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5" r:id="rId1"/>
  </p:sldMasterIdLst>
  <p:notesMasterIdLst>
    <p:notesMasterId r:id="rId32"/>
  </p:notesMasterIdLst>
  <p:handoutMasterIdLst>
    <p:handoutMasterId r:id="rId33"/>
  </p:handoutMasterIdLst>
  <p:sldIdLst>
    <p:sldId id="257" r:id="rId2"/>
    <p:sldId id="258" r:id="rId3"/>
    <p:sldId id="321" r:id="rId4"/>
    <p:sldId id="328" r:id="rId5"/>
    <p:sldId id="326" r:id="rId6"/>
    <p:sldId id="325" r:id="rId7"/>
    <p:sldId id="329" r:id="rId8"/>
    <p:sldId id="330" r:id="rId9"/>
    <p:sldId id="331" r:id="rId10"/>
    <p:sldId id="332" r:id="rId11"/>
    <p:sldId id="333" r:id="rId12"/>
    <p:sldId id="348" r:id="rId13"/>
    <p:sldId id="334" r:id="rId14"/>
    <p:sldId id="344" r:id="rId15"/>
    <p:sldId id="341" r:id="rId16"/>
    <p:sldId id="335" r:id="rId17"/>
    <p:sldId id="345" r:id="rId18"/>
    <p:sldId id="346" r:id="rId19"/>
    <p:sldId id="342" r:id="rId20"/>
    <p:sldId id="343" r:id="rId21"/>
    <p:sldId id="347" r:id="rId22"/>
    <p:sldId id="336" r:id="rId23"/>
    <p:sldId id="337" r:id="rId24"/>
    <p:sldId id="338" r:id="rId25"/>
    <p:sldId id="339" r:id="rId26"/>
    <p:sldId id="340" r:id="rId27"/>
    <p:sldId id="284" r:id="rId28"/>
    <p:sldId id="349" r:id="rId29"/>
    <p:sldId id="319" r:id="rId30"/>
    <p:sldId id="350"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F8F4"/>
    <a:srgbClr val="D60093"/>
    <a:srgbClr val="FF0066"/>
    <a:srgbClr val="1CAFB7"/>
    <a:srgbClr val="EF7920"/>
    <a:srgbClr val="1DB4B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C4B1156A-380E-4F78-BDF5-A606A8083BF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3529" autoAdjust="0"/>
  </p:normalViewPr>
  <p:slideViewPr>
    <p:cSldViewPr snapToGrid="0">
      <p:cViewPr varScale="1">
        <p:scale>
          <a:sx n="69" d="100"/>
          <a:sy n="69" d="100"/>
        </p:scale>
        <p:origin x="144" y="66"/>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showGuides="1">
      <p:cViewPr varScale="1">
        <p:scale>
          <a:sx n="69" d="100"/>
          <a:sy n="69" d="100"/>
        </p:scale>
        <p:origin x="2784" y="7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D1765FF-2BEE-427B-B0EA-63C2AE0251DB}"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2BF9A866-4019-4108-B48C-560043F636E7}">
      <dgm:prSet phldrT="[Text]" custT="1"/>
      <dgm:spPr/>
      <dgm:t>
        <a:bodyPr/>
        <a:lstStyle/>
        <a:p>
          <a:r>
            <a:rPr lang="en-US" sz="3000" dirty="0" err="1">
              <a:latin typeface="Times New Roman" panose="02020603050405020304" pitchFamily="18" charset="0"/>
              <a:cs typeface="Times New Roman" panose="02020603050405020304" pitchFamily="18" charset="0"/>
            </a:rPr>
            <a:t>Ngôn</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ngữ</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truy</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vấn</a:t>
          </a:r>
          <a:r>
            <a:rPr lang="en-US" sz="3000" dirty="0">
              <a:latin typeface="Times New Roman" panose="02020603050405020304" pitchFamily="18" charset="0"/>
              <a:cs typeface="Times New Roman" panose="02020603050405020304" pitchFamily="18" charset="0"/>
            </a:rPr>
            <a:t> SQL </a:t>
          </a:r>
          <a:r>
            <a:rPr lang="en-US" sz="3000" dirty="0" err="1">
              <a:latin typeface="Times New Roman" panose="02020603050405020304" pitchFamily="18" charset="0"/>
              <a:cs typeface="Times New Roman" panose="02020603050405020304" pitchFamily="18" charset="0"/>
            </a:rPr>
            <a:t>là</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gì</a:t>
          </a:r>
          <a:r>
            <a:rPr lang="en-US" sz="3000" dirty="0">
              <a:latin typeface="Times New Roman" panose="02020603050405020304" pitchFamily="18" charset="0"/>
              <a:cs typeface="Times New Roman" panose="02020603050405020304" pitchFamily="18" charset="0"/>
            </a:rPr>
            <a:t>?</a:t>
          </a:r>
        </a:p>
      </dgm:t>
    </dgm:pt>
    <dgm:pt modelId="{C0AC6612-CBBD-47A5-9DEE-B791CC480E9C}" type="parTrans" cxnId="{2A13AE98-080B-47D9-9BBC-ED9854EDB38C}">
      <dgm:prSet/>
      <dgm:spPr/>
      <dgm:t>
        <a:bodyPr/>
        <a:lstStyle/>
        <a:p>
          <a:endParaRPr lang="en-US">
            <a:latin typeface="Times New Roman" panose="02020603050405020304" pitchFamily="18" charset="0"/>
            <a:cs typeface="Times New Roman" panose="02020603050405020304" pitchFamily="18" charset="0"/>
          </a:endParaRPr>
        </a:p>
      </dgm:t>
    </dgm:pt>
    <dgm:pt modelId="{4E662014-DFBC-4A74-B7DB-94ED6EC20BA5}" type="sibTrans" cxnId="{2A13AE98-080B-47D9-9BBC-ED9854EDB38C}">
      <dgm:prSet/>
      <dgm:spPr/>
      <dgm:t>
        <a:bodyPr/>
        <a:lstStyle/>
        <a:p>
          <a:endParaRPr lang="en-US">
            <a:latin typeface="Times New Roman" panose="02020603050405020304" pitchFamily="18" charset="0"/>
            <a:cs typeface="Times New Roman" panose="02020603050405020304" pitchFamily="18" charset="0"/>
          </a:endParaRPr>
        </a:p>
      </dgm:t>
    </dgm:pt>
    <dgm:pt modelId="{7312394B-1458-4696-ACBE-102D17D40460}">
      <dgm:prSet phldrT="[Text]" custT="1"/>
      <dgm:spPr/>
      <dgm:t>
        <a:bodyPr/>
        <a:lstStyle/>
        <a:p>
          <a:pPr>
            <a:lnSpc>
              <a:spcPct val="150000"/>
            </a:lnSpc>
            <a:spcBef>
              <a:spcPts val="600"/>
            </a:spcBef>
            <a:spcAft>
              <a:spcPts val="1200"/>
            </a:spcAft>
          </a:pPr>
          <a:r>
            <a:rPr lang="en-US" sz="2600" dirty="0">
              <a:latin typeface="Times New Roman" panose="02020603050405020304" pitchFamily="18" charset="0"/>
              <a:cs typeface="Times New Roman" panose="02020603050405020304" pitchFamily="18" charset="0"/>
            </a:rPr>
            <a:t>SQL ((Structured Query Language – </a:t>
          </a:r>
          <a:r>
            <a:rPr lang="en-US" sz="2600" dirty="0" err="1">
              <a:latin typeface="Times New Roman" panose="02020603050405020304" pitchFamily="18" charset="0"/>
              <a:cs typeface="Times New Roman" panose="02020603050405020304" pitchFamily="18" charset="0"/>
            </a:rPr>
            <a:t>Ngôn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ngữ</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truy</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vấn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có</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cấu</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trúc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ngôn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ngữ</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được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dùng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để</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định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nghĩa</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cập</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nhật</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truy</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xuất</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và</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điều</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khiển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dữ</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liệu</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từ</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các</a:t>
          </a:r>
          <a:r>
            <a:rPr lang="en-US" sz="2600" dirty="0">
              <a:latin typeface="Times New Roman" panose="02020603050405020304" pitchFamily="18" charset="0"/>
              <a:cs typeface="Times New Roman" panose="02020603050405020304" pitchFamily="18" charset="0"/>
            </a:rPr>
            <a:t> CSDL </a:t>
          </a:r>
          <a:r>
            <a:rPr lang="en-US" sz="2600" dirty="0" err="1">
              <a:latin typeface="Times New Roman" panose="02020603050405020304" pitchFamily="18" charset="0"/>
              <a:cs typeface="Times New Roman" panose="02020603050405020304" pitchFamily="18" charset="0"/>
            </a:rPr>
            <a:t>quan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hệ</a:t>
          </a:r>
          <a:endParaRPr lang="en-US" sz="2600" dirty="0">
            <a:latin typeface="Times New Roman" panose="02020603050405020304" pitchFamily="18" charset="0"/>
            <a:cs typeface="Times New Roman" panose="02020603050405020304" pitchFamily="18" charset="0"/>
          </a:endParaRPr>
        </a:p>
      </dgm:t>
    </dgm:pt>
    <dgm:pt modelId="{F8C83184-A760-49C9-A071-945F5A735DED}" type="parTrans" cxnId="{80701D79-35B6-48E3-804E-9BDE67AF1F7F}">
      <dgm:prSet/>
      <dgm:spPr/>
      <dgm:t>
        <a:bodyPr/>
        <a:lstStyle/>
        <a:p>
          <a:endParaRPr lang="en-US">
            <a:latin typeface="Times New Roman" panose="02020603050405020304" pitchFamily="18" charset="0"/>
            <a:cs typeface="Times New Roman" panose="02020603050405020304" pitchFamily="18" charset="0"/>
          </a:endParaRPr>
        </a:p>
      </dgm:t>
    </dgm:pt>
    <dgm:pt modelId="{1F8CB227-14A5-4DB0-811A-5FD5F5E57D45}" type="sibTrans" cxnId="{80701D79-35B6-48E3-804E-9BDE67AF1F7F}">
      <dgm:prSet/>
      <dgm:spPr/>
      <dgm:t>
        <a:bodyPr/>
        <a:lstStyle/>
        <a:p>
          <a:endParaRPr lang="en-US">
            <a:latin typeface="Times New Roman" panose="02020603050405020304" pitchFamily="18" charset="0"/>
            <a:cs typeface="Times New Roman" panose="02020603050405020304" pitchFamily="18" charset="0"/>
          </a:endParaRPr>
        </a:p>
      </dgm:t>
    </dgm:pt>
    <dgm:pt modelId="{DBA1201F-072F-4438-B5E4-2824D69D68F4}">
      <dgm:prSet phldrT="[Text]" custT="1"/>
      <dgm:spPr/>
      <dgm:t>
        <a:bodyPr/>
        <a:lstStyle/>
        <a:p>
          <a:r>
            <a:rPr lang="en-US" sz="3000" dirty="0" err="1">
              <a:latin typeface="Times New Roman" panose="02020603050405020304" pitchFamily="18" charset="0"/>
              <a:cs typeface="Times New Roman" panose="02020603050405020304" pitchFamily="18" charset="0"/>
            </a:rPr>
            <a:t>Thành</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phần</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của</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ngôn</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ngữ</a:t>
          </a:r>
          <a:r>
            <a:rPr lang="en-US" sz="3000" dirty="0">
              <a:latin typeface="Times New Roman" panose="02020603050405020304" pitchFamily="18" charset="0"/>
              <a:cs typeface="Times New Roman" panose="02020603050405020304" pitchFamily="18" charset="0"/>
            </a:rPr>
            <a:t> SQL</a:t>
          </a:r>
        </a:p>
      </dgm:t>
    </dgm:pt>
    <dgm:pt modelId="{7DEE8F8C-2F60-4946-9F02-8D72A0483CB7}" type="parTrans" cxnId="{DA9A4F9B-3C09-48B7-8061-A2FF0882E00F}">
      <dgm:prSet/>
      <dgm:spPr/>
      <dgm:t>
        <a:bodyPr/>
        <a:lstStyle/>
        <a:p>
          <a:endParaRPr lang="en-US">
            <a:latin typeface="Times New Roman" panose="02020603050405020304" pitchFamily="18" charset="0"/>
            <a:cs typeface="Times New Roman" panose="02020603050405020304" pitchFamily="18" charset="0"/>
          </a:endParaRPr>
        </a:p>
      </dgm:t>
    </dgm:pt>
    <dgm:pt modelId="{4F6D2F35-A7FD-4E27-A969-E84EE904AEEA}" type="sibTrans" cxnId="{DA9A4F9B-3C09-48B7-8061-A2FF0882E00F}">
      <dgm:prSet/>
      <dgm:spPr/>
      <dgm:t>
        <a:bodyPr/>
        <a:lstStyle/>
        <a:p>
          <a:endParaRPr lang="en-US">
            <a:latin typeface="Times New Roman" panose="02020603050405020304" pitchFamily="18" charset="0"/>
            <a:cs typeface="Times New Roman" panose="02020603050405020304" pitchFamily="18" charset="0"/>
          </a:endParaRPr>
        </a:p>
      </dgm:t>
    </dgm:pt>
    <dgm:pt modelId="{7A7E65B7-A713-4610-B665-A99B2AC05F59}">
      <dgm:prSet phldrT="[Text]" custT="1"/>
      <dgm:spPr/>
      <dgm:t>
        <a:bodyPr/>
        <a:lstStyle/>
        <a:p>
          <a:pPr>
            <a:lnSpc>
              <a:spcPct val="90000"/>
            </a:lnSpc>
            <a:spcBef>
              <a:spcPts val="1200"/>
            </a:spcBef>
          </a:pPr>
          <a:r>
            <a:rPr lang="en-US" sz="2600" dirty="0">
              <a:latin typeface="Times New Roman" panose="02020603050405020304" pitchFamily="18" charset="0"/>
              <a:cs typeface="Times New Roman" panose="02020603050405020304" pitchFamily="18" charset="0"/>
            </a:rPr>
            <a:t>DDL (</a:t>
          </a:r>
          <a:r>
            <a:rPr lang="vi-VN" sz="2600" dirty="0">
              <a:solidFill>
                <a:srgbClr val="000000"/>
              </a:solidFill>
              <a:latin typeface="+mj-lt"/>
            </a:rPr>
            <a:t>Data Definition Language</a:t>
          </a:r>
          <a:r>
            <a:rPr lang="en-US" sz="2600" dirty="0">
              <a:solidFill>
                <a:srgbClr val="000000"/>
              </a:solidFill>
              <a:latin typeface="+mj-lt"/>
            </a:rPr>
            <a:t>)</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ngôn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ngữ</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định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nghĩa</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dữ</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liệu</a:t>
          </a:r>
          <a:endParaRPr lang="en-US" sz="2600" dirty="0">
            <a:latin typeface="Times New Roman" panose="02020603050405020304" pitchFamily="18" charset="0"/>
            <a:cs typeface="Times New Roman" panose="02020603050405020304" pitchFamily="18" charset="0"/>
          </a:endParaRPr>
        </a:p>
      </dgm:t>
    </dgm:pt>
    <dgm:pt modelId="{90C7C425-50D8-47B1-BECF-337F3E2667A1}" type="parTrans" cxnId="{4A42A4C9-CD81-4C8C-86F2-0DAC13C23A6B}">
      <dgm:prSet/>
      <dgm:spPr/>
      <dgm:t>
        <a:bodyPr/>
        <a:lstStyle/>
        <a:p>
          <a:endParaRPr lang="en-US">
            <a:latin typeface="Times New Roman" panose="02020603050405020304" pitchFamily="18" charset="0"/>
            <a:cs typeface="Times New Roman" panose="02020603050405020304" pitchFamily="18" charset="0"/>
          </a:endParaRPr>
        </a:p>
      </dgm:t>
    </dgm:pt>
    <dgm:pt modelId="{D666D3E7-C0CB-404C-A297-D01163B1044E}" type="sibTrans" cxnId="{4A42A4C9-CD81-4C8C-86F2-0DAC13C23A6B}">
      <dgm:prSet/>
      <dgm:spPr/>
      <dgm:t>
        <a:bodyPr/>
        <a:lstStyle/>
        <a:p>
          <a:endParaRPr lang="en-US">
            <a:latin typeface="Times New Roman" panose="02020603050405020304" pitchFamily="18" charset="0"/>
            <a:cs typeface="Times New Roman" panose="02020603050405020304" pitchFamily="18" charset="0"/>
          </a:endParaRPr>
        </a:p>
      </dgm:t>
    </dgm:pt>
    <dgm:pt modelId="{953D95A6-AC0D-4B0E-B4C5-37EA767CFC2E}">
      <dgm:prSet custT="1"/>
      <dgm:spPr/>
      <dgm:t>
        <a:bodyPr/>
        <a:lstStyle/>
        <a:p>
          <a:pPr>
            <a:lnSpc>
              <a:spcPct val="150000"/>
            </a:lnSpc>
            <a:spcBef>
              <a:spcPct val="0"/>
            </a:spcBef>
          </a:pPr>
          <a:r>
            <a:rPr lang="en-US" sz="2600" dirty="0">
              <a:latin typeface="Times New Roman" panose="02020603050405020304" pitchFamily="18" charset="0"/>
              <a:cs typeface="Times New Roman" panose="02020603050405020304" pitchFamily="18" charset="0"/>
            </a:rPr>
            <a:t>DML (</a:t>
          </a:r>
          <a:r>
            <a:rPr lang="vi-VN" sz="2600" dirty="0">
              <a:solidFill>
                <a:srgbClr val="000000"/>
              </a:solidFill>
              <a:latin typeface="+mj-lt"/>
            </a:rPr>
            <a:t>Data Manipulation Language</a:t>
          </a:r>
          <a:r>
            <a:rPr lang="en-US" sz="2600" dirty="0">
              <a:solidFill>
                <a:srgbClr val="000000"/>
              </a:solidFill>
              <a:latin typeface="+mj-lt"/>
            </a:rPr>
            <a:t>)</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ngôn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ngữ</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thao</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tác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dữ</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liệu</a:t>
          </a:r>
          <a:endParaRPr lang="en-US" sz="2600" dirty="0">
            <a:latin typeface="Times New Roman" panose="02020603050405020304" pitchFamily="18" charset="0"/>
            <a:cs typeface="Times New Roman" panose="02020603050405020304" pitchFamily="18" charset="0"/>
          </a:endParaRPr>
        </a:p>
      </dgm:t>
    </dgm:pt>
    <dgm:pt modelId="{A2BA90A5-EF65-4405-9F6C-A4DB08BE3837}" type="parTrans" cxnId="{8B20B8BE-41BF-482C-83B0-1F4B4540ADA5}">
      <dgm:prSet/>
      <dgm:spPr/>
      <dgm:t>
        <a:bodyPr/>
        <a:lstStyle/>
        <a:p>
          <a:endParaRPr lang="en-US">
            <a:latin typeface="Times New Roman" panose="02020603050405020304" pitchFamily="18" charset="0"/>
            <a:cs typeface="Times New Roman" panose="02020603050405020304" pitchFamily="18" charset="0"/>
          </a:endParaRPr>
        </a:p>
      </dgm:t>
    </dgm:pt>
    <dgm:pt modelId="{97322EC0-3813-4E2C-ABF3-BA6D1480E951}" type="sibTrans" cxnId="{8B20B8BE-41BF-482C-83B0-1F4B4540ADA5}">
      <dgm:prSet/>
      <dgm:spPr/>
      <dgm:t>
        <a:bodyPr/>
        <a:lstStyle/>
        <a:p>
          <a:endParaRPr lang="en-US">
            <a:latin typeface="Times New Roman" panose="02020603050405020304" pitchFamily="18" charset="0"/>
            <a:cs typeface="Times New Roman" panose="02020603050405020304" pitchFamily="18" charset="0"/>
          </a:endParaRPr>
        </a:p>
      </dgm:t>
    </dgm:pt>
    <dgm:pt modelId="{5249BD54-A643-4A89-B62A-5D7254F5FCD4}">
      <dgm:prSet custT="1"/>
      <dgm:spPr/>
      <dgm:t>
        <a:bodyPr/>
        <a:lstStyle/>
        <a:p>
          <a:pPr>
            <a:lnSpc>
              <a:spcPct val="150000"/>
            </a:lnSpc>
            <a:spcBef>
              <a:spcPct val="0"/>
            </a:spcBef>
          </a:pPr>
          <a:r>
            <a:rPr lang="en-US" sz="2600" dirty="0">
              <a:latin typeface="Times New Roman" panose="02020603050405020304" pitchFamily="18" charset="0"/>
              <a:cs typeface="Times New Roman" panose="02020603050405020304" pitchFamily="18" charset="0"/>
            </a:rPr>
            <a:t>DCL (</a:t>
          </a:r>
          <a:r>
            <a:rPr lang="vi-VN" sz="2600" dirty="0">
              <a:solidFill>
                <a:srgbClr val="000000"/>
              </a:solidFill>
              <a:latin typeface="+mj-lt"/>
            </a:rPr>
            <a:t>Data Control Language</a:t>
          </a:r>
          <a:r>
            <a:rPr lang="en-US" sz="2600" dirty="0">
              <a:solidFill>
                <a:srgbClr val="000000"/>
              </a:solidFill>
              <a:latin typeface="+mj-lt"/>
            </a:rPr>
            <a:t>)</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ngôn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ngữ</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kiểm</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soát</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dữ</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liệu</a:t>
          </a:r>
          <a:endParaRPr lang="en-US" sz="2600" dirty="0">
            <a:latin typeface="Times New Roman" panose="02020603050405020304" pitchFamily="18" charset="0"/>
            <a:cs typeface="Times New Roman" panose="02020603050405020304" pitchFamily="18" charset="0"/>
          </a:endParaRPr>
        </a:p>
      </dgm:t>
    </dgm:pt>
    <dgm:pt modelId="{4DEE9627-F92C-411D-919D-03DB856995D7}" type="parTrans" cxnId="{56D1E5B8-6DBC-4580-A86C-3A7BE3527F58}">
      <dgm:prSet/>
      <dgm:spPr/>
      <dgm:t>
        <a:bodyPr/>
        <a:lstStyle/>
        <a:p>
          <a:endParaRPr lang="en-US">
            <a:latin typeface="Times New Roman" panose="02020603050405020304" pitchFamily="18" charset="0"/>
            <a:cs typeface="Times New Roman" panose="02020603050405020304" pitchFamily="18" charset="0"/>
          </a:endParaRPr>
        </a:p>
      </dgm:t>
    </dgm:pt>
    <dgm:pt modelId="{32FAD2BF-73B3-4B3C-A468-BCFB9BEC40D3}" type="sibTrans" cxnId="{56D1E5B8-6DBC-4580-A86C-3A7BE3527F58}">
      <dgm:prSet/>
      <dgm:spPr/>
      <dgm:t>
        <a:bodyPr/>
        <a:lstStyle/>
        <a:p>
          <a:endParaRPr lang="en-US">
            <a:latin typeface="Times New Roman" panose="02020603050405020304" pitchFamily="18" charset="0"/>
            <a:cs typeface="Times New Roman" panose="02020603050405020304" pitchFamily="18" charset="0"/>
          </a:endParaRPr>
        </a:p>
      </dgm:t>
    </dgm:pt>
    <dgm:pt modelId="{2AECFD41-C891-49E6-BFCB-86950E8B8BB7}">
      <dgm:prSet phldrT="[Text]" custT="1"/>
      <dgm:spPr/>
      <dgm:t>
        <a:bodyPr/>
        <a:lstStyle/>
        <a:p>
          <a:pPr>
            <a:lnSpc>
              <a:spcPct val="90000"/>
            </a:lnSpc>
            <a:spcBef>
              <a:spcPts val="1200"/>
            </a:spcBef>
          </a:pPr>
          <a:endParaRPr lang="en-US" sz="1200" dirty="0">
            <a:latin typeface="Times New Roman" panose="02020603050405020304" pitchFamily="18" charset="0"/>
            <a:cs typeface="Times New Roman" panose="02020603050405020304" pitchFamily="18" charset="0"/>
          </a:endParaRPr>
        </a:p>
      </dgm:t>
    </dgm:pt>
    <dgm:pt modelId="{93293346-274A-44DC-8594-14200844D08E}" type="parTrans" cxnId="{A9F62064-6D4C-4761-8D0A-EB527C65AAB0}">
      <dgm:prSet/>
      <dgm:spPr/>
      <dgm:t>
        <a:bodyPr/>
        <a:lstStyle/>
        <a:p>
          <a:endParaRPr lang="en-US"/>
        </a:p>
      </dgm:t>
    </dgm:pt>
    <dgm:pt modelId="{63FB8C82-F79A-4F78-8762-A158AFA9AF61}" type="sibTrans" cxnId="{A9F62064-6D4C-4761-8D0A-EB527C65AAB0}">
      <dgm:prSet/>
      <dgm:spPr/>
      <dgm:t>
        <a:bodyPr/>
        <a:lstStyle/>
        <a:p>
          <a:endParaRPr lang="en-US"/>
        </a:p>
      </dgm:t>
    </dgm:pt>
    <dgm:pt modelId="{F91FAB59-D89C-4EAC-A8FD-02955C7435F9}">
      <dgm:prSet phldrT="[Text]" custT="1"/>
      <dgm:spPr/>
      <dgm:t>
        <a:bodyPr/>
        <a:lstStyle/>
        <a:p>
          <a:pPr>
            <a:lnSpc>
              <a:spcPct val="150000"/>
            </a:lnSpc>
            <a:spcBef>
              <a:spcPts val="600"/>
            </a:spcBef>
            <a:spcAft>
              <a:spcPts val="1200"/>
            </a:spcAft>
          </a:pPr>
          <a:endParaRPr lang="en-US" sz="100" dirty="0">
            <a:latin typeface="Times New Roman" panose="02020603050405020304" pitchFamily="18" charset="0"/>
            <a:cs typeface="Times New Roman" panose="02020603050405020304" pitchFamily="18" charset="0"/>
          </a:endParaRPr>
        </a:p>
      </dgm:t>
    </dgm:pt>
    <dgm:pt modelId="{C7733C46-B40C-44FC-B0FF-F62E58BDDD3E}" type="parTrans" cxnId="{B20CBD11-6BE4-49F7-B294-695496EA5951}">
      <dgm:prSet/>
      <dgm:spPr/>
      <dgm:t>
        <a:bodyPr/>
        <a:lstStyle/>
        <a:p>
          <a:endParaRPr lang="en-US"/>
        </a:p>
      </dgm:t>
    </dgm:pt>
    <dgm:pt modelId="{D0255C20-D0E9-4651-9452-7C9F1D5360B1}" type="sibTrans" cxnId="{B20CBD11-6BE4-49F7-B294-695496EA5951}">
      <dgm:prSet/>
      <dgm:spPr/>
      <dgm:t>
        <a:bodyPr/>
        <a:lstStyle/>
        <a:p>
          <a:endParaRPr lang="en-US"/>
        </a:p>
      </dgm:t>
    </dgm:pt>
    <dgm:pt modelId="{73178AB6-AF85-4C70-8B7F-F80B46A0D7B0}" type="pres">
      <dgm:prSet presAssocID="{FD1765FF-2BEE-427B-B0EA-63C2AE0251DB}" presName="linear" presStyleCnt="0">
        <dgm:presLayoutVars>
          <dgm:animLvl val="lvl"/>
          <dgm:resizeHandles val="exact"/>
        </dgm:presLayoutVars>
      </dgm:prSet>
      <dgm:spPr/>
    </dgm:pt>
    <dgm:pt modelId="{120E4E67-3442-428C-9878-06ED8EAA30A0}" type="pres">
      <dgm:prSet presAssocID="{2BF9A866-4019-4108-B48C-560043F636E7}" presName="parentText" presStyleLbl="node1" presStyleIdx="0" presStyleCnt="2" custScaleY="52604">
        <dgm:presLayoutVars>
          <dgm:chMax val="0"/>
          <dgm:bulletEnabled val="1"/>
        </dgm:presLayoutVars>
      </dgm:prSet>
      <dgm:spPr/>
    </dgm:pt>
    <dgm:pt modelId="{F5BBDE3B-8FE2-47D0-9024-546F0A87A08A}" type="pres">
      <dgm:prSet presAssocID="{2BF9A866-4019-4108-B48C-560043F636E7}" presName="childText" presStyleLbl="revTx" presStyleIdx="0" presStyleCnt="2">
        <dgm:presLayoutVars>
          <dgm:bulletEnabled val="1"/>
        </dgm:presLayoutVars>
      </dgm:prSet>
      <dgm:spPr/>
    </dgm:pt>
    <dgm:pt modelId="{27B4D2D1-1BA3-4B5C-9D99-A17999C43C25}" type="pres">
      <dgm:prSet presAssocID="{DBA1201F-072F-4438-B5E4-2824D69D68F4}" presName="parentText" presStyleLbl="node1" presStyleIdx="1" presStyleCnt="2" custScaleY="52604">
        <dgm:presLayoutVars>
          <dgm:chMax val="0"/>
          <dgm:bulletEnabled val="1"/>
        </dgm:presLayoutVars>
      </dgm:prSet>
      <dgm:spPr/>
    </dgm:pt>
    <dgm:pt modelId="{AA6F4EBA-D735-4882-976D-63834AF757ED}" type="pres">
      <dgm:prSet presAssocID="{DBA1201F-072F-4438-B5E4-2824D69D68F4}" presName="childText" presStyleLbl="revTx" presStyleIdx="1" presStyleCnt="2">
        <dgm:presLayoutVars>
          <dgm:bulletEnabled val="1"/>
        </dgm:presLayoutVars>
      </dgm:prSet>
      <dgm:spPr/>
    </dgm:pt>
  </dgm:ptLst>
  <dgm:cxnLst>
    <dgm:cxn modelId="{B20CBD11-6BE4-49F7-B294-695496EA5951}" srcId="{2BF9A866-4019-4108-B48C-560043F636E7}" destId="{F91FAB59-D89C-4EAC-A8FD-02955C7435F9}" srcOrd="1" destOrd="0" parTransId="{C7733C46-B40C-44FC-B0FF-F62E58BDDD3E}" sibTransId="{D0255C20-D0E9-4651-9452-7C9F1D5360B1}"/>
    <dgm:cxn modelId="{835AFC17-9409-4FF2-91D7-5741C1D7C491}" type="presOf" srcId="{DBA1201F-072F-4438-B5E4-2824D69D68F4}" destId="{27B4D2D1-1BA3-4B5C-9D99-A17999C43C25}" srcOrd="0" destOrd="0" presId="urn:microsoft.com/office/officeart/2005/8/layout/vList2"/>
    <dgm:cxn modelId="{CEFB6A1D-D6C7-417B-9410-E06962C95717}" type="presOf" srcId="{7A7E65B7-A713-4610-B665-A99B2AC05F59}" destId="{AA6F4EBA-D735-4882-976D-63834AF757ED}" srcOrd="0" destOrd="1" presId="urn:microsoft.com/office/officeart/2005/8/layout/vList2"/>
    <dgm:cxn modelId="{516BEA31-ACD0-4171-B9A9-46FD31DC2E43}" type="presOf" srcId="{953D95A6-AC0D-4B0E-B4C5-37EA767CFC2E}" destId="{AA6F4EBA-D735-4882-976D-63834AF757ED}" srcOrd="0" destOrd="2" presId="urn:microsoft.com/office/officeart/2005/8/layout/vList2"/>
    <dgm:cxn modelId="{06875F39-C773-4F83-992D-19EAF1B9A168}" type="presOf" srcId="{7312394B-1458-4696-ACBE-102D17D40460}" destId="{F5BBDE3B-8FE2-47D0-9024-546F0A87A08A}" srcOrd="0" destOrd="0" presId="urn:microsoft.com/office/officeart/2005/8/layout/vList2"/>
    <dgm:cxn modelId="{A9F62064-6D4C-4761-8D0A-EB527C65AAB0}" srcId="{DBA1201F-072F-4438-B5E4-2824D69D68F4}" destId="{2AECFD41-C891-49E6-BFCB-86950E8B8BB7}" srcOrd="0" destOrd="0" parTransId="{93293346-274A-44DC-8594-14200844D08E}" sibTransId="{63FB8C82-F79A-4F78-8762-A158AFA9AF61}"/>
    <dgm:cxn modelId="{0C5B4B51-E28D-4FCA-A17C-ED8C5AA22F39}" type="presOf" srcId="{F91FAB59-D89C-4EAC-A8FD-02955C7435F9}" destId="{F5BBDE3B-8FE2-47D0-9024-546F0A87A08A}" srcOrd="0" destOrd="1" presId="urn:microsoft.com/office/officeart/2005/8/layout/vList2"/>
    <dgm:cxn modelId="{F340F058-6361-41CF-950F-04C1FFE22AE2}" type="presOf" srcId="{2BF9A866-4019-4108-B48C-560043F636E7}" destId="{120E4E67-3442-428C-9878-06ED8EAA30A0}" srcOrd="0" destOrd="0" presId="urn:microsoft.com/office/officeart/2005/8/layout/vList2"/>
    <dgm:cxn modelId="{80701D79-35B6-48E3-804E-9BDE67AF1F7F}" srcId="{2BF9A866-4019-4108-B48C-560043F636E7}" destId="{7312394B-1458-4696-ACBE-102D17D40460}" srcOrd="0" destOrd="0" parTransId="{F8C83184-A760-49C9-A071-945F5A735DED}" sibTransId="{1F8CB227-14A5-4DB0-811A-5FD5F5E57D45}"/>
    <dgm:cxn modelId="{AF93257F-6705-4EA4-AED4-C7ABD94FAEE0}" type="presOf" srcId="{2AECFD41-C891-49E6-BFCB-86950E8B8BB7}" destId="{AA6F4EBA-D735-4882-976D-63834AF757ED}" srcOrd="0" destOrd="0" presId="urn:microsoft.com/office/officeart/2005/8/layout/vList2"/>
    <dgm:cxn modelId="{AAE97F8C-223E-4E47-BF08-A864791AF618}" type="presOf" srcId="{FD1765FF-2BEE-427B-B0EA-63C2AE0251DB}" destId="{73178AB6-AF85-4C70-8B7F-F80B46A0D7B0}" srcOrd="0" destOrd="0" presId="urn:microsoft.com/office/officeart/2005/8/layout/vList2"/>
    <dgm:cxn modelId="{FB37A195-3BB3-47C1-8F87-E1B4C63F783C}" type="presOf" srcId="{5249BD54-A643-4A89-B62A-5D7254F5FCD4}" destId="{AA6F4EBA-D735-4882-976D-63834AF757ED}" srcOrd="0" destOrd="3" presId="urn:microsoft.com/office/officeart/2005/8/layout/vList2"/>
    <dgm:cxn modelId="{2A13AE98-080B-47D9-9BBC-ED9854EDB38C}" srcId="{FD1765FF-2BEE-427B-B0EA-63C2AE0251DB}" destId="{2BF9A866-4019-4108-B48C-560043F636E7}" srcOrd="0" destOrd="0" parTransId="{C0AC6612-CBBD-47A5-9DEE-B791CC480E9C}" sibTransId="{4E662014-DFBC-4A74-B7DB-94ED6EC20BA5}"/>
    <dgm:cxn modelId="{DA9A4F9B-3C09-48B7-8061-A2FF0882E00F}" srcId="{FD1765FF-2BEE-427B-B0EA-63C2AE0251DB}" destId="{DBA1201F-072F-4438-B5E4-2824D69D68F4}" srcOrd="1" destOrd="0" parTransId="{7DEE8F8C-2F60-4946-9F02-8D72A0483CB7}" sibTransId="{4F6D2F35-A7FD-4E27-A969-E84EE904AEEA}"/>
    <dgm:cxn modelId="{56D1E5B8-6DBC-4580-A86C-3A7BE3527F58}" srcId="{DBA1201F-072F-4438-B5E4-2824D69D68F4}" destId="{5249BD54-A643-4A89-B62A-5D7254F5FCD4}" srcOrd="3" destOrd="0" parTransId="{4DEE9627-F92C-411D-919D-03DB856995D7}" sibTransId="{32FAD2BF-73B3-4B3C-A468-BCFB9BEC40D3}"/>
    <dgm:cxn modelId="{8B20B8BE-41BF-482C-83B0-1F4B4540ADA5}" srcId="{DBA1201F-072F-4438-B5E4-2824D69D68F4}" destId="{953D95A6-AC0D-4B0E-B4C5-37EA767CFC2E}" srcOrd="2" destOrd="0" parTransId="{A2BA90A5-EF65-4405-9F6C-A4DB08BE3837}" sibTransId="{97322EC0-3813-4E2C-ABF3-BA6D1480E951}"/>
    <dgm:cxn modelId="{4A42A4C9-CD81-4C8C-86F2-0DAC13C23A6B}" srcId="{DBA1201F-072F-4438-B5E4-2824D69D68F4}" destId="{7A7E65B7-A713-4610-B665-A99B2AC05F59}" srcOrd="1" destOrd="0" parTransId="{90C7C425-50D8-47B1-BECF-337F3E2667A1}" sibTransId="{D666D3E7-C0CB-404C-A297-D01163B1044E}"/>
    <dgm:cxn modelId="{F177FBE4-EBC8-48E6-B132-37F8935500EB}" type="presParOf" srcId="{73178AB6-AF85-4C70-8B7F-F80B46A0D7B0}" destId="{120E4E67-3442-428C-9878-06ED8EAA30A0}" srcOrd="0" destOrd="0" presId="urn:microsoft.com/office/officeart/2005/8/layout/vList2"/>
    <dgm:cxn modelId="{F21B8B5D-BE08-4E83-B61C-9DA6FEC24A3E}" type="presParOf" srcId="{73178AB6-AF85-4C70-8B7F-F80B46A0D7B0}" destId="{F5BBDE3B-8FE2-47D0-9024-546F0A87A08A}" srcOrd="1" destOrd="0" presId="urn:microsoft.com/office/officeart/2005/8/layout/vList2"/>
    <dgm:cxn modelId="{A85C4396-9E02-4404-995F-8B4B8EF843B0}" type="presParOf" srcId="{73178AB6-AF85-4C70-8B7F-F80B46A0D7B0}" destId="{27B4D2D1-1BA3-4B5C-9D99-A17999C43C25}" srcOrd="2" destOrd="0" presId="urn:microsoft.com/office/officeart/2005/8/layout/vList2"/>
    <dgm:cxn modelId="{75CE69A0-5A40-4742-BA48-BD2038971C98}" type="presParOf" srcId="{73178AB6-AF85-4C70-8B7F-F80B46A0D7B0}" destId="{AA6F4EBA-D735-4882-976D-63834AF757ED}"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FD1765FF-2BEE-427B-B0EA-63C2AE0251DB}"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2BF9A866-4019-4108-B48C-560043F636E7}">
      <dgm:prSet phldrT="[Text]" custT="1"/>
      <dgm:spPr/>
      <dgm:t>
        <a:bodyPr/>
        <a:lstStyle/>
        <a:p>
          <a:r>
            <a:rPr lang="en-US" sz="3000" dirty="0" err="1">
              <a:latin typeface="Times New Roman" panose="02020603050405020304" pitchFamily="18" charset="0"/>
              <a:cs typeface="Times New Roman" panose="02020603050405020304" pitchFamily="18" charset="0"/>
            </a:rPr>
            <a:t>Lợi</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ích</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của</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ngôn</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ngữ</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truy</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vấn</a:t>
          </a:r>
          <a:r>
            <a:rPr lang="en-US" sz="3000" dirty="0">
              <a:latin typeface="Times New Roman" panose="02020603050405020304" pitchFamily="18" charset="0"/>
              <a:cs typeface="Times New Roman" panose="02020603050405020304" pitchFamily="18" charset="0"/>
            </a:rPr>
            <a:t> SQL ?</a:t>
          </a:r>
        </a:p>
      </dgm:t>
    </dgm:pt>
    <dgm:pt modelId="{C0AC6612-CBBD-47A5-9DEE-B791CC480E9C}" type="parTrans" cxnId="{2A13AE98-080B-47D9-9BBC-ED9854EDB38C}">
      <dgm:prSet/>
      <dgm:spPr/>
      <dgm:t>
        <a:bodyPr/>
        <a:lstStyle/>
        <a:p>
          <a:endParaRPr lang="en-US">
            <a:latin typeface="Times New Roman" panose="02020603050405020304" pitchFamily="18" charset="0"/>
            <a:cs typeface="Times New Roman" panose="02020603050405020304" pitchFamily="18" charset="0"/>
          </a:endParaRPr>
        </a:p>
      </dgm:t>
    </dgm:pt>
    <dgm:pt modelId="{4E662014-DFBC-4A74-B7DB-94ED6EC20BA5}" type="sibTrans" cxnId="{2A13AE98-080B-47D9-9BBC-ED9854EDB38C}">
      <dgm:prSet/>
      <dgm:spPr/>
      <dgm:t>
        <a:bodyPr/>
        <a:lstStyle/>
        <a:p>
          <a:endParaRPr lang="en-US">
            <a:latin typeface="Times New Roman" panose="02020603050405020304" pitchFamily="18" charset="0"/>
            <a:cs typeface="Times New Roman" panose="02020603050405020304" pitchFamily="18" charset="0"/>
          </a:endParaRPr>
        </a:p>
      </dgm:t>
    </dgm:pt>
    <dgm:pt modelId="{7312394B-1458-4696-ACBE-102D17D40460}">
      <dgm:prSet phldrT="[Text]" custT="1"/>
      <dgm:spPr/>
      <dgm:t>
        <a:bodyPr/>
        <a:lstStyle/>
        <a:p>
          <a:pPr algn="just">
            <a:lnSpc>
              <a:spcPct val="150000"/>
            </a:lnSpc>
            <a:spcBef>
              <a:spcPts val="600"/>
            </a:spcBef>
            <a:spcAft>
              <a:spcPts val="1200"/>
            </a:spcAft>
          </a:pPr>
          <a:r>
            <a:rPr lang="en-US" sz="2600" dirty="0" err="1">
              <a:latin typeface="Roboto" panose="02000000000000000000" pitchFamily="2" charset="0"/>
              <a:ea typeface="Roboto" panose="02000000000000000000" pitchFamily="2" charset="0"/>
              <a:cs typeface="Roboto" panose="02000000000000000000" pitchFamily="2" charset="0"/>
            </a:rPr>
            <a:t>Người</a:t>
          </a:r>
          <a:r>
            <a:rPr lang="en-US" sz="2600" dirty="0">
              <a:latin typeface="Roboto" panose="02000000000000000000" pitchFamily="2" charset="0"/>
              <a:ea typeface="Roboto" panose="02000000000000000000" pitchFamily="2" charset="0"/>
              <a:cs typeface="Roboto" panose="02000000000000000000" pitchFamily="2" charset="0"/>
            </a:rPr>
            <a:t> </a:t>
          </a:r>
          <a:r>
            <a:rPr lang="en-US" sz="2600" dirty="0" err="1">
              <a:latin typeface="Roboto" panose="02000000000000000000" pitchFamily="2" charset="0"/>
              <a:ea typeface="Roboto" panose="02000000000000000000" pitchFamily="2" charset="0"/>
              <a:cs typeface="Roboto" panose="02000000000000000000" pitchFamily="2" charset="0"/>
            </a:rPr>
            <a:t>dùng</a:t>
          </a:r>
          <a:r>
            <a:rPr lang="en-US" sz="2600" dirty="0">
              <a:latin typeface="Roboto" panose="02000000000000000000" pitchFamily="2" charset="0"/>
              <a:ea typeface="Roboto" panose="02000000000000000000" pitchFamily="2" charset="0"/>
              <a:cs typeface="Roboto" panose="02000000000000000000" pitchFamily="2" charset="0"/>
            </a:rPr>
            <a:t> </a:t>
          </a:r>
          <a:r>
            <a:rPr lang="en-US" sz="2600" dirty="0" err="1">
              <a:latin typeface="Roboto" panose="02000000000000000000" pitchFamily="2" charset="0"/>
              <a:ea typeface="Roboto" panose="02000000000000000000" pitchFamily="2" charset="0"/>
              <a:cs typeface="Roboto" panose="02000000000000000000" pitchFamily="2" charset="0"/>
            </a:rPr>
            <a:t>chỉ</a:t>
          </a:r>
          <a:r>
            <a:rPr lang="en-US" sz="2600" dirty="0">
              <a:latin typeface="Roboto" panose="02000000000000000000" pitchFamily="2" charset="0"/>
              <a:ea typeface="Roboto" panose="02000000000000000000" pitchFamily="2" charset="0"/>
              <a:cs typeface="Roboto" panose="02000000000000000000" pitchFamily="2" charset="0"/>
            </a:rPr>
            <a:t> </a:t>
          </a:r>
          <a:r>
            <a:rPr lang="en-US" sz="2600" dirty="0" err="1">
              <a:latin typeface="Roboto" panose="02000000000000000000" pitchFamily="2" charset="0"/>
              <a:ea typeface="Roboto" panose="02000000000000000000" pitchFamily="2" charset="0"/>
              <a:cs typeface="Roboto" panose="02000000000000000000" pitchFamily="2" charset="0"/>
            </a:rPr>
            <a:t>cần</a:t>
          </a:r>
          <a:r>
            <a:rPr lang="en-US" sz="2600" dirty="0">
              <a:latin typeface="Roboto" panose="02000000000000000000" pitchFamily="2" charset="0"/>
              <a:ea typeface="Roboto" panose="02000000000000000000" pitchFamily="2" charset="0"/>
              <a:cs typeface="Roboto" panose="02000000000000000000" pitchFamily="2" charset="0"/>
            </a:rPr>
            <a:t> </a:t>
          </a:r>
          <a:r>
            <a:rPr lang="en-US" sz="2600" dirty="0" err="1">
              <a:latin typeface="Roboto" panose="02000000000000000000" pitchFamily="2" charset="0"/>
              <a:ea typeface="Roboto" panose="02000000000000000000" pitchFamily="2" charset="0"/>
              <a:cs typeface="Roboto" panose="02000000000000000000" pitchFamily="2" charset="0"/>
            </a:rPr>
            <a:t>viết</a:t>
          </a:r>
          <a:r>
            <a:rPr lang="en-US" sz="2600" dirty="0">
              <a:latin typeface="Roboto" panose="02000000000000000000" pitchFamily="2" charset="0"/>
              <a:ea typeface="Roboto" panose="02000000000000000000" pitchFamily="2" charset="0"/>
              <a:cs typeface="Roboto" panose="02000000000000000000" pitchFamily="2" charset="0"/>
            </a:rPr>
            <a:t> ra </a:t>
          </a:r>
          <a:r>
            <a:rPr lang="en-US" sz="2600" dirty="0" err="1">
              <a:latin typeface="Roboto" panose="02000000000000000000" pitchFamily="2" charset="0"/>
              <a:ea typeface="Roboto" panose="02000000000000000000" pitchFamily="2" charset="0"/>
              <a:cs typeface="Roboto" panose="02000000000000000000" pitchFamily="2" charset="0"/>
            </a:rPr>
            <a:t>yêu</a:t>
          </a:r>
          <a:r>
            <a:rPr lang="en-US" sz="2600" dirty="0">
              <a:latin typeface="Roboto" panose="02000000000000000000" pitchFamily="2" charset="0"/>
              <a:ea typeface="Roboto" panose="02000000000000000000" pitchFamily="2" charset="0"/>
              <a:cs typeface="Roboto" panose="02000000000000000000" pitchFamily="2" charset="0"/>
            </a:rPr>
            <a:t> </a:t>
          </a:r>
          <a:r>
            <a:rPr lang="en-US" sz="2600" dirty="0" err="1">
              <a:latin typeface="Roboto" panose="02000000000000000000" pitchFamily="2" charset="0"/>
              <a:ea typeface="Roboto" panose="02000000000000000000" pitchFamily="2" charset="0"/>
              <a:cs typeface="Roboto" panose="02000000000000000000" pitchFamily="2" charset="0"/>
            </a:rPr>
            <a:t>cầu</a:t>
          </a:r>
          <a:r>
            <a:rPr lang="en-US" sz="2600" dirty="0">
              <a:latin typeface="Roboto" panose="02000000000000000000" pitchFamily="2" charset="0"/>
              <a:ea typeface="Roboto" panose="02000000000000000000" pitchFamily="2" charset="0"/>
              <a:cs typeface="Roboto" panose="02000000000000000000" pitchFamily="2" charset="0"/>
            </a:rPr>
            <a:t> </a:t>
          </a:r>
          <a:r>
            <a:rPr lang="en-US" sz="2600" dirty="0" err="1">
              <a:latin typeface="Roboto" panose="02000000000000000000" pitchFamily="2" charset="0"/>
              <a:ea typeface="Roboto" panose="02000000000000000000" pitchFamily="2" charset="0"/>
              <a:cs typeface="Roboto" panose="02000000000000000000" pitchFamily="2" charset="0"/>
            </a:rPr>
            <a:t>dưới</a:t>
          </a:r>
          <a:r>
            <a:rPr lang="en-US" sz="2600" dirty="0">
              <a:latin typeface="Roboto" panose="02000000000000000000" pitchFamily="2" charset="0"/>
              <a:ea typeface="Roboto" panose="02000000000000000000" pitchFamily="2" charset="0"/>
              <a:cs typeface="Roboto" panose="02000000000000000000" pitchFamily="2" charset="0"/>
            </a:rPr>
            <a:t> </a:t>
          </a:r>
          <a:r>
            <a:rPr lang="en-US" sz="2600" dirty="0" err="1">
              <a:latin typeface="Roboto" panose="02000000000000000000" pitchFamily="2" charset="0"/>
              <a:ea typeface="Roboto" panose="02000000000000000000" pitchFamily="2" charset="0"/>
              <a:cs typeface="Roboto" panose="02000000000000000000" pitchFamily="2" charset="0"/>
            </a:rPr>
            <a:t>dạng</a:t>
          </a:r>
          <a:r>
            <a:rPr lang="en-US" sz="2600" dirty="0">
              <a:latin typeface="Roboto" panose="02000000000000000000" pitchFamily="2" charset="0"/>
              <a:ea typeface="Roboto" panose="02000000000000000000" pitchFamily="2" charset="0"/>
              <a:cs typeface="Roboto" panose="02000000000000000000" pitchFamily="2" charset="0"/>
            </a:rPr>
            <a:t> </a:t>
          </a:r>
          <a:r>
            <a:rPr lang="en-US" sz="2600" dirty="0" err="1">
              <a:latin typeface="Roboto" panose="02000000000000000000" pitchFamily="2" charset="0"/>
              <a:ea typeface="Roboto" panose="02000000000000000000" pitchFamily="2" charset="0"/>
              <a:cs typeface="Roboto" panose="02000000000000000000" pitchFamily="2" charset="0"/>
            </a:rPr>
            <a:t>một</a:t>
          </a:r>
          <a:r>
            <a:rPr lang="en-US" sz="2600" dirty="0">
              <a:latin typeface="Roboto" panose="02000000000000000000" pitchFamily="2" charset="0"/>
              <a:ea typeface="Roboto" panose="02000000000000000000" pitchFamily="2" charset="0"/>
              <a:cs typeface="Roboto" panose="02000000000000000000" pitchFamily="2" charset="0"/>
            </a:rPr>
            <a:t> </a:t>
          </a:r>
          <a:r>
            <a:rPr lang="en-US" sz="2600" dirty="0" err="1">
              <a:latin typeface="Roboto" panose="02000000000000000000" pitchFamily="2" charset="0"/>
              <a:ea typeface="Roboto" panose="02000000000000000000" pitchFamily="2" charset="0"/>
              <a:cs typeface="Roboto" panose="02000000000000000000" pitchFamily="2" charset="0"/>
            </a:rPr>
            <a:t>câu</a:t>
          </a:r>
          <a:r>
            <a:rPr lang="en-US" sz="2600" dirty="0">
              <a:latin typeface="Roboto" panose="02000000000000000000" pitchFamily="2" charset="0"/>
              <a:ea typeface="Roboto" panose="02000000000000000000" pitchFamily="2" charset="0"/>
              <a:cs typeface="Roboto" panose="02000000000000000000" pitchFamily="2" charset="0"/>
            </a:rPr>
            <a:t> </a:t>
          </a:r>
          <a:r>
            <a:rPr lang="en-US" sz="2600" dirty="0" err="1">
              <a:latin typeface="Roboto" panose="02000000000000000000" pitchFamily="2" charset="0"/>
              <a:ea typeface="Roboto" panose="02000000000000000000" pitchFamily="2" charset="0"/>
              <a:cs typeface="Roboto" panose="02000000000000000000" pitchFamily="2" charset="0"/>
            </a:rPr>
            <a:t>truy</a:t>
          </a:r>
          <a:r>
            <a:rPr lang="en-US" sz="2600" dirty="0">
              <a:latin typeface="Roboto" panose="02000000000000000000" pitchFamily="2" charset="0"/>
              <a:ea typeface="Roboto" panose="02000000000000000000" pitchFamily="2" charset="0"/>
              <a:cs typeface="Roboto" panose="02000000000000000000" pitchFamily="2" charset="0"/>
            </a:rPr>
            <a:t> </a:t>
          </a:r>
          <a:r>
            <a:rPr lang="en-US" sz="2600" dirty="0" err="1">
              <a:latin typeface="Roboto" panose="02000000000000000000" pitchFamily="2" charset="0"/>
              <a:ea typeface="Roboto" panose="02000000000000000000" pitchFamily="2" charset="0"/>
              <a:cs typeface="Roboto" panose="02000000000000000000" pitchFamily="2" charset="0"/>
            </a:rPr>
            <a:t>vấn</a:t>
          </a:r>
          <a:r>
            <a:rPr lang="en-US" sz="2600" dirty="0">
              <a:latin typeface="Roboto" panose="02000000000000000000" pitchFamily="2" charset="0"/>
              <a:ea typeface="Roboto" panose="02000000000000000000" pitchFamily="2" charset="0"/>
              <a:cs typeface="Roboto" panose="02000000000000000000" pitchFamily="2" charset="0"/>
            </a:rPr>
            <a:t> “</a:t>
          </a:r>
          <a:r>
            <a:rPr lang="en-US" sz="2600" dirty="0" err="1">
              <a:latin typeface="Roboto" panose="02000000000000000000" pitchFamily="2" charset="0"/>
              <a:ea typeface="Roboto" panose="02000000000000000000" pitchFamily="2" charset="0"/>
              <a:cs typeface="Roboto" panose="02000000000000000000" pitchFamily="2" charset="0"/>
            </a:rPr>
            <a:t>muốn</a:t>
          </a:r>
          <a:r>
            <a:rPr lang="en-US" sz="2600" dirty="0">
              <a:latin typeface="Roboto" panose="02000000000000000000" pitchFamily="2" charset="0"/>
              <a:ea typeface="Roboto" panose="02000000000000000000" pitchFamily="2" charset="0"/>
              <a:cs typeface="Roboto" panose="02000000000000000000" pitchFamily="2" charset="0"/>
            </a:rPr>
            <a:t> </a:t>
          </a:r>
          <a:r>
            <a:rPr lang="en-US" sz="2600" dirty="0" err="1">
              <a:latin typeface="Roboto" panose="02000000000000000000" pitchFamily="2" charset="0"/>
              <a:ea typeface="Roboto" panose="02000000000000000000" pitchFamily="2" charset="0"/>
              <a:cs typeface="Roboto" panose="02000000000000000000" pitchFamily="2" charset="0"/>
            </a:rPr>
            <a:t>làm</a:t>
          </a:r>
          <a:r>
            <a:rPr lang="en-US" sz="2600" dirty="0">
              <a:latin typeface="Roboto" panose="02000000000000000000" pitchFamily="2" charset="0"/>
              <a:ea typeface="Roboto" panose="02000000000000000000" pitchFamily="2" charset="0"/>
              <a:cs typeface="Roboto" panose="02000000000000000000" pitchFamily="2" charset="0"/>
            </a:rPr>
            <a:t> </a:t>
          </a:r>
          <a:r>
            <a:rPr lang="en-US" sz="2600" dirty="0" err="1">
              <a:latin typeface="Roboto" panose="02000000000000000000" pitchFamily="2" charset="0"/>
              <a:ea typeface="Roboto" panose="02000000000000000000" pitchFamily="2" charset="0"/>
              <a:cs typeface="Roboto" panose="02000000000000000000" pitchFamily="2" charset="0"/>
            </a:rPr>
            <a:t>gì</a:t>
          </a:r>
          <a:r>
            <a:rPr lang="en-US" sz="2600" dirty="0">
              <a:latin typeface="Roboto" panose="02000000000000000000" pitchFamily="2" charset="0"/>
              <a:ea typeface="Roboto" panose="02000000000000000000" pitchFamily="2" charset="0"/>
              <a:cs typeface="Roboto" panose="02000000000000000000" pitchFamily="2" charset="0"/>
            </a:rPr>
            <a:t>/</a:t>
          </a:r>
          <a:r>
            <a:rPr lang="en-US" sz="2600" dirty="0" err="1">
              <a:latin typeface="Roboto" panose="02000000000000000000" pitchFamily="2" charset="0"/>
              <a:ea typeface="Roboto" panose="02000000000000000000" pitchFamily="2" charset="0"/>
              <a:cs typeface="Roboto" panose="02000000000000000000" pitchFamily="2" charset="0"/>
            </a:rPr>
            <a:t>lấy</a:t>
          </a:r>
          <a:r>
            <a:rPr lang="en-US" sz="2600" dirty="0">
              <a:latin typeface="Roboto" panose="02000000000000000000" pitchFamily="2" charset="0"/>
              <a:ea typeface="Roboto" panose="02000000000000000000" pitchFamily="2" charset="0"/>
              <a:cs typeface="Roboto" panose="02000000000000000000" pitchFamily="2" charset="0"/>
            </a:rPr>
            <a:t> ra </a:t>
          </a:r>
          <a:r>
            <a:rPr lang="en-US" sz="2600" dirty="0" err="1">
              <a:latin typeface="Roboto" panose="02000000000000000000" pitchFamily="2" charset="0"/>
              <a:ea typeface="Roboto" panose="02000000000000000000" pitchFamily="2" charset="0"/>
              <a:cs typeface="Roboto" panose="02000000000000000000" pitchFamily="2" charset="0"/>
            </a:rPr>
            <a:t>cái</a:t>
          </a:r>
          <a:r>
            <a:rPr lang="en-US" sz="2600" dirty="0">
              <a:latin typeface="Roboto" panose="02000000000000000000" pitchFamily="2" charset="0"/>
              <a:ea typeface="Roboto" panose="02000000000000000000" pitchFamily="2" charset="0"/>
              <a:cs typeface="Roboto" panose="02000000000000000000" pitchFamily="2" charset="0"/>
            </a:rPr>
            <a:t> </a:t>
          </a:r>
          <a:r>
            <a:rPr lang="en-US" sz="2600" dirty="0" err="1">
              <a:latin typeface="Roboto" panose="02000000000000000000" pitchFamily="2" charset="0"/>
              <a:ea typeface="Roboto" panose="02000000000000000000" pitchFamily="2" charset="0"/>
              <a:cs typeface="Roboto" panose="02000000000000000000" pitchFamily="2" charset="0"/>
            </a:rPr>
            <a:t>gì</a:t>
          </a:r>
          <a:r>
            <a:rPr lang="en-US" sz="2600" dirty="0">
              <a:latin typeface="Roboto" panose="02000000000000000000" pitchFamily="2" charset="0"/>
              <a:ea typeface="Roboto" panose="02000000000000000000" pitchFamily="2" charset="0"/>
              <a:cs typeface="Roboto" panose="02000000000000000000" pitchFamily="2" charset="0"/>
            </a:rPr>
            <a:t>” </a:t>
          </a:r>
          <a:r>
            <a:rPr lang="en-US" sz="2600" dirty="0" err="1">
              <a:latin typeface="Roboto" panose="02000000000000000000" pitchFamily="2" charset="0"/>
              <a:ea typeface="Roboto" panose="02000000000000000000" pitchFamily="2" charset="0"/>
              <a:cs typeface="Roboto" panose="02000000000000000000" pitchFamily="2" charset="0"/>
            </a:rPr>
            <a:t>rồi</a:t>
          </a:r>
          <a:r>
            <a:rPr lang="en-US" sz="2600" dirty="0">
              <a:latin typeface="Roboto" panose="02000000000000000000" pitchFamily="2" charset="0"/>
              <a:ea typeface="Roboto" panose="02000000000000000000" pitchFamily="2" charset="0"/>
              <a:cs typeface="Roboto" panose="02000000000000000000" pitchFamily="2" charset="0"/>
            </a:rPr>
            <a:t> </a:t>
          </a:r>
          <a:r>
            <a:rPr lang="en-US" sz="2600" dirty="0" err="1">
              <a:latin typeface="Roboto" panose="02000000000000000000" pitchFamily="2" charset="0"/>
              <a:ea typeface="Roboto" panose="02000000000000000000" pitchFamily="2" charset="0"/>
              <a:cs typeface="Roboto" panose="02000000000000000000" pitchFamily="2" charset="0"/>
            </a:rPr>
            <a:t>gửi</a:t>
          </a:r>
          <a:r>
            <a:rPr lang="en-US" sz="2600" dirty="0">
              <a:latin typeface="Roboto" panose="02000000000000000000" pitchFamily="2" charset="0"/>
              <a:ea typeface="Roboto" panose="02000000000000000000" pitchFamily="2" charset="0"/>
              <a:cs typeface="Roboto" panose="02000000000000000000" pitchFamily="2" charset="0"/>
            </a:rPr>
            <a:t> </a:t>
          </a:r>
          <a:r>
            <a:rPr lang="en-US" sz="2600" dirty="0" err="1">
              <a:latin typeface="Roboto" panose="02000000000000000000" pitchFamily="2" charset="0"/>
              <a:ea typeface="Roboto" panose="02000000000000000000" pitchFamily="2" charset="0"/>
              <a:cs typeface="Roboto" panose="02000000000000000000" pitchFamily="2" charset="0"/>
            </a:rPr>
            <a:t>cho</a:t>
          </a:r>
          <a:r>
            <a:rPr lang="en-US" sz="2600" dirty="0">
              <a:latin typeface="Roboto" panose="02000000000000000000" pitchFamily="2" charset="0"/>
              <a:ea typeface="Roboto" panose="02000000000000000000" pitchFamily="2" charset="0"/>
              <a:cs typeface="Roboto" panose="02000000000000000000" pitchFamily="2" charset="0"/>
            </a:rPr>
            <a:t> </a:t>
          </a:r>
          <a:r>
            <a:rPr lang="en-US" sz="2600" dirty="0" err="1">
              <a:latin typeface="Roboto" panose="02000000000000000000" pitchFamily="2" charset="0"/>
              <a:ea typeface="Roboto" panose="02000000000000000000" pitchFamily="2" charset="0"/>
              <a:cs typeface="Roboto" panose="02000000000000000000" pitchFamily="2" charset="0"/>
            </a:rPr>
            <a:t>hệ</a:t>
          </a:r>
          <a:r>
            <a:rPr lang="en-US" sz="2600" dirty="0">
              <a:latin typeface="Roboto" panose="02000000000000000000" pitchFamily="2" charset="0"/>
              <a:ea typeface="Roboto" panose="02000000000000000000" pitchFamily="2" charset="0"/>
              <a:cs typeface="Roboto" panose="02000000000000000000" pitchFamily="2" charset="0"/>
            </a:rPr>
            <a:t> QTCSDL </a:t>
          </a:r>
          <a:r>
            <a:rPr lang="en-US" sz="2600" dirty="0" err="1">
              <a:latin typeface="Roboto" panose="02000000000000000000" pitchFamily="2" charset="0"/>
              <a:ea typeface="Roboto" panose="02000000000000000000" pitchFamily="2" charset="0"/>
              <a:cs typeface="Roboto" panose="02000000000000000000" pitchFamily="2" charset="0"/>
            </a:rPr>
            <a:t>thực</a:t>
          </a:r>
          <a:r>
            <a:rPr lang="en-US" sz="2600" dirty="0">
              <a:latin typeface="Roboto" panose="02000000000000000000" pitchFamily="2" charset="0"/>
              <a:ea typeface="Roboto" panose="02000000000000000000" pitchFamily="2" charset="0"/>
              <a:cs typeface="Roboto" panose="02000000000000000000" pitchFamily="2" charset="0"/>
            </a:rPr>
            <a:t> </a:t>
          </a:r>
          <a:r>
            <a:rPr lang="en-US" sz="2600" dirty="0" err="1">
              <a:latin typeface="Roboto" panose="02000000000000000000" pitchFamily="2" charset="0"/>
              <a:ea typeface="Roboto" panose="02000000000000000000" pitchFamily="2" charset="0"/>
              <a:cs typeface="Roboto" panose="02000000000000000000" pitchFamily="2" charset="0"/>
            </a:rPr>
            <a:t>hiện</a:t>
          </a:r>
          <a:r>
            <a:rPr lang="en-US" sz="2600" dirty="0">
              <a:latin typeface="Roboto" panose="02000000000000000000" pitchFamily="2" charset="0"/>
              <a:ea typeface="Roboto" panose="02000000000000000000" pitchFamily="2" charset="0"/>
              <a:cs typeface="Roboto" panose="02000000000000000000" pitchFamily="2" charset="0"/>
            </a:rPr>
            <a:t>.</a:t>
          </a:r>
          <a:endParaRPr lang="en-US" sz="2600" dirty="0">
            <a:latin typeface="Times New Roman" panose="02020603050405020304" pitchFamily="18" charset="0"/>
            <a:cs typeface="Times New Roman" panose="02020603050405020304" pitchFamily="18" charset="0"/>
          </a:endParaRPr>
        </a:p>
      </dgm:t>
    </dgm:pt>
    <dgm:pt modelId="{F8C83184-A760-49C9-A071-945F5A735DED}" type="parTrans" cxnId="{80701D79-35B6-48E3-804E-9BDE67AF1F7F}">
      <dgm:prSet/>
      <dgm:spPr/>
      <dgm:t>
        <a:bodyPr/>
        <a:lstStyle/>
        <a:p>
          <a:endParaRPr lang="en-US">
            <a:latin typeface="Times New Roman" panose="02020603050405020304" pitchFamily="18" charset="0"/>
            <a:cs typeface="Times New Roman" panose="02020603050405020304" pitchFamily="18" charset="0"/>
          </a:endParaRPr>
        </a:p>
      </dgm:t>
    </dgm:pt>
    <dgm:pt modelId="{1F8CB227-14A5-4DB0-811A-5FD5F5E57D45}" type="sibTrans" cxnId="{80701D79-35B6-48E3-804E-9BDE67AF1F7F}">
      <dgm:prSet/>
      <dgm:spPr/>
      <dgm:t>
        <a:bodyPr/>
        <a:lstStyle/>
        <a:p>
          <a:endParaRPr lang="en-US">
            <a:latin typeface="Times New Roman" panose="02020603050405020304" pitchFamily="18" charset="0"/>
            <a:cs typeface="Times New Roman" panose="02020603050405020304" pitchFamily="18" charset="0"/>
          </a:endParaRPr>
        </a:p>
      </dgm:t>
    </dgm:pt>
    <dgm:pt modelId="{F91FAB59-D89C-4EAC-A8FD-02955C7435F9}">
      <dgm:prSet phldrT="[Text]" custT="1"/>
      <dgm:spPr/>
      <dgm:t>
        <a:bodyPr/>
        <a:lstStyle/>
        <a:p>
          <a:pPr algn="l">
            <a:lnSpc>
              <a:spcPct val="150000"/>
            </a:lnSpc>
            <a:spcBef>
              <a:spcPts val="600"/>
            </a:spcBef>
            <a:spcAft>
              <a:spcPts val="1200"/>
            </a:spcAft>
          </a:pPr>
          <a:endParaRPr lang="en-US" sz="100" dirty="0">
            <a:latin typeface="Times New Roman" panose="02020603050405020304" pitchFamily="18" charset="0"/>
            <a:cs typeface="Times New Roman" panose="02020603050405020304" pitchFamily="18" charset="0"/>
          </a:endParaRPr>
        </a:p>
      </dgm:t>
    </dgm:pt>
    <dgm:pt modelId="{C7733C46-B40C-44FC-B0FF-F62E58BDDD3E}" type="parTrans" cxnId="{B20CBD11-6BE4-49F7-B294-695496EA5951}">
      <dgm:prSet/>
      <dgm:spPr/>
      <dgm:t>
        <a:bodyPr/>
        <a:lstStyle/>
        <a:p>
          <a:endParaRPr lang="en-US"/>
        </a:p>
      </dgm:t>
    </dgm:pt>
    <dgm:pt modelId="{D0255C20-D0E9-4651-9452-7C9F1D5360B1}" type="sibTrans" cxnId="{B20CBD11-6BE4-49F7-B294-695496EA5951}">
      <dgm:prSet/>
      <dgm:spPr/>
      <dgm:t>
        <a:bodyPr/>
        <a:lstStyle/>
        <a:p>
          <a:endParaRPr lang="en-US"/>
        </a:p>
      </dgm:t>
    </dgm:pt>
    <dgm:pt modelId="{673ECCA5-BA20-4FB7-86C3-E993315C9FED}">
      <dgm:prSet phldrT="[Text]" custT="1"/>
      <dgm:spPr/>
      <dgm:t>
        <a:bodyPr/>
        <a:lstStyle/>
        <a:p>
          <a:pPr algn="just">
            <a:lnSpc>
              <a:spcPct val="150000"/>
            </a:lnSpc>
            <a:spcBef>
              <a:spcPts val="600"/>
            </a:spcBef>
            <a:spcAft>
              <a:spcPts val="1200"/>
            </a:spcAft>
          </a:pPr>
          <a:r>
            <a:rPr lang="en-US" sz="2600" dirty="0" err="1">
              <a:latin typeface="Roboto" panose="02000000000000000000" pitchFamily="2" charset="0"/>
              <a:ea typeface="Roboto" panose="02000000000000000000" pitchFamily="2" charset="0"/>
              <a:cs typeface="Roboto" panose="02000000000000000000" pitchFamily="2" charset="0"/>
            </a:rPr>
            <a:t>Được</a:t>
          </a:r>
          <a:r>
            <a:rPr lang="en-US" sz="2600" dirty="0">
              <a:latin typeface="Roboto" panose="02000000000000000000" pitchFamily="2" charset="0"/>
              <a:ea typeface="Roboto" panose="02000000000000000000" pitchFamily="2" charset="0"/>
              <a:cs typeface="Roboto" panose="02000000000000000000" pitchFamily="2" charset="0"/>
            </a:rPr>
            <a:t> </a:t>
          </a:r>
          <a:r>
            <a:rPr lang="en-US" sz="2600" dirty="0" err="1">
              <a:latin typeface="Roboto" panose="02000000000000000000" pitchFamily="2" charset="0"/>
              <a:ea typeface="Roboto" panose="02000000000000000000" pitchFamily="2" charset="0"/>
              <a:cs typeface="Roboto" panose="02000000000000000000" pitchFamily="2" charset="0"/>
            </a:rPr>
            <a:t>hỗ</a:t>
          </a:r>
          <a:r>
            <a:rPr lang="en-US" sz="2600" dirty="0">
              <a:latin typeface="Roboto" panose="02000000000000000000" pitchFamily="2" charset="0"/>
              <a:ea typeface="Roboto" panose="02000000000000000000" pitchFamily="2" charset="0"/>
              <a:cs typeface="Roboto" panose="02000000000000000000" pitchFamily="2" charset="0"/>
            </a:rPr>
            <a:t> </a:t>
          </a:r>
          <a:r>
            <a:rPr lang="en-US" sz="2600" dirty="0" err="1">
              <a:latin typeface="Roboto" panose="02000000000000000000" pitchFamily="2" charset="0"/>
              <a:ea typeface="Roboto" panose="02000000000000000000" pitchFamily="2" charset="0"/>
              <a:cs typeface="Roboto" panose="02000000000000000000" pitchFamily="2" charset="0"/>
            </a:rPr>
            <a:t>trợ</a:t>
          </a:r>
          <a:r>
            <a:rPr lang="en-US" sz="2600" dirty="0">
              <a:latin typeface="Roboto" panose="02000000000000000000" pitchFamily="2" charset="0"/>
              <a:ea typeface="Roboto" panose="02000000000000000000" pitchFamily="2" charset="0"/>
              <a:cs typeface="Roboto" panose="02000000000000000000" pitchFamily="2" charset="0"/>
            </a:rPr>
            <a:t> </a:t>
          </a:r>
          <a:r>
            <a:rPr lang="en-US" sz="2600" dirty="0" err="1">
              <a:latin typeface="Roboto" panose="02000000000000000000" pitchFamily="2" charset="0"/>
              <a:ea typeface="Roboto" panose="02000000000000000000" pitchFamily="2" charset="0"/>
              <a:cs typeface="Roboto" panose="02000000000000000000" pitchFamily="2" charset="0"/>
            </a:rPr>
            <a:t>và</a:t>
          </a:r>
          <a:r>
            <a:rPr lang="en-US" sz="2600" dirty="0">
              <a:latin typeface="Roboto" panose="02000000000000000000" pitchFamily="2" charset="0"/>
              <a:ea typeface="Roboto" panose="02000000000000000000" pitchFamily="2" charset="0"/>
              <a:cs typeface="Roboto" panose="02000000000000000000" pitchFamily="2" charset="0"/>
            </a:rPr>
            <a:t> </a:t>
          </a:r>
          <a:r>
            <a:rPr lang="en-US" sz="2600" dirty="0" err="1">
              <a:latin typeface="Roboto" panose="02000000000000000000" pitchFamily="2" charset="0"/>
              <a:ea typeface="Roboto" panose="02000000000000000000" pitchFamily="2" charset="0"/>
              <a:cs typeface="Roboto" panose="02000000000000000000" pitchFamily="2" charset="0"/>
            </a:rPr>
            <a:t>sử</a:t>
          </a:r>
          <a:r>
            <a:rPr lang="en-US" sz="2600" dirty="0">
              <a:latin typeface="Roboto" panose="02000000000000000000" pitchFamily="2" charset="0"/>
              <a:ea typeface="Roboto" panose="02000000000000000000" pitchFamily="2" charset="0"/>
              <a:cs typeface="Roboto" panose="02000000000000000000" pitchFamily="2" charset="0"/>
            </a:rPr>
            <a:t> </a:t>
          </a:r>
          <a:r>
            <a:rPr lang="en-US" sz="2600" dirty="0" err="1">
              <a:latin typeface="Roboto" panose="02000000000000000000" pitchFamily="2" charset="0"/>
              <a:ea typeface="Roboto" panose="02000000000000000000" pitchFamily="2" charset="0"/>
              <a:cs typeface="Roboto" panose="02000000000000000000" pitchFamily="2" charset="0"/>
            </a:rPr>
            <a:t>dụng</a:t>
          </a:r>
          <a:r>
            <a:rPr lang="en-US" sz="2600" dirty="0">
              <a:latin typeface="Roboto" panose="02000000000000000000" pitchFamily="2" charset="0"/>
              <a:ea typeface="Roboto" panose="02000000000000000000" pitchFamily="2" charset="0"/>
              <a:cs typeface="Roboto" panose="02000000000000000000" pitchFamily="2" charset="0"/>
            </a:rPr>
            <a:t> </a:t>
          </a:r>
          <a:r>
            <a:rPr lang="en-US" sz="2600" dirty="0" err="1">
              <a:latin typeface="Roboto" panose="02000000000000000000" pitchFamily="2" charset="0"/>
              <a:ea typeface="Roboto" panose="02000000000000000000" pitchFamily="2" charset="0"/>
              <a:cs typeface="Roboto" panose="02000000000000000000" pitchFamily="2" charset="0"/>
            </a:rPr>
            <a:t>bởi</a:t>
          </a:r>
          <a:r>
            <a:rPr lang="en-US" sz="2600" dirty="0">
              <a:latin typeface="Roboto" panose="02000000000000000000" pitchFamily="2" charset="0"/>
              <a:ea typeface="Roboto" panose="02000000000000000000" pitchFamily="2" charset="0"/>
              <a:cs typeface="Roboto" panose="02000000000000000000" pitchFamily="2" charset="0"/>
            </a:rPr>
            <a:t> </a:t>
          </a:r>
          <a:r>
            <a:rPr lang="en-US" sz="2600" dirty="0" err="1">
              <a:latin typeface="Roboto" panose="02000000000000000000" pitchFamily="2" charset="0"/>
              <a:ea typeface="Roboto" panose="02000000000000000000" pitchFamily="2" charset="0"/>
              <a:cs typeface="Roboto" panose="02000000000000000000" pitchFamily="2" charset="0"/>
            </a:rPr>
            <a:t>hầu</a:t>
          </a:r>
          <a:r>
            <a:rPr lang="en-US" sz="2600" dirty="0">
              <a:latin typeface="Roboto" panose="02000000000000000000" pitchFamily="2" charset="0"/>
              <a:ea typeface="Roboto" panose="02000000000000000000" pitchFamily="2" charset="0"/>
              <a:cs typeface="Roboto" panose="02000000000000000000" pitchFamily="2" charset="0"/>
            </a:rPr>
            <a:t> </a:t>
          </a:r>
          <a:r>
            <a:rPr lang="en-US" sz="2600" dirty="0" err="1">
              <a:latin typeface="Roboto" panose="02000000000000000000" pitchFamily="2" charset="0"/>
              <a:ea typeface="Roboto" panose="02000000000000000000" pitchFamily="2" charset="0"/>
              <a:cs typeface="Roboto" panose="02000000000000000000" pitchFamily="2" charset="0"/>
            </a:rPr>
            <a:t>hết</a:t>
          </a:r>
          <a:r>
            <a:rPr lang="en-US" sz="2600" dirty="0">
              <a:latin typeface="Roboto" panose="02000000000000000000" pitchFamily="2" charset="0"/>
              <a:ea typeface="Roboto" panose="02000000000000000000" pitchFamily="2" charset="0"/>
              <a:cs typeface="Roboto" panose="02000000000000000000" pitchFamily="2" charset="0"/>
            </a:rPr>
            <a:t> </a:t>
          </a:r>
          <a:r>
            <a:rPr lang="en-US" sz="2600" dirty="0" err="1">
              <a:latin typeface="Roboto" panose="02000000000000000000" pitchFamily="2" charset="0"/>
              <a:ea typeface="Roboto" panose="02000000000000000000" pitchFamily="2" charset="0"/>
              <a:cs typeface="Roboto" panose="02000000000000000000" pitchFamily="2" charset="0"/>
            </a:rPr>
            <a:t>các</a:t>
          </a:r>
          <a:r>
            <a:rPr lang="en-US" sz="2600" dirty="0">
              <a:latin typeface="Roboto" panose="02000000000000000000" pitchFamily="2" charset="0"/>
              <a:ea typeface="Roboto" panose="02000000000000000000" pitchFamily="2" charset="0"/>
              <a:cs typeface="Roboto" panose="02000000000000000000" pitchFamily="2" charset="0"/>
            </a:rPr>
            <a:t> </a:t>
          </a:r>
          <a:r>
            <a:rPr lang="en-US" sz="2600" dirty="0" err="1">
              <a:latin typeface="Roboto" panose="02000000000000000000" pitchFamily="2" charset="0"/>
              <a:ea typeface="Roboto" panose="02000000000000000000" pitchFamily="2" charset="0"/>
              <a:cs typeface="Roboto" panose="02000000000000000000" pitchFamily="2" charset="0"/>
            </a:rPr>
            <a:t>hệ</a:t>
          </a:r>
          <a:r>
            <a:rPr lang="en-US" sz="2600" dirty="0">
              <a:latin typeface="Roboto" panose="02000000000000000000" pitchFamily="2" charset="0"/>
              <a:ea typeface="Roboto" panose="02000000000000000000" pitchFamily="2" charset="0"/>
              <a:cs typeface="Roboto" panose="02000000000000000000" pitchFamily="2" charset="0"/>
            </a:rPr>
            <a:t> QTCSDL (Oracle, MySQL, SQL Server,…)</a:t>
          </a:r>
          <a:endParaRPr lang="en-US" sz="2600" dirty="0">
            <a:latin typeface="Times New Roman" panose="02020603050405020304" pitchFamily="18" charset="0"/>
            <a:cs typeface="Times New Roman" panose="02020603050405020304" pitchFamily="18" charset="0"/>
          </a:endParaRPr>
        </a:p>
      </dgm:t>
    </dgm:pt>
    <dgm:pt modelId="{91036FFC-3C5B-413C-A08D-CF0003DB61A9}" type="parTrans" cxnId="{1136496D-A291-4CCD-9E5A-61F152BC9E8C}">
      <dgm:prSet/>
      <dgm:spPr/>
      <dgm:t>
        <a:bodyPr/>
        <a:lstStyle/>
        <a:p>
          <a:endParaRPr lang="en-US"/>
        </a:p>
      </dgm:t>
    </dgm:pt>
    <dgm:pt modelId="{4ADBB66A-077A-4DD6-892C-B83FE130BC4A}" type="sibTrans" cxnId="{1136496D-A291-4CCD-9E5A-61F152BC9E8C}">
      <dgm:prSet/>
      <dgm:spPr/>
      <dgm:t>
        <a:bodyPr/>
        <a:lstStyle/>
        <a:p>
          <a:endParaRPr lang="en-US"/>
        </a:p>
      </dgm:t>
    </dgm:pt>
    <dgm:pt modelId="{73178AB6-AF85-4C70-8B7F-F80B46A0D7B0}" type="pres">
      <dgm:prSet presAssocID="{FD1765FF-2BEE-427B-B0EA-63C2AE0251DB}" presName="linear" presStyleCnt="0">
        <dgm:presLayoutVars>
          <dgm:animLvl val="lvl"/>
          <dgm:resizeHandles val="exact"/>
        </dgm:presLayoutVars>
      </dgm:prSet>
      <dgm:spPr/>
    </dgm:pt>
    <dgm:pt modelId="{120E4E67-3442-428C-9878-06ED8EAA30A0}" type="pres">
      <dgm:prSet presAssocID="{2BF9A866-4019-4108-B48C-560043F636E7}" presName="parentText" presStyleLbl="node1" presStyleIdx="0" presStyleCnt="1" custScaleY="52604" custLinFactNeighborY="-1064">
        <dgm:presLayoutVars>
          <dgm:chMax val="0"/>
          <dgm:bulletEnabled val="1"/>
        </dgm:presLayoutVars>
      </dgm:prSet>
      <dgm:spPr/>
    </dgm:pt>
    <dgm:pt modelId="{F5BBDE3B-8FE2-47D0-9024-546F0A87A08A}" type="pres">
      <dgm:prSet presAssocID="{2BF9A866-4019-4108-B48C-560043F636E7}" presName="childText" presStyleLbl="revTx" presStyleIdx="0" presStyleCnt="1">
        <dgm:presLayoutVars>
          <dgm:bulletEnabled val="1"/>
        </dgm:presLayoutVars>
      </dgm:prSet>
      <dgm:spPr/>
    </dgm:pt>
  </dgm:ptLst>
  <dgm:cxnLst>
    <dgm:cxn modelId="{B20CBD11-6BE4-49F7-B294-695496EA5951}" srcId="{2BF9A866-4019-4108-B48C-560043F636E7}" destId="{F91FAB59-D89C-4EAC-A8FD-02955C7435F9}" srcOrd="2" destOrd="0" parTransId="{C7733C46-B40C-44FC-B0FF-F62E58BDDD3E}" sibTransId="{D0255C20-D0E9-4651-9452-7C9F1D5360B1}"/>
    <dgm:cxn modelId="{06875F39-C773-4F83-992D-19EAF1B9A168}" type="presOf" srcId="{7312394B-1458-4696-ACBE-102D17D40460}" destId="{F5BBDE3B-8FE2-47D0-9024-546F0A87A08A}" srcOrd="0" destOrd="0" presId="urn:microsoft.com/office/officeart/2005/8/layout/vList2"/>
    <dgm:cxn modelId="{1136496D-A291-4CCD-9E5A-61F152BC9E8C}" srcId="{2BF9A866-4019-4108-B48C-560043F636E7}" destId="{673ECCA5-BA20-4FB7-86C3-E993315C9FED}" srcOrd="1" destOrd="0" parTransId="{91036FFC-3C5B-413C-A08D-CF0003DB61A9}" sibTransId="{4ADBB66A-077A-4DD6-892C-B83FE130BC4A}"/>
    <dgm:cxn modelId="{0C5B4B51-E28D-4FCA-A17C-ED8C5AA22F39}" type="presOf" srcId="{F91FAB59-D89C-4EAC-A8FD-02955C7435F9}" destId="{F5BBDE3B-8FE2-47D0-9024-546F0A87A08A}" srcOrd="0" destOrd="2" presId="urn:microsoft.com/office/officeart/2005/8/layout/vList2"/>
    <dgm:cxn modelId="{F340F058-6361-41CF-950F-04C1FFE22AE2}" type="presOf" srcId="{2BF9A866-4019-4108-B48C-560043F636E7}" destId="{120E4E67-3442-428C-9878-06ED8EAA30A0}" srcOrd="0" destOrd="0" presId="urn:microsoft.com/office/officeart/2005/8/layout/vList2"/>
    <dgm:cxn modelId="{80701D79-35B6-48E3-804E-9BDE67AF1F7F}" srcId="{2BF9A866-4019-4108-B48C-560043F636E7}" destId="{7312394B-1458-4696-ACBE-102D17D40460}" srcOrd="0" destOrd="0" parTransId="{F8C83184-A760-49C9-A071-945F5A735DED}" sibTransId="{1F8CB227-14A5-4DB0-811A-5FD5F5E57D45}"/>
    <dgm:cxn modelId="{AAE97F8C-223E-4E47-BF08-A864791AF618}" type="presOf" srcId="{FD1765FF-2BEE-427B-B0EA-63C2AE0251DB}" destId="{73178AB6-AF85-4C70-8B7F-F80B46A0D7B0}" srcOrd="0" destOrd="0" presId="urn:microsoft.com/office/officeart/2005/8/layout/vList2"/>
    <dgm:cxn modelId="{2A13AE98-080B-47D9-9BBC-ED9854EDB38C}" srcId="{FD1765FF-2BEE-427B-B0EA-63C2AE0251DB}" destId="{2BF9A866-4019-4108-B48C-560043F636E7}" srcOrd="0" destOrd="0" parTransId="{C0AC6612-CBBD-47A5-9DEE-B791CC480E9C}" sibTransId="{4E662014-DFBC-4A74-B7DB-94ED6EC20BA5}"/>
    <dgm:cxn modelId="{3844DBB2-004B-49E9-AF93-10923AAC9943}" type="presOf" srcId="{673ECCA5-BA20-4FB7-86C3-E993315C9FED}" destId="{F5BBDE3B-8FE2-47D0-9024-546F0A87A08A}" srcOrd="0" destOrd="1" presId="urn:microsoft.com/office/officeart/2005/8/layout/vList2"/>
    <dgm:cxn modelId="{F177FBE4-EBC8-48E6-B132-37F8935500EB}" type="presParOf" srcId="{73178AB6-AF85-4C70-8B7F-F80B46A0D7B0}" destId="{120E4E67-3442-428C-9878-06ED8EAA30A0}" srcOrd="0" destOrd="0" presId="urn:microsoft.com/office/officeart/2005/8/layout/vList2"/>
    <dgm:cxn modelId="{F21B8B5D-BE08-4E83-B61C-9DA6FEC24A3E}" type="presParOf" srcId="{73178AB6-AF85-4C70-8B7F-F80B46A0D7B0}" destId="{F5BBDE3B-8FE2-47D0-9024-546F0A87A08A}"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0E4E67-3442-428C-9878-06ED8EAA30A0}">
      <dsp:nvSpPr>
        <dsp:cNvPr id="0" name=""/>
        <dsp:cNvSpPr/>
      </dsp:nvSpPr>
      <dsp:spPr>
        <a:xfrm>
          <a:off x="0" y="251641"/>
          <a:ext cx="10369140" cy="63023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dirty="0" err="1">
              <a:latin typeface="Times New Roman" panose="02020603050405020304" pitchFamily="18" charset="0"/>
              <a:cs typeface="Times New Roman" panose="02020603050405020304" pitchFamily="18" charset="0"/>
            </a:rPr>
            <a:t>Ngôn</a:t>
          </a:r>
          <a:r>
            <a:rPr lang="en-US" sz="3000" kern="1200" dirty="0">
              <a:latin typeface="Times New Roman" panose="02020603050405020304" pitchFamily="18" charset="0"/>
              <a:cs typeface="Times New Roman" panose="02020603050405020304" pitchFamily="18" charset="0"/>
            </a:rPr>
            <a:t> </a:t>
          </a:r>
          <a:r>
            <a:rPr lang="en-US" sz="3000" kern="1200" dirty="0" err="1">
              <a:latin typeface="Times New Roman" panose="02020603050405020304" pitchFamily="18" charset="0"/>
              <a:cs typeface="Times New Roman" panose="02020603050405020304" pitchFamily="18" charset="0"/>
            </a:rPr>
            <a:t>ngữ</a:t>
          </a:r>
          <a:r>
            <a:rPr lang="en-US" sz="3000" kern="1200" dirty="0">
              <a:latin typeface="Times New Roman" panose="02020603050405020304" pitchFamily="18" charset="0"/>
              <a:cs typeface="Times New Roman" panose="02020603050405020304" pitchFamily="18" charset="0"/>
            </a:rPr>
            <a:t> </a:t>
          </a:r>
          <a:r>
            <a:rPr lang="en-US" sz="3000" kern="1200" dirty="0" err="1">
              <a:latin typeface="Times New Roman" panose="02020603050405020304" pitchFamily="18" charset="0"/>
              <a:cs typeface="Times New Roman" panose="02020603050405020304" pitchFamily="18" charset="0"/>
            </a:rPr>
            <a:t>truy</a:t>
          </a:r>
          <a:r>
            <a:rPr lang="en-US" sz="3000" kern="1200" dirty="0">
              <a:latin typeface="Times New Roman" panose="02020603050405020304" pitchFamily="18" charset="0"/>
              <a:cs typeface="Times New Roman" panose="02020603050405020304" pitchFamily="18" charset="0"/>
            </a:rPr>
            <a:t> </a:t>
          </a:r>
          <a:r>
            <a:rPr lang="en-US" sz="3000" kern="1200" dirty="0" err="1">
              <a:latin typeface="Times New Roman" panose="02020603050405020304" pitchFamily="18" charset="0"/>
              <a:cs typeface="Times New Roman" panose="02020603050405020304" pitchFamily="18" charset="0"/>
            </a:rPr>
            <a:t>vấn</a:t>
          </a:r>
          <a:r>
            <a:rPr lang="en-US" sz="3000" kern="1200" dirty="0">
              <a:latin typeface="Times New Roman" panose="02020603050405020304" pitchFamily="18" charset="0"/>
              <a:cs typeface="Times New Roman" panose="02020603050405020304" pitchFamily="18" charset="0"/>
            </a:rPr>
            <a:t> SQL </a:t>
          </a:r>
          <a:r>
            <a:rPr lang="en-US" sz="3000" kern="1200" dirty="0" err="1">
              <a:latin typeface="Times New Roman" panose="02020603050405020304" pitchFamily="18" charset="0"/>
              <a:cs typeface="Times New Roman" panose="02020603050405020304" pitchFamily="18" charset="0"/>
            </a:rPr>
            <a:t>là</a:t>
          </a:r>
          <a:r>
            <a:rPr lang="en-US" sz="3000" kern="1200" dirty="0">
              <a:latin typeface="Times New Roman" panose="02020603050405020304" pitchFamily="18" charset="0"/>
              <a:cs typeface="Times New Roman" panose="02020603050405020304" pitchFamily="18" charset="0"/>
            </a:rPr>
            <a:t> </a:t>
          </a:r>
          <a:r>
            <a:rPr lang="en-US" sz="3000" kern="1200" dirty="0" err="1">
              <a:latin typeface="Times New Roman" panose="02020603050405020304" pitchFamily="18" charset="0"/>
              <a:cs typeface="Times New Roman" panose="02020603050405020304" pitchFamily="18" charset="0"/>
            </a:rPr>
            <a:t>gì</a:t>
          </a:r>
          <a:r>
            <a:rPr lang="en-US" sz="3000" kern="1200" dirty="0">
              <a:latin typeface="Times New Roman" panose="02020603050405020304" pitchFamily="18" charset="0"/>
              <a:cs typeface="Times New Roman" panose="02020603050405020304" pitchFamily="18" charset="0"/>
            </a:rPr>
            <a:t>?</a:t>
          </a:r>
        </a:p>
      </dsp:txBody>
      <dsp:txXfrm>
        <a:off x="30766" y="282407"/>
        <a:ext cx="10307608" cy="568706"/>
      </dsp:txXfrm>
    </dsp:sp>
    <dsp:sp modelId="{F5BBDE3B-8FE2-47D0-9024-546F0A87A08A}">
      <dsp:nvSpPr>
        <dsp:cNvPr id="0" name=""/>
        <dsp:cNvSpPr/>
      </dsp:nvSpPr>
      <dsp:spPr>
        <a:xfrm>
          <a:off x="0" y="881879"/>
          <a:ext cx="10369140" cy="19540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9220" tIns="33020" rIns="184912" bIns="33020" numCol="1" spcCol="1270" anchor="t" anchorCtr="0">
          <a:noAutofit/>
        </a:bodyPr>
        <a:lstStyle/>
        <a:p>
          <a:pPr marL="228600" lvl="1" indent="-228600" algn="l" defTabSz="1155700">
            <a:lnSpc>
              <a:spcPct val="150000"/>
            </a:lnSpc>
            <a:spcBef>
              <a:spcPct val="0"/>
            </a:spcBef>
            <a:spcAft>
              <a:spcPts val="1200"/>
            </a:spcAft>
            <a:buChar char="•"/>
          </a:pPr>
          <a:r>
            <a:rPr lang="en-US" sz="2600" kern="1200" dirty="0">
              <a:latin typeface="Times New Roman" panose="02020603050405020304" pitchFamily="18" charset="0"/>
              <a:cs typeface="Times New Roman" panose="02020603050405020304" pitchFamily="18" charset="0"/>
            </a:rPr>
            <a:t>SQL ((Structured Query Language – </a:t>
          </a:r>
          <a:r>
            <a:rPr lang="en-US" sz="2600" kern="1200" dirty="0" err="1">
              <a:latin typeface="Times New Roman" panose="02020603050405020304" pitchFamily="18" charset="0"/>
              <a:cs typeface="Times New Roman" panose="02020603050405020304" pitchFamily="18" charset="0"/>
            </a:rPr>
            <a:t>Ngôn</a:t>
          </a:r>
          <a:r>
            <a:rPr lang="en-US" sz="2600" kern="1200" dirty="0">
              <a:latin typeface="Times New Roman" panose="02020603050405020304" pitchFamily="18" charset="0"/>
              <a:cs typeface="Times New Roman" panose="02020603050405020304" pitchFamily="18" charset="0"/>
            </a:rPr>
            <a:t> </a:t>
          </a:r>
          <a:r>
            <a:rPr lang="en-US" sz="2600" kern="1200" dirty="0" err="1">
              <a:latin typeface="Times New Roman" panose="02020603050405020304" pitchFamily="18" charset="0"/>
              <a:cs typeface="Times New Roman" panose="02020603050405020304" pitchFamily="18" charset="0"/>
            </a:rPr>
            <a:t>ngữ</a:t>
          </a:r>
          <a:r>
            <a:rPr lang="en-US" sz="2600" kern="1200" dirty="0">
              <a:latin typeface="Times New Roman" panose="02020603050405020304" pitchFamily="18" charset="0"/>
              <a:cs typeface="Times New Roman" panose="02020603050405020304" pitchFamily="18" charset="0"/>
            </a:rPr>
            <a:t> </a:t>
          </a:r>
          <a:r>
            <a:rPr lang="en-US" sz="2600" kern="1200" dirty="0" err="1">
              <a:latin typeface="Times New Roman" panose="02020603050405020304" pitchFamily="18" charset="0"/>
              <a:cs typeface="Times New Roman" panose="02020603050405020304" pitchFamily="18" charset="0"/>
            </a:rPr>
            <a:t>truy</a:t>
          </a:r>
          <a:r>
            <a:rPr lang="en-US" sz="2600" kern="1200" dirty="0">
              <a:latin typeface="Times New Roman" panose="02020603050405020304" pitchFamily="18" charset="0"/>
              <a:cs typeface="Times New Roman" panose="02020603050405020304" pitchFamily="18" charset="0"/>
            </a:rPr>
            <a:t> </a:t>
          </a:r>
          <a:r>
            <a:rPr lang="en-US" sz="2600" kern="1200" dirty="0" err="1">
              <a:latin typeface="Times New Roman" panose="02020603050405020304" pitchFamily="18" charset="0"/>
              <a:cs typeface="Times New Roman" panose="02020603050405020304" pitchFamily="18" charset="0"/>
            </a:rPr>
            <a:t>vấn</a:t>
          </a:r>
          <a:r>
            <a:rPr lang="en-US" sz="2600" kern="1200" dirty="0">
              <a:latin typeface="Times New Roman" panose="02020603050405020304" pitchFamily="18" charset="0"/>
              <a:cs typeface="Times New Roman" panose="02020603050405020304" pitchFamily="18" charset="0"/>
            </a:rPr>
            <a:t> </a:t>
          </a:r>
          <a:r>
            <a:rPr lang="en-US" sz="2600" kern="1200" dirty="0" err="1">
              <a:latin typeface="Times New Roman" panose="02020603050405020304" pitchFamily="18" charset="0"/>
              <a:cs typeface="Times New Roman" panose="02020603050405020304" pitchFamily="18" charset="0"/>
            </a:rPr>
            <a:t>có</a:t>
          </a:r>
          <a:r>
            <a:rPr lang="en-US" sz="2600" kern="1200" dirty="0">
              <a:latin typeface="Times New Roman" panose="02020603050405020304" pitchFamily="18" charset="0"/>
              <a:cs typeface="Times New Roman" panose="02020603050405020304" pitchFamily="18" charset="0"/>
            </a:rPr>
            <a:t> </a:t>
          </a:r>
          <a:r>
            <a:rPr lang="en-US" sz="2600" kern="1200" dirty="0" err="1">
              <a:latin typeface="Times New Roman" panose="02020603050405020304" pitchFamily="18" charset="0"/>
              <a:cs typeface="Times New Roman" panose="02020603050405020304" pitchFamily="18" charset="0"/>
            </a:rPr>
            <a:t>cấu</a:t>
          </a:r>
          <a:r>
            <a:rPr lang="en-US" sz="2600" kern="1200" dirty="0">
              <a:latin typeface="Times New Roman" panose="02020603050405020304" pitchFamily="18" charset="0"/>
              <a:cs typeface="Times New Roman" panose="02020603050405020304" pitchFamily="18" charset="0"/>
            </a:rPr>
            <a:t> </a:t>
          </a:r>
          <a:r>
            <a:rPr lang="en-US" sz="2600" kern="1200" dirty="0" err="1">
              <a:latin typeface="Times New Roman" panose="02020603050405020304" pitchFamily="18" charset="0"/>
              <a:cs typeface="Times New Roman" panose="02020603050405020304" pitchFamily="18" charset="0"/>
            </a:rPr>
            <a:t>trúc</a:t>
          </a:r>
          <a:r>
            <a:rPr lang="en-US" sz="2600" kern="1200" dirty="0">
              <a:latin typeface="Times New Roman" panose="02020603050405020304" pitchFamily="18" charset="0"/>
              <a:cs typeface="Times New Roman" panose="02020603050405020304" pitchFamily="18" charset="0"/>
            </a:rPr>
            <a:t>): </a:t>
          </a:r>
          <a:r>
            <a:rPr lang="en-US" sz="2600" kern="1200" dirty="0" err="1">
              <a:latin typeface="Times New Roman" panose="02020603050405020304" pitchFamily="18" charset="0"/>
              <a:cs typeface="Times New Roman" panose="02020603050405020304" pitchFamily="18" charset="0"/>
            </a:rPr>
            <a:t>ngôn</a:t>
          </a:r>
          <a:r>
            <a:rPr lang="en-US" sz="2600" kern="1200" dirty="0">
              <a:latin typeface="Times New Roman" panose="02020603050405020304" pitchFamily="18" charset="0"/>
              <a:cs typeface="Times New Roman" panose="02020603050405020304" pitchFamily="18" charset="0"/>
            </a:rPr>
            <a:t> </a:t>
          </a:r>
          <a:r>
            <a:rPr lang="en-US" sz="2600" kern="1200" dirty="0" err="1">
              <a:latin typeface="Times New Roman" panose="02020603050405020304" pitchFamily="18" charset="0"/>
              <a:cs typeface="Times New Roman" panose="02020603050405020304" pitchFamily="18" charset="0"/>
            </a:rPr>
            <a:t>ngữ</a:t>
          </a:r>
          <a:r>
            <a:rPr lang="en-US" sz="2600" kern="1200" dirty="0">
              <a:latin typeface="Times New Roman" panose="02020603050405020304" pitchFamily="18" charset="0"/>
              <a:cs typeface="Times New Roman" panose="02020603050405020304" pitchFamily="18" charset="0"/>
            </a:rPr>
            <a:t> </a:t>
          </a:r>
          <a:r>
            <a:rPr lang="en-US" sz="2600" kern="1200" dirty="0" err="1">
              <a:latin typeface="Times New Roman" panose="02020603050405020304" pitchFamily="18" charset="0"/>
              <a:cs typeface="Times New Roman" panose="02020603050405020304" pitchFamily="18" charset="0"/>
            </a:rPr>
            <a:t>được</a:t>
          </a:r>
          <a:r>
            <a:rPr lang="en-US" sz="2600" kern="1200" dirty="0">
              <a:latin typeface="Times New Roman" panose="02020603050405020304" pitchFamily="18" charset="0"/>
              <a:cs typeface="Times New Roman" panose="02020603050405020304" pitchFamily="18" charset="0"/>
            </a:rPr>
            <a:t> </a:t>
          </a:r>
          <a:r>
            <a:rPr lang="en-US" sz="2600" kern="1200" dirty="0" err="1">
              <a:latin typeface="Times New Roman" panose="02020603050405020304" pitchFamily="18" charset="0"/>
              <a:cs typeface="Times New Roman" panose="02020603050405020304" pitchFamily="18" charset="0"/>
            </a:rPr>
            <a:t>dùng</a:t>
          </a:r>
          <a:r>
            <a:rPr lang="en-US" sz="2600" kern="1200" dirty="0">
              <a:latin typeface="Times New Roman" panose="02020603050405020304" pitchFamily="18" charset="0"/>
              <a:cs typeface="Times New Roman" panose="02020603050405020304" pitchFamily="18" charset="0"/>
            </a:rPr>
            <a:t> </a:t>
          </a:r>
          <a:r>
            <a:rPr lang="en-US" sz="2600" kern="1200" dirty="0" err="1">
              <a:latin typeface="Times New Roman" panose="02020603050405020304" pitchFamily="18" charset="0"/>
              <a:cs typeface="Times New Roman" panose="02020603050405020304" pitchFamily="18" charset="0"/>
            </a:rPr>
            <a:t>để</a:t>
          </a:r>
          <a:r>
            <a:rPr lang="en-US" sz="2600" kern="1200" dirty="0">
              <a:latin typeface="Times New Roman" panose="02020603050405020304" pitchFamily="18" charset="0"/>
              <a:cs typeface="Times New Roman" panose="02020603050405020304" pitchFamily="18" charset="0"/>
            </a:rPr>
            <a:t> </a:t>
          </a:r>
          <a:r>
            <a:rPr lang="en-US" sz="2600" kern="1200" dirty="0" err="1">
              <a:latin typeface="Times New Roman" panose="02020603050405020304" pitchFamily="18" charset="0"/>
              <a:cs typeface="Times New Roman" panose="02020603050405020304" pitchFamily="18" charset="0"/>
            </a:rPr>
            <a:t>định</a:t>
          </a:r>
          <a:r>
            <a:rPr lang="en-US" sz="2600" kern="1200" dirty="0">
              <a:latin typeface="Times New Roman" panose="02020603050405020304" pitchFamily="18" charset="0"/>
              <a:cs typeface="Times New Roman" panose="02020603050405020304" pitchFamily="18" charset="0"/>
            </a:rPr>
            <a:t> </a:t>
          </a:r>
          <a:r>
            <a:rPr lang="en-US" sz="2600" kern="1200" dirty="0" err="1">
              <a:latin typeface="Times New Roman" panose="02020603050405020304" pitchFamily="18" charset="0"/>
              <a:cs typeface="Times New Roman" panose="02020603050405020304" pitchFamily="18" charset="0"/>
            </a:rPr>
            <a:t>nghĩa</a:t>
          </a:r>
          <a:r>
            <a:rPr lang="en-US" sz="2600" kern="1200" dirty="0">
              <a:latin typeface="Times New Roman" panose="02020603050405020304" pitchFamily="18" charset="0"/>
              <a:cs typeface="Times New Roman" panose="02020603050405020304" pitchFamily="18" charset="0"/>
            </a:rPr>
            <a:t>, </a:t>
          </a:r>
          <a:r>
            <a:rPr lang="en-US" sz="2600" kern="1200" dirty="0" err="1">
              <a:latin typeface="Times New Roman" panose="02020603050405020304" pitchFamily="18" charset="0"/>
              <a:cs typeface="Times New Roman" panose="02020603050405020304" pitchFamily="18" charset="0"/>
            </a:rPr>
            <a:t>cập</a:t>
          </a:r>
          <a:r>
            <a:rPr lang="en-US" sz="2600" kern="1200" dirty="0">
              <a:latin typeface="Times New Roman" panose="02020603050405020304" pitchFamily="18" charset="0"/>
              <a:cs typeface="Times New Roman" panose="02020603050405020304" pitchFamily="18" charset="0"/>
            </a:rPr>
            <a:t> </a:t>
          </a:r>
          <a:r>
            <a:rPr lang="en-US" sz="2600" kern="1200" dirty="0" err="1">
              <a:latin typeface="Times New Roman" panose="02020603050405020304" pitchFamily="18" charset="0"/>
              <a:cs typeface="Times New Roman" panose="02020603050405020304" pitchFamily="18" charset="0"/>
            </a:rPr>
            <a:t>nhật</a:t>
          </a:r>
          <a:r>
            <a:rPr lang="en-US" sz="2600" kern="1200" dirty="0">
              <a:latin typeface="Times New Roman" panose="02020603050405020304" pitchFamily="18" charset="0"/>
              <a:cs typeface="Times New Roman" panose="02020603050405020304" pitchFamily="18" charset="0"/>
            </a:rPr>
            <a:t>, </a:t>
          </a:r>
          <a:r>
            <a:rPr lang="en-US" sz="2600" kern="1200" dirty="0" err="1">
              <a:latin typeface="Times New Roman" panose="02020603050405020304" pitchFamily="18" charset="0"/>
              <a:cs typeface="Times New Roman" panose="02020603050405020304" pitchFamily="18" charset="0"/>
            </a:rPr>
            <a:t>truy</a:t>
          </a:r>
          <a:r>
            <a:rPr lang="en-US" sz="2600" kern="1200" dirty="0">
              <a:latin typeface="Times New Roman" panose="02020603050405020304" pitchFamily="18" charset="0"/>
              <a:cs typeface="Times New Roman" panose="02020603050405020304" pitchFamily="18" charset="0"/>
            </a:rPr>
            <a:t> </a:t>
          </a:r>
          <a:r>
            <a:rPr lang="en-US" sz="2600" kern="1200" dirty="0" err="1">
              <a:latin typeface="Times New Roman" panose="02020603050405020304" pitchFamily="18" charset="0"/>
              <a:cs typeface="Times New Roman" panose="02020603050405020304" pitchFamily="18" charset="0"/>
            </a:rPr>
            <a:t>xuất</a:t>
          </a:r>
          <a:r>
            <a:rPr lang="en-US" sz="2600" kern="1200" dirty="0">
              <a:latin typeface="Times New Roman" panose="02020603050405020304" pitchFamily="18" charset="0"/>
              <a:cs typeface="Times New Roman" panose="02020603050405020304" pitchFamily="18" charset="0"/>
            </a:rPr>
            <a:t> </a:t>
          </a:r>
          <a:r>
            <a:rPr lang="en-US" sz="2600" kern="1200" dirty="0" err="1">
              <a:latin typeface="Times New Roman" panose="02020603050405020304" pitchFamily="18" charset="0"/>
              <a:cs typeface="Times New Roman" panose="02020603050405020304" pitchFamily="18" charset="0"/>
            </a:rPr>
            <a:t>và</a:t>
          </a:r>
          <a:r>
            <a:rPr lang="en-US" sz="2600" kern="1200" dirty="0">
              <a:latin typeface="Times New Roman" panose="02020603050405020304" pitchFamily="18" charset="0"/>
              <a:cs typeface="Times New Roman" panose="02020603050405020304" pitchFamily="18" charset="0"/>
            </a:rPr>
            <a:t> </a:t>
          </a:r>
          <a:r>
            <a:rPr lang="en-US" sz="2600" kern="1200" dirty="0" err="1">
              <a:latin typeface="Times New Roman" panose="02020603050405020304" pitchFamily="18" charset="0"/>
              <a:cs typeface="Times New Roman" panose="02020603050405020304" pitchFamily="18" charset="0"/>
            </a:rPr>
            <a:t>điều</a:t>
          </a:r>
          <a:r>
            <a:rPr lang="en-US" sz="2600" kern="1200" dirty="0">
              <a:latin typeface="Times New Roman" panose="02020603050405020304" pitchFamily="18" charset="0"/>
              <a:cs typeface="Times New Roman" panose="02020603050405020304" pitchFamily="18" charset="0"/>
            </a:rPr>
            <a:t> </a:t>
          </a:r>
          <a:r>
            <a:rPr lang="en-US" sz="2600" kern="1200" dirty="0" err="1">
              <a:latin typeface="Times New Roman" panose="02020603050405020304" pitchFamily="18" charset="0"/>
              <a:cs typeface="Times New Roman" panose="02020603050405020304" pitchFamily="18" charset="0"/>
            </a:rPr>
            <a:t>khiển</a:t>
          </a:r>
          <a:r>
            <a:rPr lang="en-US" sz="2600" kern="1200" dirty="0">
              <a:latin typeface="Times New Roman" panose="02020603050405020304" pitchFamily="18" charset="0"/>
              <a:cs typeface="Times New Roman" panose="02020603050405020304" pitchFamily="18" charset="0"/>
            </a:rPr>
            <a:t> </a:t>
          </a:r>
          <a:r>
            <a:rPr lang="en-US" sz="2600" kern="1200" dirty="0" err="1">
              <a:latin typeface="Times New Roman" panose="02020603050405020304" pitchFamily="18" charset="0"/>
              <a:cs typeface="Times New Roman" panose="02020603050405020304" pitchFamily="18" charset="0"/>
            </a:rPr>
            <a:t>dữ</a:t>
          </a:r>
          <a:r>
            <a:rPr lang="en-US" sz="2600" kern="1200" dirty="0">
              <a:latin typeface="Times New Roman" panose="02020603050405020304" pitchFamily="18" charset="0"/>
              <a:cs typeface="Times New Roman" panose="02020603050405020304" pitchFamily="18" charset="0"/>
            </a:rPr>
            <a:t> </a:t>
          </a:r>
          <a:r>
            <a:rPr lang="en-US" sz="2600" kern="1200" dirty="0" err="1">
              <a:latin typeface="Times New Roman" panose="02020603050405020304" pitchFamily="18" charset="0"/>
              <a:cs typeface="Times New Roman" panose="02020603050405020304" pitchFamily="18" charset="0"/>
            </a:rPr>
            <a:t>liệu</a:t>
          </a:r>
          <a:r>
            <a:rPr lang="en-US" sz="2600" kern="1200" dirty="0">
              <a:latin typeface="Times New Roman" panose="02020603050405020304" pitchFamily="18" charset="0"/>
              <a:cs typeface="Times New Roman" panose="02020603050405020304" pitchFamily="18" charset="0"/>
            </a:rPr>
            <a:t> </a:t>
          </a:r>
          <a:r>
            <a:rPr lang="en-US" sz="2600" kern="1200" dirty="0" err="1">
              <a:latin typeface="Times New Roman" panose="02020603050405020304" pitchFamily="18" charset="0"/>
              <a:cs typeface="Times New Roman" panose="02020603050405020304" pitchFamily="18" charset="0"/>
            </a:rPr>
            <a:t>từ</a:t>
          </a:r>
          <a:r>
            <a:rPr lang="en-US" sz="2600" kern="1200" dirty="0">
              <a:latin typeface="Times New Roman" panose="02020603050405020304" pitchFamily="18" charset="0"/>
              <a:cs typeface="Times New Roman" panose="02020603050405020304" pitchFamily="18" charset="0"/>
            </a:rPr>
            <a:t> </a:t>
          </a:r>
          <a:r>
            <a:rPr lang="en-US" sz="2600" kern="1200" dirty="0" err="1">
              <a:latin typeface="Times New Roman" panose="02020603050405020304" pitchFamily="18" charset="0"/>
              <a:cs typeface="Times New Roman" panose="02020603050405020304" pitchFamily="18" charset="0"/>
            </a:rPr>
            <a:t>các</a:t>
          </a:r>
          <a:r>
            <a:rPr lang="en-US" sz="2600" kern="1200" dirty="0">
              <a:latin typeface="Times New Roman" panose="02020603050405020304" pitchFamily="18" charset="0"/>
              <a:cs typeface="Times New Roman" panose="02020603050405020304" pitchFamily="18" charset="0"/>
            </a:rPr>
            <a:t> CSDL </a:t>
          </a:r>
          <a:r>
            <a:rPr lang="en-US" sz="2600" kern="1200" dirty="0" err="1">
              <a:latin typeface="Times New Roman" panose="02020603050405020304" pitchFamily="18" charset="0"/>
              <a:cs typeface="Times New Roman" panose="02020603050405020304" pitchFamily="18" charset="0"/>
            </a:rPr>
            <a:t>quan</a:t>
          </a:r>
          <a:r>
            <a:rPr lang="en-US" sz="2600" kern="1200" dirty="0">
              <a:latin typeface="Times New Roman" panose="02020603050405020304" pitchFamily="18" charset="0"/>
              <a:cs typeface="Times New Roman" panose="02020603050405020304" pitchFamily="18" charset="0"/>
            </a:rPr>
            <a:t> </a:t>
          </a:r>
          <a:r>
            <a:rPr lang="en-US" sz="2600" kern="1200" dirty="0" err="1">
              <a:latin typeface="Times New Roman" panose="02020603050405020304" pitchFamily="18" charset="0"/>
              <a:cs typeface="Times New Roman" panose="02020603050405020304" pitchFamily="18" charset="0"/>
            </a:rPr>
            <a:t>hệ</a:t>
          </a:r>
          <a:endParaRPr lang="en-US" sz="2600" kern="1200" dirty="0">
            <a:latin typeface="Times New Roman" panose="02020603050405020304" pitchFamily="18" charset="0"/>
            <a:cs typeface="Times New Roman" panose="02020603050405020304" pitchFamily="18" charset="0"/>
          </a:endParaRPr>
        </a:p>
        <a:p>
          <a:pPr marL="57150" lvl="1" indent="-57150" algn="l" defTabSz="44450">
            <a:lnSpc>
              <a:spcPct val="150000"/>
            </a:lnSpc>
            <a:spcBef>
              <a:spcPct val="0"/>
            </a:spcBef>
            <a:spcAft>
              <a:spcPts val="1200"/>
            </a:spcAft>
            <a:buChar char="•"/>
          </a:pPr>
          <a:endParaRPr lang="en-US" sz="100" kern="1200" dirty="0">
            <a:latin typeface="Times New Roman" panose="02020603050405020304" pitchFamily="18" charset="0"/>
            <a:cs typeface="Times New Roman" panose="02020603050405020304" pitchFamily="18" charset="0"/>
          </a:endParaRPr>
        </a:p>
      </dsp:txBody>
      <dsp:txXfrm>
        <a:off x="0" y="881879"/>
        <a:ext cx="10369140" cy="1954080"/>
      </dsp:txXfrm>
    </dsp:sp>
    <dsp:sp modelId="{27B4D2D1-1BA3-4B5C-9D99-A17999C43C25}">
      <dsp:nvSpPr>
        <dsp:cNvPr id="0" name=""/>
        <dsp:cNvSpPr/>
      </dsp:nvSpPr>
      <dsp:spPr>
        <a:xfrm>
          <a:off x="0" y="2835959"/>
          <a:ext cx="10369140" cy="63023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dirty="0" err="1">
              <a:latin typeface="Times New Roman" panose="02020603050405020304" pitchFamily="18" charset="0"/>
              <a:cs typeface="Times New Roman" panose="02020603050405020304" pitchFamily="18" charset="0"/>
            </a:rPr>
            <a:t>Thành</a:t>
          </a:r>
          <a:r>
            <a:rPr lang="en-US" sz="3000" kern="1200" dirty="0">
              <a:latin typeface="Times New Roman" panose="02020603050405020304" pitchFamily="18" charset="0"/>
              <a:cs typeface="Times New Roman" panose="02020603050405020304" pitchFamily="18" charset="0"/>
            </a:rPr>
            <a:t> </a:t>
          </a:r>
          <a:r>
            <a:rPr lang="en-US" sz="3000" kern="1200" dirty="0" err="1">
              <a:latin typeface="Times New Roman" panose="02020603050405020304" pitchFamily="18" charset="0"/>
              <a:cs typeface="Times New Roman" panose="02020603050405020304" pitchFamily="18" charset="0"/>
            </a:rPr>
            <a:t>phần</a:t>
          </a:r>
          <a:r>
            <a:rPr lang="en-US" sz="3000" kern="1200" dirty="0">
              <a:latin typeface="Times New Roman" panose="02020603050405020304" pitchFamily="18" charset="0"/>
              <a:cs typeface="Times New Roman" panose="02020603050405020304" pitchFamily="18" charset="0"/>
            </a:rPr>
            <a:t> </a:t>
          </a:r>
          <a:r>
            <a:rPr lang="en-US" sz="3000" kern="1200" dirty="0" err="1">
              <a:latin typeface="Times New Roman" panose="02020603050405020304" pitchFamily="18" charset="0"/>
              <a:cs typeface="Times New Roman" panose="02020603050405020304" pitchFamily="18" charset="0"/>
            </a:rPr>
            <a:t>của</a:t>
          </a:r>
          <a:r>
            <a:rPr lang="en-US" sz="3000" kern="1200" dirty="0">
              <a:latin typeface="Times New Roman" panose="02020603050405020304" pitchFamily="18" charset="0"/>
              <a:cs typeface="Times New Roman" panose="02020603050405020304" pitchFamily="18" charset="0"/>
            </a:rPr>
            <a:t> </a:t>
          </a:r>
          <a:r>
            <a:rPr lang="en-US" sz="3000" kern="1200" dirty="0" err="1">
              <a:latin typeface="Times New Roman" panose="02020603050405020304" pitchFamily="18" charset="0"/>
              <a:cs typeface="Times New Roman" panose="02020603050405020304" pitchFamily="18" charset="0"/>
            </a:rPr>
            <a:t>ngôn</a:t>
          </a:r>
          <a:r>
            <a:rPr lang="en-US" sz="3000" kern="1200" dirty="0">
              <a:latin typeface="Times New Roman" panose="02020603050405020304" pitchFamily="18" charset="0"/>
              <a:cs typeface="Times New Roman" panose="02020603050405020304" pitchFamily="18" charset="0"/>
            </a:rPr>
            <a:t> </a:t>
          </a:r>
          <a:r>
            <a:rPr lang="en-US" sz="3000" kern="1200" dirty="0" err="1">
              <a:latin typeface="Times New Roman" panose="02020603050405020304" pitchFamily="18" charset="0"/>
              <a:cs typeface="Times New Roman" panose="02020603050405020304" pitchFamily="18" charset="0"/>
            </a:rPr>
            <a:t>ngữ</a:t>
          </a:r>
          <a:r>
            <a:rPr lang="en-US" sz="3000" kern="1200" dirty="0">
              <a:latin typeface="Times New Roman" panose="02020603050405020304" pitchFamily="18" charset="0"/>
              <a:cs typeface="Times New Roman" panose="02020603050405020304" pitchFamily="18" charset="0"/>
            </a:rPr>
            <a:t> SQL</a:t>
          </a:r>
        </a:p>
      </dsp:txBody>
      <dsp:txXfrm>
        <a:off x="30766" y="2866725"/>
        <a:ext cx="10307608" cy="568706"/>
      </dsp:txXfrm>
    </dsp:sp>
    <dsp:sp modelId="{AA6F4EBA-D735-4882-976D-63834AF757ED}">
      <dsp:nvSpPr>
        <dsp:cNvPr id="0" name=""/>
        <dsp:cNvSpPr/>
      </dsp:nvSpPr>
      <dsp:spPr>
        <a:xfrm>
          <a:off x="0" y="3466198"/>
          <a:ext cx="10369140" cy="19209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9220" tIns="15240" rIns="85344" bIns="15240" numCol="1" spcCol="1270" anchor="t" anchorCtr="0">
          <a:noAutofit/>
        </a:bodyPr>
        <a:lstStyle/>
        <a:p>
          <a:pPr marL="114300" lvl="1" indent="-114300" algn="l" defTabSz="533400">
            <a:lnSpc>
              <a:spcPct val="90000"/>
            </a:lnSpc>
            <a:spcBef>
              <a:spcPct val="0"/>
            </a:spcBef>
            <a:spcAft>
              <a:spcPct val="20000"/>
            </a:spcAft>
            <a:buChar char="•"/>
          </a:pPr>
          <a:endParaRPr lang="en-US" sz="1200" kern="1200" dirty="0">
            <a:latin typeface="Times New Roman" panose="02020603050405020304" pitchFamily="18" charset="0"/>
            <a:cs typeface="Times New Roman" panose="02020603050405020304" pitchFamily="18" charset="0"/>
          </a:endParaRPr>
        </a:p>
        <a:p>
          <a:pPr marL="228600" lvl="1" indent="-228600" algn="l" defTabSz="1155700">
            <a:lnSpc>
              <a:spcPct val="90000"/>
            </a:lnSpc>
            <a:spcBef>
              <a:spcPct val="0"/>
            </a:spcBef>
            <a:spcAft>
              <a:spcPct val="20000"/>
            </a:spcAft>
            <a:buChar char="•"/>
          </a:pPr>
          <a:r>
            <a:rPr lang="en-US" sz="2600" kern="1200" dirty="0">
              <a:latin typeface="Times New Roman" panose="02020603050405020304" pitchFamily="18" charset="0"/>
              <a:cs typeface="Times New Roman" panose="02020603050405020304" pitchFamily="18" charset="0"/>
            </a:rPr>
            <a:t>DDL (</a:t>
          </a:r>
          <a:r>
            <a:rPr lang="vi-VN" sz="2600" kern="1200" dirty="0">
              <a:solidFill>
                <a:srgbClr val="000000"/>
              </a:solidFill>
              <a:latin typeface="+mj-lt"/>
            </a:rPr>
            <a:t>Data Definition Language</a:t>
          </a:r>
          <a:r>
            <a:rPr lang="en-US" sz="2600" kern="1200" dirty="0">
              <a:solidFill>
                <a:srgbClr val="000000"/>
              </a:solidFill>
              <a:latin typeface="+mj-lt"/>
            </a:rPr>
            <a:t>)</a:t>
          </a:r>
          <a:r>
            <a:rPr lang="en-US" sz="2600" kern="1200" dirty="0">
              <a:latin typeface="Times New Roman" panose="02020603050405020304" pitchFamily="18" charset="0"/>
              <a:cs typeface="Times New Roman" panose="02020603050405020304" pitchFamily="18" charset="0"/>
            </a:rPr>
            <a:t>: </a:t>
          </a:r>
          <a:r>
            <a:rPr lang="en-US" sz="2600" kern="1200" dirty="0" err="1">
              <a:latin typeface="Times New Roman" panose="02020603050405020304" pitchFamily="18" charset="0"/>
              <a:cs typeface="Times New Roman" panose="02020603050405020304" pitchFamily="18" charset="0"/>
            </a:rPr>
            <a:t>ngôn</a:t>
          </a:r>
          <a:r>
            <a:rPr lang="en-US" sz="2600" kern="1200" dirty="0">
              <a:latin typeface="Times New Roman" panose="02020603050405020304" pitchFamily="18" charset="0"/>
              <a:cs typeface="Times New Roman" panose="02020603050405020304" pitchFamily="18" charset="0"/>
            </a:rPr>
            <a:t> </a:t>
          </a:r>
          <a:r>
            <a:rPr lang="en-US" sz="2600" kern="1200" dirty="0" err="1">
              <a:latin typeface="Times New Roman" panose="02020603050405020304" pitchFamily="18" charset="0"/>
              <a:cs typeface="Times New Roman" panose="02020603050405020304" pitchFamily="18" charset="0"/>
            </a:rPr>
            <a:t>ngữ</a:t>
          </a:r>
          <a:r>
            <a:rPr lang="en-US" sz="2600" kern="1200" dirty="0">
              <a:latin typeface="Times New Roman" panose="02020603050405020304" pitchFamily="18" charset="0"/>
              <a:cs typeface="Times New Roman" panose="02020603050405020304" pitchFamily="18" charset="0"/>
            </a:rPr>
            <a:t> </a:t>
          </a:r>
          <a:r>
            <a:rPr lang="en-US" sz="2600" kern="1200" dirty="0" err="1">
              <a:latin typeface="Times New Roman" panose="02020603050405020304" pitchFamily="18" charset="0"/>
              <a:cs typeface="Times New Roman" panose="02020603050405020304" pitchFamily="18" charset="0"/>
            </a:rPr>
            <a:t>định</a:t>
          </a:r>
          <a:r>
            <a:rPr lang="en-US" sz="2600" kern="1200" dirty="0">
              <a:latin typeface="Times New Roman" panose="02020603050405020304" pitchFamily="18" charset="0"/>
              <a:cs typeface="Times New Roman" panose="02020603050405020304" pitchFamily="18" charset="0"/>
            </a:rPr>
            <a:t> </a:t>
          </a:r>
          <a:r>
            <a:rPr lang="en-US" sz="2600" kern="1200" dirty="0" err="1">
              <a:latin typeface="Times New Roman" panose="02020603050405020304" pitchFamily="18" charset="0"/>
              <a:cs typeface="Times New Roman" panose="02020603050405020304" pitchFamily="18" charset="0"/>
            </a:rPr>
            <a:t>nghĩa</a:t>
          </a:r>
          <a:r>
            <a:rPr lang="en-US" sz="2600" kern="1200" dirty="0">
              <a:latin typeface="Times New Roman" panose="02020603050405020304" pitchFamily="18" charset="0"/>
              <a:cs typeface="Times New Roman" panose="02020603050405020304" pitchFamily="18" charset="0"/>
            </a:rPr>
            <a:t> </a:t>
          </a:r>
          <a:r>
            <a:rPr lang="en-US" sz="2600" kern="1200" dirty="0" err="1">
              <a:latin typeface="Times New Roman" panose="02020603050405020304" pitchFamily="18" charset="0"/>
              <a:cs typeface="Times New Roman" panose="02020603050405020304" pitchFamily="18" charset="0"/>
            </a:rPr>
            <a:t>dữ</a:t>
          </a:r>
          <a:r>
            <a:rPr lang="en-US" sz="2600" kern="1200" dirty="0">
              <a:latin typeface="Times New Roman" panose="02020603050405020304" pitchFamily="18" charset="0"/>
              <a:cs typeface="Times New Roman" panose="02020603050405020304" pitchFamily="18" charset="0"/>
            </a:rPr>
            <a:t> </a:t>
          </a:r>
          <a:r>
            <a:rPr lang="en-US" sz="2600" kern="1200" dirty="0" err="1">
              <a:latin typeface="Times New Roman" panose="02020603050405020304" pitchFamily="18" charset="0"/>
              <a:cs typeface="Times New Roman" panose="02020603050405020304" pitchFamily="18" charset="0"/>
            </a:rPr>
            <a:t>liệu</a:t>
          </a:r>
          <a:endParaRPr lang="en-US" sz="2600" kern="1200" dirty="0">
            <a:latin typeface="Times New Roman" panose="02020603050405020304" pitchFamily="18" charset="0"/>
            <a:cs typeface="Times New Roman" panose="02020603050405020304" pitchFamily="18" charset="0"/>
          </a:endParaRPr>
        </a:p>
        <a:p>
          <a:pPr marL="228600" lvl="1" indent="-228600" algn="l" defTabSz="1155700">
            <a:lnSpc>
              <a:spcPct val="150000"/>
            </a:lnSpc>
            <a:spcBef>
              <a:spcPct val="0"/>
            </a:spcBef>
            <a:spcAft>
              <a:spcPct val="20000"/>
            </a:spcAft>
            <a:buChar char="•"/>
          </a:pPr>
          <a:r>
            <a:rPr lang="en-US" sz="2600" kern="1200" dirty="0">
              <a:latin typeface="Times New Roman" panose="02020603050405020304" pitchFamily="18" charset="0"/>
              <a:cs typeface="Times New Roman" panose="02020603050405020304" pitchFamily="18" charset="0"/>
            </a:rPr>
            <a:t>DML (</a:t>
          </a:r>
          <a:r>
            <a:rPr lang="vi-VN" sz="2600" kern="1200" dirty="0">
              <a:solidFill>
                <a:srgbClr val="000000"/>
              </a:solidFill>
              <a:latin typeface="+mj-lt"/>
            </a:rPr>
            <a:t>Data Manipulation Language</a:t>
          </a:r>
          <a:r>
            <a:rPr lang="en-US" sz="2600" kern="1200" dirty="0">
              <a:solidFill>
                <a:srgbClr val="000000"/>
              </a:solidFill>
              <a:latin typeface="+mj-lt"/>
            </a:rPr>
            <a:t>)</a:t>
          </a:r>
          <a:r>
            <a:rPr lang="en-US" sz="2600" kern="1200" dirty="0">
              <a:latin typeface="Times New Roman" panose="02020603050405020304" pitchFamily="18" charset="0"/>
              <a:cs typeface="Times New Roman" panose="02020603050405020304" pitchFamily="18" charset="0"/>
            </a:rPr>
            <a:t>: </a:t>
          </a:r>
          <a:r>
            <a:rPr lang="en-US" sz="2600" kern="1200" dirty="0" err="1">
              <a:latin typeface="Times New Roman" panose="02020603050405020304" pitchFamily="18" charset="0"/>
              <a:cs typeface="Times New Roman" panose="02020603050405020304" pitchFamily="18" charset="0"/>
            </a:rPr>
            <a:t>ngôn</a:t>
          </a:r>
          <a:r>
            <a:rPr lang="en-US" sz="2600" kern="1200" dirty="0">
              <a:latin typeface="Times New Roman" panose="02020603050405020304" pitchFamily="18" charset="0"/>
              <a:cs typeface="Times New Roman" panose="02020603050405020304" pitchFamily="18" charset="0"/>
            </a:rPr>
            <a:t> </a:t>
          </a:r>
          <a:r>
            <a:rPr lang="en-US" sz="2600" kern="1200" dirty="0" err="1">
              <a:latin typeface="Times New Roman" panose="02020603050405020304" pitchFamily="18" charset="0"/>
              <a:cs typeface="Times New Roman" panose="02020603050405020304" pitchFamily="18" charset="0"/>
            </a:rPr>
            <a:t>ngữ</a:t>
          </a:r>
          <a:r>
            <a:rPr lang="en-US" sz="2600" kern="1200" dirty="0">
              <a:latin typeface="Times New Roman" panose="02020603050405020304" pitchFamily="18" charset="0"/>
              <a:cs typeface="Times New Roman" panose="02020603050405020304" pitchFamily="18" charset="0"/>
            </a:rPr>
            <a:t> </a:t>
          </a:r>
          <a:r>
            <a:rPr lang="en-US" sz="2600" kern="1200" dirty="0" err="1">
              <a:latin typeface="Times New Roman" panose="02020603050405020304" pitchFamily="18" charset="0"/>
              <a:cs typeface="Times New Roman" panose="02020603050405020304" pitchFamily="18" charset="0"/>
            </a:rPr>
            <a:t>thao</a:t>
          </a:r>
          <a:r>
            <a:rPr lang="en-US" sz="2600" kern="1200" dirty="0">
              <a:latin typeface="Times New Roman" panose="02020603050405020304" pitchFamily="18" charset="0"/>
              <a:cs typeface="Times New Roman" panose="02020603050405020304" pitchFamily="18" charset="0"/>
            </a:rPr>
            <a:t> </a:t>
          </a:r>
          <a:r>
            <a:rPr lang="en-US" sz="2600" kern="1200" dirty="0" err="1">
              <a:latin typeface="Times New Roman" panose="02020603050405020304" pitchFamily="18" charset="0"/>
              <a:cs typeface="Times New Roman" panose="02020603050405020304" pitchFamily="18" charset="0"/>
            </a:rPr>
            <a:t>tác</a:t>
          </a:r>
          <a:r>
            <a:rPr lang="en-US" sz="2600" kern="1200" dirty="0">
              <a:latin typeface="Times New Roman" panose="02020603050405020304" pitchFamily="18" charset="0"/>
              <a:cs typeface="Times New Roman" panose="02020603050405020304" pitchFamily="18" charset="0"/>
            </a:rPr>
            <a:t> </a:t>
          </a:r>
          <a:r>
            <a:rPr lang="en-US" sz="2600" kern="1200" dirty="0" err="1">
              <a:latin typeface="Times New Roman" panose="02020603050405020304" pitchFamily="18" charset="0"/>
              <a:cs typeface="Times New Roman" panose="02020603050405020304" pitchFamily="18" charset="0"/>
            </a:rPr>
            <a:t>dữ</a:t>
          </a:r>
          <a:r>
            <a:rPr lang="en-US" sz="2600" kern="1200" dirty="0">
              <a:latin typeface="Times New Roman" panose="02020603050405020304" pitchFamily="18" charset="0"/>
              <a:cs typeface="Times New Roman" panose="02020603050405020304" pitchFamily="18" charset="0"/>
            </a:rPr>
            <a:t> </a:t>
          </a:r>
          <a:r>
            <a:rPr lang="en-US" sz="2600" kern="1200" dirty="0" err="1">
              <a:latin typeface="Times New Roman" panose="02020603050405020304" pitchFamily="18" charset="0"/>
              <a:cs typeface="Times New Roman" panose="02020603050405020304" pitchFamily="18" charset="0"/>
            </a:rPr>
            <a:t>liệu</a:t>
          </a:r>
          <a:endParaRPr lang="en-US" sz="2600" kern="1200" dirty="0">
            <a:latin typeface="Times New Roman" panose="02020603050405020304" pitchFamily="18" charset="0"/>
            <a:cs typeface="Times New Roman" panose="02020603050405020304" pitchFamily="18" charset="0"/>
          </a:endParaRPr>
        </a:p>
        <a:p>
          <a:pPr marL="228600" lvl="1" indent="-228600" algn="l" defTabSz="1155700">
            <a:lnSpc>
              <a:spcPct val="150000"/>
            </a:lnSpc>
            <a:spcBef>
              <a:spcPct val="0"/>
            </a:spcBef>
            <a:spcAft>
              <a:spcPct val="20000"/>
            </a:spcAft>
            <a:buChar char="•"/>
          </a:pPr>
          <a:r>
            <a:rPr lang="en-US" sz="2600" kern="1200" dirty="0">
              <a:latin typeface="Times New Roman" panose="02020603050405020304" pitchFamily="18" charset="0"/>
              <a:cs typeface="Times New Roman" panose="02020603050405020304" pitchFamily="18" charset="0"/>
            </a:rPr>
            <a:t>DCL (</a:t>
          </a:r>
          <a:r>
            <a:rPr lang="vi-VN" sz="2600" kern="1200" dirty="0">
              <a:solidFill>
                <a:srgbClr val="000000"/>
              </a:solidFill>
              <a:latin typeface="+mj-lt"/>
            </a:rPr>
            <a:t>Data Control Language</a:t>
          </a:r>
          <a:r>
            <a:rPr lang="en-US" sz="2600" kern="1200" dirty="0">
              <a:solidFill>
                <a:srgbClr val="000000"/>
              </a:solidFill>
              <a:latin typeface="+mj-lt"/>
            </a:rPr>
            <a:t>)</a:t>
          </a:r>
          <a:r>
            <a:rPr lang="en-US" sz="2600" kern="1200" dirty="0">
              <a:latin typeface="Times New Roman" panose="02020603050405020304" pitchFamily="18" charset="0"/>
              <a:cs typeface="Times New Roman" panose="02020603050405020304" pitchFamily="18" charset="0"/>
            </a:rPr>
            <a:t>: </a:t>
          </a:r>
          <a:r>
            <a:rPr lang="en-US" sz="2600" kern="1200" dirty="0" err="1">
              <a:latin typeface="Times New Roman" panose="02020603050405020304" pitchFamily="18" charset="0"/>
              <a:cs typeface="Times New Roman" panose="02020603050405020304" pitchFamily="18" charset="0"/>
            </a:rPr>
            <a:t>ngôn</a:t>
          </a:r>
          <a:r>
            <a:rPr lang="en-US" sz="2600" kern="1200" dirty="0">
              <a:latin typeface="Times New Roman" panose="02020603050405020304" pitchFamily="18" charset="0"/>
              <a:cs typeface="Times New Roman" panose="02020603050405020304" pitchFamily="18" charset="0"/>
            </a:rPr>
            <a:t> </a:t>
          </a:r>
          <a:r>
            <a:rPr lang="en-US" sz="2600" kern="1200" dirty="0" err="1">
              <a:latin typeface="Times New Roman" panose="02020603050405020304" pitchFamily="18" charset="0"/>
              <a:cs typeface="Times New Roman" panose="02020603050405020304" pitchFamily="18" charset="0"/>
            </a:rPr>
            <a:t>ngữ</a:t>
          </a:r>
          <a:r>
            <a:rPr lang="en-US" sz="2600" kern="1200" dirty="0">
              <a:latin typeface="Times New Roman" panose="02020603050405020304" pitchFamily="18" charset="0"/>
              <a:cs typeface="Times New Roman" panose="02020603050405020304" pitchFamily="18" charset="0"/>
            </a:rPr>
            <a:t> </a:t>
          </a:r>
          <a:r>
            <a:rPr lang="en-US" sz="2600" kern="1200" dirty="0" err="1">
              <a:latin typeface="Times New Roman" panose="02020603050405020304" pitchFamily="18" charset="0"/>
              <a:cs typeface="Times New Roman" panose="02020603050405020304" pitchFamily="18" charset="0"/>
            </a:rPr>
            <a:t>kiểm</a:t>
          </a:r>
          <a:r>
            <a:rPr lang="en-US" sz="2600" kern="1200" dirty="0">
              <a:latin typeface="Times New Roman" panose="02020603050405020304" pitchFamily="18" charset="0"/>
              <a:cs typeface="Times New Roman" panose="02020603050405020304" pitchFamily="18" charset="0"/>
            </a:rPr>
            <a:t> </a:t>
          </a:r>
          <a:r>
            <a:rPr lang="en-US" sz="2600" kern="1200" dirty="0" err="1">
              <a:latin typeface="Times New Roman" panose="02020603050405020304" pitchFamily="18" charset="0"/>
              <a:cs typeface="Times New Roman" panose="02020603050405020304" pitchFamily="18" charset="0"/>
            </a:rPr>
            <a:t>soát</a:t>
          </a:r>
          <a:r>
            <a:rPr lang="en-US" sz="2600" kern="1200" dirty="0">
              <a:latin typeface="Times New Roman" panose="02020603050405020304" pitchFamily="18" charset="0"/>
              <a:cs typeface="Times New Roman" panose="02020603050405020304" pitchFamily="18" charset="0"/>
            </a:rPr>
            <a:t> </a:t>
          </a:r>
          <a:r>
            <a:rPr lang="en-US" sz="2600" kern="1200" dirty="0" err="1">
              <a:latin typeface="Times New Roman" panose="02020603050405020304" pitchFamily="18" charset="0"/>
              <a:cs typeface="Times New Roman" panose="02020603050405020304" pitchFamily="18" charset="0"/>
            </a:rPr>
            <a:t>dữ</a:t>
          </a:r>
          <a:r>
            <a:rPr lang="en-US" sz="2600" kern="1200" dirty="0">
              <a:latin typeface="Times New Roman" panose="02020603050405020304" pitchFamily="18" charset="0"/>
              <a:cs typeface="Times New Roman" panose="02020603050405020304" pitchFamily="18" charset="0"/>
            </a:rPr>
            <a:t> </a:t>
          </a:r>
          <a:r>
            <a:rPr lang="en-US" sz="2600" kern="1200" dirty="0" err="1">
              <a:latin typeface="Times New Roman" panose="02020603050405020304" pitchFamily="18" charset="0"/>
              <a:cs typeface="Times New Roman" panose="02020603050405020304" pitchFamily="18" charset="0"/>
            </a:rPr>
            <a:t>liệu</a:t>
          </a:r>
          <a:endParaRPr lang="en-US" sz="2600" kern="1200" dirty="0">
            <a:latin typeface="Times New Roman" panose="02020603050405020304" pitchFamily="18" charset="0"/>
            <a:cs typeface="Times New Roman" panose="02020603050405020304" pitchFamily="18" charset="0"/>
          </a:endParaRPr>
        </a:p>
      </dsp:txBody>
      <dsp:txXfrm>
        <a:off x="0" y="3466198"/>
        <a:ext cx="10369140" cy="192096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0E4E67-3442-428C-9878-06ED8EAA30A0}">
      <dsp:nvSpPr>
        <dsp:cNvPr id="0" name=""/>
        <dsp:cNvSpPr/>
      </dsp:nvSpPr>
      <dsp:spPr>
        <a:xfrm>
          <a:off x="0" y="336990"/>
          <a:ext cx="10867905" cy="63023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dirty="0" err="1">
              <a:latin typeface="Times New Roman" panose="02020603050405020304" pitchFamily="18" charset="0"/>
              <a:cs typeface="Times New Roman" panose="02020603050405020304" pitchFamily="18" charset="0"/>
            </a:rPr>
            <a:t>Lợi</a:t>
          </a:r>
          <a:r>
            <a:rPr lang="en-US" sz="3000" kern="1200" dirty="0">
              <a:latin typeface="Times New Roman" panose="02020603050405020304" pitchFamily="18" charset="0"/>
              <a:cs typeface="Times New Roman" panose="02020603050405020304" pitchFamily="18" charset="0"/>
            </a:rPr>
            <a:t> </a:t>
          </a:r>
          <a:r>
            <a:rPr lang="en-US" sz="3000" kern="1200" dirty="0" err="1">
              <a:latin typeface="Times New Roman" panose="02020603050405020304" pitchFamily="18" charset="0"/>
              <a:cs typeface="Times New Roman" panose="02020603050405020304" pitchFamily="18" charset="0"/>
            </a:rPr>
            <a:t>ích</a:t>
          </a:r>
          <a:r>
            <a:rPr lang="en-US" sz="3000" kern="1200" dirty="0">
              <a:latin typeface="Times New Roman" panose="02020603050405020304" pitchFamily="18" charset="0"/>
              <a:cs typeface="Times New Roman" panose="02020603050405020304" pitchFamily="18" charset="0"/>
            </a:rPr>
            <a:t> </a:t>
          </a:r>
          <a:r>
            <a:rPr lang="en-US" sz="3000" kern="1200" dirty="0" err="1">
              <a:latin typeface="Times New Roman" panose="02020603050405020304" pitchFamily="18" charset="0"/>
              <a:cs typeface="Times New Roman" panose="02020603050405020304" pitchFamily="18" charset="0"/>
            </a:rPr>
            <a:t>của</a:t>
          </a:r>
          <a:r>
            <a:rPr lang="en-US" sz="3000" kern="1200" dirty="0">
              <a:latin typeface="Times New Roman" panose="02020603050405020304" pitchFamily="18" charset="0"/>
              <a:cs typeface="Times New Roman" panose="02020603050405020304" pitchFamily="18" charset="0"/>
            </a:rPr>
            <a:t> </a:t>
          </a:r>
          <a:r>
            <a:rPr lang="en-US" sz="3000" kern="1200" dirty="0" err="1">
              <a:latin typeface="Times New Roman" panose="02020603050405020304" pitchFamily="18" charset="0"/>
              <a:cs typeface="Times New Roman" panose="02020603050405020304" pitchFamily="18" charset="0"/>
            </a:rPr>
            <a:t>ngôn</a:t>
          </a:r>
          <a:r>
            <a:rPr lang="en-US" sz="3000" kern="1200" dirty="0">
              <a:latin typeface="Times New Roman" panose="02020603050405020304" pitchFamily="18" charset="0"/>
              <a:cs typeface="Times New Roman" panose="02020603050405020304" pitchFamily="18" charset="0"/>
            </a:rPr>
            <a:t> </a:t>
          </a:r>
          <a:r>
            <a:rPr lang="en-US" sz="3000" kern="1200" dirty="0" err="1">
              <a:latin typeface="Times New Roman" panose="02020603050405020304" pitchFamily="18" charset="0"/>
              <a:cs typeface="Times New Roman" panose="02020603050405020304" pitchFamily="18" charset="0"/>
            </a:rPr>
            <a:t>ngữ</a:t>
          </a:r>
          <a:r>
            <a:rPr lang="en-US" sz="3000" kern="1200" dirty="0">
              <a:latin typeface="Times New Roman" panose="02020603050405020304" pitchFamily="18" charset="0"/>
              <a:cs typeface="Times New Roman" panose="02020603050405020304" pitchFamily="18" charset="0"/>
            </a:rPr>
            <a:t> </a:t>
          </a:r>
          <a:r>
            <a:rPr lang="en-US" sz="3000" kern="1200" dirty="0" err="1">
              <a:latin typeface="Times New Roman" panose="02020603050405020304" pitchFamily="18" charset="0"/>
              <a:cs typeface="Times New Roman" panose="02020603050405020304" pitchFamily="18" charset="0"/>
            </a:rPr>
            <a:t>truy</a:t>
          </a:r>
          <a:r>
            <a:rPr lang="en-US" sz="3000" kern="1200" dirty="0">
              <a:latin typeface="Times New Roman" panose="02020603050405020304" pitchFamily="18" charset="0"/>
              <a:cs typeface="Times New Roman" panose="02020603050405020304" pitchFamily="18" charset="0"/>
            </a:rPr>
            <a:t> </a:t>
          </a:r>
          <a:r>
            <a:rPr lang="en-US" sz="3000" kern="1200" dirty="0" err="1">
              <a:latin typeface="Times New Roman" panose="02020603050405020304" pitchFamily="18" charset="0"/>
              <a:cs typeface="Times New Roman" panose="02020603050405020304" pitchFamily="18" charset="0"/>
            </a:rPr>
            <a:t>vấn</a:t>
          </a:r>
          <a:r>
            <a:rPr lang="en-US" sz="3000" kern="1200" dirty="0">
              <a:latin typeface="Times New Roman" panose="02020603050405020304" pitchFamily="18" charset="0"/>
              <a:cs typeface="Times New Roman" panose="02020603050405020304" pitchFamily="18" charset="0"/>
            </a:rPr>
            <a:t> SQL ?</a:t>
          </a:r>
        </a:p>
      </dsp:txBody>
      <dsp:txXfrm>
        <a:off x="30766" y="367756"/>
        <a:ext cx="10806373" cy="568706"/>
      </dsp:txXfrm>
    </dsp:sp>
    <dsp:sp modelId="{F5BBDE3B-8FE2-47D0-9024-546F0A87A08A}">
      <dsp:nvSpPr>
        <dsp:cNvPr id="0" name=""/>
        <dsp:cNvSpPr/>
      </dsp:nvSpPr>
      <dsp:spPr>
        <a:xfrm>
          <a:off x="0" y="996125"/>
          <a:ext cx="10867905" cy="27158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5056" tIns="33020" rIns="184912" bIns="33020" numCol="1" spcCol="1270" anchor="t" anchorCtr="0">
          <a:noAutofit/>
        </a:bodyPr>
        <a:lstStyle/>
        <a:p>
          <a:pPr marL="228600" lvl="1" indent="-228600" algn="just" defTabSz="1155700">
            <a:lnSpc>
              <a:spcPct val="150000"/>
            </a:lnSpc>
            <a:spcBef>
              <a:spcPct val="0"/>
            </a:spcBef>
            <a:spcAft>
              <a:spcPts val="1200"/>
            </a:spcAft>
            <a:buChar char="•"/>
          </a:pPr>
          <a:r>
            <a:rPr lang="en-US" sz="2600" kern="1200" dirty="0" err="1">
              <a:latin typeface="Roboto" panose="02000000000000000000" pitchFamily="2" charset="0"/>
              <a:ea typeface="Roboto" panose="02000000000000000000" pitchFamily="2" charset="0"/>
              <a:cs typeface="Roboto" panose="02000000000000000000" pitchFamily="2" charset="0"/>
            </a:rPr>
            <a:t>Người</a:t>
          </a:r>
          <a:r>
            <a:rPr lang="en-US" sz="2600" kern="1200" dirty="0">
              <a:latin typeface="Roboto" panose="02000000000000000000" pitchFamily="2" charset="0"/>
              <a:ea typeface="Roboto" panose="02000000000000000000" pitchFamily="2" charset="0"/>
              <a:cs typeface="Roboto" panose="02000000000000000000" pitchFamily="2" charset="0"/>
            </a:rPr>
            <a:t> </a:t>
          </a:r>
          <a:r>
            <a:rPr lang="en-US" sz="2600" kern="1200" dirty="0" err="1">
              <a:latin typeface="Roboto" panose="02000000000000000000" pitchFamily="2" charset="0"/>
              <a:ea typeface="Roboto" panose="02000000000000000000" pitchFamily="2" charset="0"/>
              <a:cs typeface="Roboto" panose="02000000000000000000" pitchFamily="2" charset="0"/>
            </a:rPr>
            <a:t>dùng</a:t>
          </a:r>
          <a:r>
            <a:rPr lang="en-US" sz="2600" kern="1200" dirty="0">
              <a:latin typeface="Roboto" panose="02000000000000000000" pitchFamily="2" charset="0"/>
              <a:ea typeface="Roboto" panose="02000000000000000000" pitchFamily="2" charset="0"/>
              <a:cs typeface="Roboto" panose="02000000000000000000" pitchFamily="2" charset="0"/>
            </a:rPr>
            <a:t> </a:t>
          </a:r>
          <a:r>
            <a:rPr lang="en-US" sz="2600" kern="1200" dirty="0" err="1">
              <a:latin typeface="Roboto" panose="02000000000000000000" pitchFamily="2" charset="0"/>
              <a:ea typeface="Roboto" panose="02000000000000000000" pitchFamily="2" charset="0"/>
              <a:cs typeface="Roboto" panose="02000000000000000000" pitchFamily="2" charset="0"/>
            </a:rPr>
            <a:t>chỉ</a:t>
          </a:r>
          <a:r>
            <a:rPr lang="en-US" sz="2600" kern="1200" dirty="0">
              <a:latin typeface="Roboto" panose="02000000000000000000" pitchFamily="2" charset="0"/>
              <a:ea typeface="Roboto" panose="02000000000000000000" pitchFamily="2" charset="0"/>
              <a:cs typeface="Roboto" panose="02000000000000000000" pitchFamily="2" charset="0"/>
            </a:rPr>
            <a:t> </a:t>
          </a:r>
          <a:r>
            <a:rPr lang="en-US" sz="2600" kern="1200" dirty="0" err="1">
              <a:latin typeface="Roboto" panose="02000000000000000000" pitchFamily="2" charset="0"/>
              <a:ea typeface="Roboto" panose="02000000000000000000" pitchFamily="2" charset="0"/>
              <a:cs typeface="Roboto" panose="02000000000000000000" pitchFamily="2" charset="0"/>
            </a:rPr>
            <a:t>cần</a:t>
          </a:r>
          <a:r>
            <a:rPr lang="en-US" sz="2600" kern="1200" dirty="0">
              <a:latin typeface="Roboto" panose="02000000000000000000" pitchFamily="2" charset="0"/>
              <a:ea typeface="Roboto" panose="02000000000000000000" pitchFamily="2" charset="0"/>
              <a:cs typeface="Roboto" panose="02000000000000000000" pitchFamily="2" charset="0"/>
            </a:rPr>
            <a:t> </a:t>
          </a:r>
          <a:r>
            <a:rPr lang="en-US" sz="2600" kern="1200" dirty="0" err="1">
              <a:latin typeface="Roboto" panose="02000000000000000000" pitchFamily="2" charset="0"/>
              <a:ea typeface="Roboto" panose="02000000000000000000" pitchFamily="2" charset="0"/>
              <a:cs typeface="Roboto" panose="02000000000000000000" pitchFamily="2" charset="0"/>
            </a:rPr>
            <a:t>viết</a:t>
          </a:r>
          <a:r>
            <a:rPr lang="en-US" sz="2600" kern="1200" dirty="0">
              <a:latin typeface="Roboto" panose="02000000000000000000" pitchFamily="2" charset="0"/>
              <a:ea typeface="Roboto" panose="02000000000000000000" pitchFamily="2" charset="0"/>
              <a:cs typeface="Roboto" panose="02000000000000000000" pitchFamily="2" charset="0"/>
            </a:rPr>
            <a:t> ra </a:t>
          </a:r>
          <a:r>
            <a:rPr lang="en-US" sz="2600" kern="1200" dirty="0" err="1">
              <a:latin typeface="Roboto" panose="02000000000000000000" pitchFamily="2" charset="0"/>
              <a:ea typeface="Roboto" panose="02000000000000000000" pitchFamily="2" charset="0"/>
              <a:cs typeface="Roboto" panose="02000000000000000000" pitchFamily="2" charset="0"/>
            </a:rPr>
            <a:t>yêu</a:t>
          </a:r>
          <a:r>
            <a:rPr lang="en-US" sz="2600" kern="1200" dirty="0">
              <a:latin typeface="Roboto" panose="02000000000000000000" pitchFamily="2" charset="0"/>
              <a:ea typeface="Roboto" panose="02000000000000000000" pitchFamily="2" charset="0"/>
              <a:cs typeface="Roboto" panose="02000000000000000000" pitchFamily="2" charset="0"/>
            </a:rPr>
            <a:t> </a:t>
          </a:r>
          <a:r>
            <a:rPr lang="en-US" sz="2600" kern="1200" dirty="0" err="1">
              <a:latin typeface="Roboto" panose="02000000000000000000" pitchFamily="2" charset="0"/>
              <a:ea typeface="Roboto" panose="02000000000000000000" pitchFamily="2" charset="0"/>
              <a:cs typeface="Roboto" panose="02000000000000000000" pitchFamily="2" charset="0"/>
            </a:rPr>
            <a:t>cầu</a:t>
          </a:r>
          <a:r>
            <a:rPr lang="en-US" sz="2600" kern="1200" dirty="0">
              <a:latin typeface="Roboto" panose="02000000000000000000" pitchFamily="2" charset="0"/>
              <a:ea typeface="Roboto" panose="02000000000000000000" pitchFamily="2" charset="0"/>
              <a:cs typeface="Roboto" panose="02000000000000000000" pitchFamily="2" charset="0"/>
            </a:rPr>
            <a:t> </a:t>
          </a:r>
          <a:r>
            <a:rPr lang="en-US" sz="2600" kern="1200" dirty="0" err="1">
              <a:latin typeface="Roboto" panose="02000000000000000000" pitchFamily="2" charset="0"/>
              <a:ea typeface="Roboto" panose="02000000000000000000" pitchFamily="2" charset="0"/>
              <a:cs typeface="Roboto" panose="02000000000000000000" pitchFamily="2" charset="0"/>
            </a:rPr>
            <a:t>dưới</a:t>
          </a:r>
          <a:r>
            <a:rPr lang="en-US" sz="2600" kern="1200" dirty="0">
              <a:latin typeface="Roboto" panose="02000000000000000000" pitchFamily="2" charset="0"/>
              <a:ea typeface="Roboto" panose="02000000000000000000" pitchFamily="2" charset="0"/>
              <a:cs typeface="Roboto" panose="02000000000000000000" pitchFamily="2" charset="0"/>
            </a:rPr>
            <a:t> </a:t>
          </a:r>
          <a:r>
            <a:rPr lang="en-US" sz="2600" kern="1200" dirty="0" err="1">
              <a:latin typeface="Roboto" panose="02000000000000000000" pitchFamily="2" charset="0"/>
              <a:ea typeface="Roboto" panose="02000000000000000000" pitchFamily="2" charset="0"/>
              <a:cs typeface="Roboto" panose="02000000000000000000" pitchFamily="2" charset="0"/>
            </a:rPr>
            <a:t>dạng</a:t>
          </a:r>
          <a:r>
            <a:rPr lang="en-US" sz="2600" kern="1200" dirty="0">
              <a:latin typeface="Roboto" panose="02000000000000000000" pitchFamily="2" charset="0"/>
              <a:ea typeface="Roboto" panose="02000000000000000000" pitchFamily="2" charset="0"/>
              <a:cs typeface="Roboto" panose="02000000000000000000" pitchFamily="2" charset="0"/>
            </a:rPr>
            <a:t> </a:t>
          </a:r>
          <a:r>
            <a:rPr lang="en-US" sz="2600" kern="1200" dirty="0" err="1">
              <a:latin typeface="Roboto" panose="02000000000000000000" pitchFamily="2" charset="0"/>
              <a:ea typeface="Roboto" panose="02000000000000000000" pitchFamily="2" charset="0"/>
              <a:cs typeface="Roboto" panose="02000000000000000000" pitchFamily="2" charset="0"/>
            </a:rPr>
            <a:t>một</a:t>
          </a:r>
          <a:r>
            <a:rPr lang="en-US" sz="2600" kern="1200" dirty="0">
              <a:latin typeface="Roboto" panose="02000000000000000000" pitchFamily="2" charset="0"/>
              <a:ea typeface="Roboto" panose="02000000000000000000" pitchFamily="2" charset="0"/>
              <a:cs typeface="Roboto" panose="02000000000000000000" pitchFamily="2" charset="0"/>
            </a:rPr>
            <a:t> </a:t>
          </a:r>
          <a:r>
            <a:rPr lang="en-US" sz="2600" kern="1200" dirty="0" err="1">
              <a:latin typeface="Roboto" panose="02000000000000000000" pitchFamily="2" charset="0"/>
              <a:ea typeface="Roboto" panose="02000000000000000000" pitchFamily="2" charset="0"/>
              <a:cs typeface="Roboto" panose="02000000000000000000" pitchFamily="2" charset="0"/>
            </a:rPr>
            <a:t>câu</a:t>
          </a:r>
          <a:r>
            <a:rPr lang="en-US" sz="2600" kern="1200" dirty="0">
              <a:latin typeface="Roboto" panose="02000000000000000000" pitchFamily="2" charset="0"/>
              <a:ea typeface="Roboto" panose="02000000000000000000" pitchFamily="2" charset="0"/>
              <a:cs typeface="Roboto" panose="02000000000000000000" pitchFamily="2" charset="0"/>
            </a:rPr>
            <a:t> </a:t>
          </a:r>
          <a:r>
            <a:rPr lang="en-US" sz="2600" kern="1200" dirty="0" err="1">
              <a:latin typeface="Roboto" panose="02000000000000000000" pitchFamily="2" charset="0"/>
              <a:ea typeface="Roboto" panose="02000000000000000000" pitchFamily="2" charset="0"/>
              <a:cs typeface="Roboto" panose="02000000000000000000" pitchFamily="2" charset="0"/>
            </a:rPr>
            <a:t>truy</a:t>
          </a:r>
          <a:r>
            <a:rPr lang="en-US" sz="2600" kern="1200" dirty="0">
              <a:latin typeface="Roboto" panose="02000000000000000000" pitchFamily="2" charset="0"/>
              <a:ea typeface="Roboto" panose="02000000000000000000" pitchFamily="2" charset="0"/>
              <a:cs typeface="Roboto" panose="02000000000000000000" pitchFamily="2" charset="0"/>
            </a:rPr>
            <a:t> </a:t>
          </a:r>
          <a:r>
            <a:rPr lang="en-US" sz="2600" kern="1200" dirty="0" err="1">
              <a:latin typeface="Roboto" panose="02000000000000000000" pitchFamily="2" charset="0"/>
              <a:ea typeface="Roboto" panose="02000000000000000000" pitchFamily="2" charset="0"/>
              <a:cs typeface="Roboto" panose="02000000000000000000" pitchFamily="2" charset="0"/>
            </a:rPr>
            <a:t>vấn</a:t>
          </a:r>
          <a:r>
            <a:rPr lang="en-US" sz="2600" kern="1200" dirty="0">
              <a:latin typeface="Roboto" panose="02000000000000000000" pitchFamily="2" charset="0"/>
              <a:ea typeface="Roboto" panose="02000000000000000000" pitchFamily="2" charset="0"/>
              <a:cs typeface="Roboto" panose="02000000000000000000" pitchFamily="2" charset="0"/>
            </a:rPr>
            <a:t> “</a:t>
          </a:r>
          <a:r>
            <a:rPr lang="en-US" sz="2600" kern="1200" dirty="0" err="1">
              <a:latin typeface="Roboto" panose="02000000000000000000" pitchFamily="2" charset="0"/>
              <a:ea typeface="Roboto" panose="02000000000000000000" pitchFamily="2" charset="0"/>
              <a:cs typeface="Roboto" panose="02000000000000000000" pitchFamily="2" charset="0"/>
            </a:rPr>
            <a:t>muốn</a:t>
          </a:r>
          <a:r>
            <a:rPr lang="en-US" sz="2600" kern="1200" dirty="0">
              <a:latin typeface="Roboto" panose="02000000000000000000" pitchFamily="2" charset="0"/>
              <a:ea typeface="Roboto" panose="02000000000000000000" pitchFamily="2" charset="0"/>
              <a:cs typeface="Roboto" panose="02000000000000000000" pitchFamily="2" charset="0"/>
            </a:rPr>
            <a:t> </a:t>
          </a:r>
          <a:r>
            <a:rPr lang="en-US" sz="2600" kern="1200" dirty="0" err="1">
              <a:latin typeface="Roboto" panose="02000000000000000000" pitchFamily="2" charset="0"/>
              <a:ea typeface="Roboto" panose="02000000000000000000" pitchFamily="2" charset="0"/>
              <a:cs typeface="Roboto" panose="02000000000000000000" pitchFamily="2" charset="0"/>
            </a:rPr>
            <a:t>làm</a:t>
          </a:r>
          <a:r>
            <a:rPr lang="en-US" sz="2600" kern="1200" dirty="0">
              <a:latin typeface="Roboto" panose="02000000000000000000" pitchFamily="2" charset="0"/>
              <a:ea typeface="Roboto" panose="02000000000000000000" pitchFamily="2" charset="0"/>
              <a:cs typeface="Roboto" panose="02000000000000000000" pitchFamily="2" charset="0"/>
            </a:rPr>
            <a:t> </a:t>
          </a:r>
          <a:r>
            <a:rPr lang="en-US" sz="2600" kern="1200" dirty="0" err="1">
              <a:latin typeface="Roboto" panose="02000000000000000000" pitchFamily="2" charset="0"/>
              <a:ea typeface="Roboto" panose="02000000000000000000" pitchFamily="2" charset="0"/>
              <a:cs typeface="Roboto" panose="02000000000000000000" pitchFamily="2" charset="0"/>
            </a:rPr>
            <a:t>gì</a:t>
          </a:r>
          <a:r>
            <a:rPr lang="en-US" sz="2600" kern="1200" dirty="0">
              <a:latin typeface="Roboto" panose="02000000000000000000" pitchFamily="2" charset="0"/>
              <a:ea typeface="Roboto" panose="02000000000000000000" pitchFamily="2" charset="0"/>
              <a:cs typeface="Roboto" panose="02000000000000000000" pitchFamily="2" charset="0"/>
            </a:rPr>
            <a:t>/</a:t>
          </a:r>
          <a:r>
            <a:rPr lang="en-US" sz="2600" kern="1200" dirty="0" err="1">
              <a:latin typeface="Roboto" panose="02000000000000000000" pitchFamily="2" charset="0"/>
              <a:ea typeface="Roboto" panose="02000000000000000000" pitchFamily="2" charset="0"/>
              <a:cs typeface="Roboto" panose="02000000000000000000" pitchFamily="2" charset="0"/>
            </a:rPr>
            <a:t>lấy</a:t>
          </a:r>
          <a:r>
            <a:rPr lang="en-US" sz="2600" kern="1200" dirty="0">
              <a:latin typeface="Roboto" panose="02000000000000000000" pitchFamily="2" charset="0"/>
              <a:ea typeface="Roboto" panose="02000000000000000000" pitchFamily="2" charset="0"/>
              <a:cs typeface="Roboto" panose="02000000000000000000" pitchFamily="2" charset="0"/>
            </a:rPr>
            <a:t> ra </a:t>
          </a:r>
          <a:r>
            <a:rPr lang="en-US" sz="2600" kern="1200" dirty="0" err="1">
              <a:latin typeface="Roboto" panose="02000000000000000000" pitchFamily="2" charset="0"/>
              <a:ea typeface="Roboto" panose="02000000000000000000" pitchFamily="2" charset="0"/>
              <a:cs typeface="Roboto" panose="02000000000000000000" pitchFamily="2" charset="0"/>
            </a:rPr>
            <a:t>cái</a:t>
          </a:r>
          <a:r>
            <a:rPr lang="en-US" sz="2600" kern="1200" dirty="0">
              <a:latin typeface="Roboto" panose="02000000000000000000" pitchFamily="2" charset="0"/>
              <a:ea typeface="Roboto" panose="02000000000000000000" pitchFamily="2" charset="0"/>
              <a:cs typeface="Roboto" panose="02000000000000000000" pitchFamily="2" charset="0"/>
            </a:rPr>
            <a:t> </a:t>
          </a:r>
          <a:r>
            <a:rPr lang="en-US" sz="2600" kern="1200" dirty="0" err="1">
              <a:latin typeface="Roboto" panose="02000000000000000000" pitchFamily="2" charset="0"/>
              <a:ea typeface="Roboto" panose="02000000000000000000" pitchFamily="2" charset="0"/>
              <a:cs typeface="Roboto" panose="02000000000000000000" pitchFamily="2" charset="0"/>
            </a:rPr>
            <a:t>gì</a:t>
          </a:r>
          <a:r>
            <a:rPr lang="en-US" sz="2600" kern="1200" dirty="0">
              <a:latin typeface="Roboto" panose="02000000000000000000" pitchFamily="2" charset="0"/>
              <a:ea typeface="Roboto" panose="02000000000000000000" pitchFamily="2" charset="0"/>
              <a:cs typeface="Roboto" panose="02000000000000000000" pitchFamily="2" charset="0"/>
            </a:rPr>
            <a:t>” </a:t>
          </a:r>
          <a:r>
            <a:rPr lang="en-US" sz="2600" kern="1200" dirty="0" err="1">
              <a:latin typeface="Roboto" panose="02000000000000000000" pitchFamily="2" charset="0"/>
              <a:ea typeface="Roboto" panose="02000000000000000000" pitchFamily="2" charset="0"/>
              <a:cs typeface="Roboto" panose="02000000000000000000" pitchFamily="2" charset="0"/>
            </a:rPr>
            <a:t>rồi</a:t>
          </a:r>
          <a:r>
            <a:rPr lang="en-US" sz="2600" kern="1200" dirty="0">
              <a:latin typeface="Roboto" panose="02000000000000000000" pitchFamily="2" charset="0"/>
              <a:ea typeface="Roboto" panose="02000000000000000000" pitchFamily="2" charset="0"/>
              <a:cs typeface="Roboto" panose="02000000000000000000" pitchFamily="2" charset="0"/>
            </a:rPr>
            <a:t> </a:t>
          </a:r>
          <a:r>
            <a:rPr lang="en-US" sz="2600" kern="1200" dirty="0" err="1">
              <a:latin typeface="Roboto" panose="02000000000000000000" pitchFamily="2" charset="0"/>
              <a:ea typeface="Roboto" panose="02000000000000000000" pitchFamily="2" charset="0"/>
              <a:cs typeface="Roboto" panose="02000000000000000000" pitchFamily="2" charset="0"/>
            </a:rPr>
            <a:t>gửi</a:t>
          </a:r>
          <a:r>
            <a:rPr lang="en-US" sz="2600" kern="1200" dirty="0">
              <a:latin typeface="Roboto" panose="02000000000000000000" pitchFamily="2" charset="0"/>
              <a:ea typeface="Roboto" panose="02000000000000000000" pitchFamily="2" charset="0"/>
              <a:cs typeface="Roboto" panose="02000000000000000000" pitchFamily="2" charset="0"/>
            </a:rPr>
            <a:t> </a:t>
          </a:r>
          <a:r>
            <a:rPr lang="en-US" sz="2600" kern="1200" dirty="0" err="1">
              <a:latin typeface="Roboto" panose="02000000000000000000" pitchFamily="2" charset="0"/>
              <a:ea typeface="Roboto" panose="02000000000000000000" pitchFamily="2" charset="0"/>
              <a:cs typeface="Roboto" panose="02000000000000000000" pitchFamily="2" charset="0"/>
            </a:rPr>
            <a:t>cho</a:t>
          </a:r>
          <a:r>
            <a:rPr lang="en-US" sz="2600" kern="1200" dirty="0">
              <a:latin typeface="Roboto" panose="02000000000000000000" pitchFamily="2" charset="0"/>
              <a:ea typeface="Roboto" panose="02000000000000000000" pitchFamily="2" charset="0"/>
              <a:cs typeface="Roboto" panose="02000000000000000000" pitchFamily="2" charset="0"/>
            </a:rPr>
            <a:t> </a:t>
          </a:r>
          <a:r>
            <a:rPr lang="en-US" sz="2600" kern="1200" dirty="0" err="1">
              <a:latin typeface="Roboto" panose="02000000000000000000" pitchFamily="2" charset="0"/>
              <a:ea typeface="Roboto" panose="02000000000000000000" pitchFamily="2" charset="0"/>
              <a:cs typeface="Roboto" panose="02000000000000000000" pitchFamily="2" charset="0"/>
            </a:rPr>
            <a:t>hệ</a:t>
          </a:r>
          <a:r>
            <a:rPr lang="en-US" sz="2600" kern="1200" dirty="0">
              <a:latin typeface="Roboto" panose="02000000000000000000" pitchFamily="2" charset="0"/>
              <a:ea typeface="Roboto" panose="02000000000000000000" pitchFamily="2" charset="0"/>
              <a:cs typeface="Roboto" panose="02000000000000000000" pitchFamily="2" charset="0"/>
            </a:rPr>
            <a:t> QTCSDL </a:t>
          </a:r>
          <a:r>
            <a:rPr lang="en-US" sz="2600" kern="1200" dirty="0" err="1">
              <a:latin typeface="Roboto" panose="02000000000000000000" pitchFamily="2" charset="0"/>
              <a:ea typeface="Roboto" panose="02000000000000000000" pitchFamily="2" charset="0"/>
              <a:cs typeface="Roboto" panose="02000000000000000000" pitchFamily="2" charset="0"/>
            </a:rPr>
            <a:t>thực</a:t>
          </a:r>
          <a:r>
            <a:rPr lang="en-US" sz="2600" kern="1200" dirty="0">
              <a:latin typeface="Roboto" panose="02000000000000000000" pitchFamily="2" charset="0"/>
              <a:ea typeface="Roboto" panose="02000000000000000000" pitchFamily="2" charset="0"/>
              <a:cs typeface="Roboto" panose="02000000000000000000" pitchFamily="2" charset="0"/>
            </a:rPr>
            <a:t> </a:t>
          </a:r>
          <a:r>
            <a:rPr lang="en-US" sz="2600" kern="1200" dirty="0" err="1">
              <a:latin typeface="Roboto" panose="02000000000000000000" pitchFamily="2" charset="0"/>
              <a:ea typeface="Roboto" panose="02000000000000000000" pitchFamily="2" charset="0"/>
              <a:cs typeface="Roboto" panose="02000000000000000000" pitchFamily="2" charset="0"/>
            </a:rPr>
            <a:t>hiện</a:t>
          </a:r>
          <a:r>
            <a:rPr lang="en-US" sz="2600" kern="1200" dirty="0">
              <a:latin typeface="Roboto" panose="02000000000000000000" pitchFamily="2" charset="0"/>
              <a:ea typeface="Roboto" panose="02000000000000000000" pitchFamily="2" charset="0"/>
              <a:cs typeface="Roboto" panose="02000000000000000000" pitchFamily="2" charset="0"/>
            </a:rPr>
            <a:t>.</a:t>
          </a:r>
          <a:endParaRPr lang="en-US" sz="2600" kern="1200" dirty="0">
            <a:latin typeface="Times New Roman" panose="02020603050405020304" pitchFamily="18" charset="0"/>
            <a:cs typeface="Times New Roman" panose="02020603050405020304" pitchFamily="18" charset="0"/>
          </a:endParaRPr>
        </a:p>
        <a:p>
          <a:pPr marL="228600" lvl="1" indent="-228600" algn="just" defTabSz="1155700">
            <a:lnSpc>
              <a:spcPct val="150000"/>
            </a:lnSpc>
            <a:spcBef>
              <a:spcPct val="0"/>
            </a:spcBef>
            <a:spcAft>
              <a:spcPts val="1200"/>
            </a:spcAft>
            <a:buChar char="•"/>
          </a:pPr>
          <a:r>
            <a:rPr lang="en-US" sz="2600" kern="1200" dirty="0" err="1">
              <a:latin typeface="Roboto" panose="02000000000000000000" pitchFamily="2" charset="0"/>
              <a:ea typeface="Roboto" panose="02000000000000000000" pitchFamily="2" charset="0"/>
              <a:cs typeface="Roboto" panose="02000000000000000000" pitchFamily="2" charset="0"/>
            </a:rPr>
            <a:t>Được</a:t>
          </a:r>
          <a:r>
            <a:rPr lang="en-US" sz="2600" kern="1200" dirty="0">
              <a:latin typeface="Roboto" panose="02000000000000000000" pitchFamily="2" charset="0"/>
              <a:ea typeface="Roboto" panose="02000000000000000000" pitchFamily="2" charset="0"/>
              <a:cs typeface="Roboto" panose="02000000000000000000" pitchFamily="2" charset="0"/>
            </a:rPr>
            <a:t> </a:t>
          </a:r>
          <a:r>
            <a:rPr lang="en-US" sz="2600" kern="1200" dirty="0" err="1">
              <a:latin typeface="Roboto" panose="02000000000000000000" pitchFamily="2" charset="0"/>
              <a:ea typeface="Roboto" panose="02000000000000000000" pitchFamily="2" charset="0"/>
              <a:cs typeface="Roboto" panose="02000000000000000000" pitchFamily="2" charset="0"/>
            </a:rPr>
            <a:t>hỗ</a:t>
          </a:r>
          <a:r>
            <a:rPr lang="en-US" sz="2600" kern="1200" dirty="0">
              <a:latin typeface="Roboto" panose="02000000000000000000" pitchFamily="2" charset="0"/>
              <a:ea typeface="Roboto" panose="02000000000000000000" pitchFamily="2" charset="0"/>
              <a:cs typeface="Roboto" panose="02000000000000000000" pitchFamily="2" charset="0"/>
            </a:rPr>
            <a:t> </a:t>
          </a:r>
          <a:r>
            <a:rPr lang="en-US" sz="2600" kern="1200" dirty="0" err="1">
              <a:latin typeface="Roboto" panose="02000000000000000000" pitchFamily="2" charset="0"/>
              <a:ea typeface="Roboto" panose="02000000000000000000" pitchFamily="2" charset="0"/>
              <a:cs typeface="Roboto" panose="02000000000000000000" pitchFamily="2" charset="0"/>
            </a:rPr>
            <a:t>trợ</a:t>
          </a:r>
          <a:r>
            <a:rPr lang="en-US" sz="2600" kern="1200" dirty="0">
              <a:latin typeface="Roboto" panose="02000000000000000000" pitchFamily="2" charset="0"/>
              <a:ea typeface="Roboto" panose="02000000000000000000" pitchFamily="2" charset="0"/>
              <a:cs typeface="Roboto" panose="02000000000000000000" pitchFamily="2" charset="0"/>
            </a:rPr>
            <a:t> </a:t>
          </a:r>
          <a:r>
            <a:rPr lang="en-US" sz="2600" kern="1200" dirty="0" err="1">
              <a:latin typeface="Roboto" panose="02000000000000000000" pitchFamily="2" charset="0"/>
              <a:ea typeface="Roboto" panose="02000000000000000000" pitchFamily="2" charset="0"/>
              <a:cs typeface="Roboto" panose="02000000000000000000" pitchFamily="2" charset="0"/>
            </a:rPr>
            <a:t>và</a:t>
          </a:r>
          <a:r>
            <a:rPr lang="en-US" sz="2600" kern="1200" dirty="0">
              <a:latin typeface="Roboto" panose="02000000000000000000" pitchFamily="2" charset="0"/>
              <a:ea typeface="Roboto" panose="02000000000000000000" pitchFamily="2" charset="0"/>
              <a:cs typeface="Roboto" panose="02000000000000000000" pitchFamily="2" charset="0"/>
            </a:rPr>
            <a:t> </a:t>
          </a:r>
          <a:r>
            <a:rPr lang="en-US" sz="2600" kern="1200" dirty="0" err="1">
              <a:latin typeface="Roboto" panose="02000000000000000000" pitchFamily="2" charset="0"/>
              <a:ea typeface="Roboto" panose="02000000000000000000" pitchFamily="2" charset="0"/>
              <a:cs typeface="Roboto" panose="02000000000000000000" pitchFamily="2" charset="0"/>
            </a:rPr>
            <a:t>sử</a:t>
          </a:r>
          <a:r>
            <a:rPr lang="en-US" sz="2600" kern="1200" dirty="0">
              <a:latin typeface="Roboto" panose="02000000000000000000" pitchFamily="2" charset="0"/>
              <a:ea typeface="Roboto" panose="02000000000000000000" pitchFamily="2" charset="0"/>
              <a:cs typeface="Roboto" panose="02000000000000000000" pitchFamily="2" charset="0"/>
            </a:rPr>
            <a:t> </a:t>
          </a:r>
          <a:r>
            <a:rPr lang="en-US" sz="2600" kern="1200" dirty="0" err="1">
              <a:latin typeface="Roboto" panose="02000000000000000000" pitchFamily="2" charset="0"/>
              <a:ea typeface="Roboto" panose="02000000000000000000" pitchFamily="2" charset="0"/>
              <a:cs typeface="Roboto" panose="02000000000000000000" pitchFamily="2" charset="0"/>
            </a:rPr>
            <a:t>dụng</a:t>
          </a:r>
          <a:r>
            <a:rPr lang="en-US" sz="2600" kern="1200" dirty="0">
              <a:latin typeface="Roboto" panose="02000000000000000000" pitchFamily="2" charset="0"/>
              <a:ea typeface="Roboto" panose="02000000000000000000" pitchFamily="2" charset="0"/>
              <a:cs typeface="Roboto" panose="02000000000000000000" pitchFamily="2" charset="0"/>
            </a:rPr>
            <a:t> </a:t>
          </a:r>
          <a:r>
            <a:rPr lang="en-US" sz="2600" kern="1200" dirty="0" err="1">
              <a:latin typeface="Roboto" panose="02000000000000000000" pitchFamily="2" charset="0"/>
              <a:ea typeface="Roboto" panose="02000000000000000000" pitchFamily="2" charset="0"/>
              <a:cs typeface="Roboto" panose="02000000000000000000" pitchFamily="2" charset="0"/>
            </a:rPr>
            <a:t>bởi</a:t>
          </a:r>
          <a:r>
            <a:rPr lang="en-US" sz="2600" kern="1200" dirty="0">
              <a:latin typeface="Roboto" panose="02000000000000000000" pitchFamily="2" charset="0"/>
              <a:ea typeface="Roboto" panose="02000000000000000000" pitchFamily="2" charset="0"/>
              <a:cs typeface="Roboto" panose="02000000000000000000" pitchFamily="2" charset="0"/>
            </a:rPr>
            <a:t> </a:t>
          </a:r>
          <a:r>
            <a:rPr lang="en-US" sz="2600" kern="1200" dirty="0" err="1">
              <a:latin typeface="Roboto" panose="02000000000000000000" pitchFamily="2" charset="0"/>
              <a:ea typeface="Roboto" panose="02000000000000000000" pitchFamily="2" charset="0"/>
              <a:cs typeface="Roboto" panose="02000000000000000000" pitchFamily="2" charset="0"/>
            </a:rPr>
            <a:t>hầu</a:t>
          </a:r>
          <a:r>
            <a:rPr lang="en-US" sz="2600" kern="1200" dirty="0">
              <a:latin typeface="Roboto" panose="02000000000000000000" pitchFamily="2" charset="0"/>
              <a:ea typeface="Roboto" panose="02000000000000000000" pitchFamily="2" charset="0"/>
              <a:cs typeface="Roboto" panose="02000000000000000000" pitchFamily="2" charset="0"/>
            </a:rPr>
            <a:t> </a:t>
          </a:r>
          <a:r>
            <a:rPr lang="en-US" sz="2600" kern="1200" dirty="0" err="1">
              <a:latin typeface="Roboto" panose="02000000000000000000" pitchFamily="2" charset="0"/>
              <a:ea typeface="Roboto" panose="02000000000000000000" pitchFamily="2" charset="0"/>
              <a:cs typeface="Roboto" panose="02000000000000000000" pitchFamily="2" charset="0"/>
            </a:rPr>
            <a:t>hết</a:t>
          </a:r>
          <a:r>
            <a:rPr lang="en-US" sz="2600" kern="1200" dirty="0">
              <a:latin typeface="Roboto" panose="02000000000000000000" pitchFamily="2" charset="0"/>
              <a:ea typeface="Roboto" panose="02000000000000000000" pitchFamily="2" charset="0"/>
              <a:cs typeface="Roboto" panose="02000000000000000000" pitchFamily="2" charset="0"/>
            </a:rPr>
            <a:t> </a:t>
          </a:r>
          <a:r>
            <a:rPr lang="en-US" sz="2600" kern="1200" dirty="0" err="1">
              <a:latin typeface="Roboto" panose="02000000000000000000" pitchFamily="2" charset="0"/>
              <a:ea typeface="Roboto" panose="02000000000000000000" pitchFamily="2" charset="0"/>
              <a:cs typeface="Roboto" panose="02000000000000000000" pitchFamily="2" charset="0"/>
            </a:rPr>
            <a:t>các</a:t>
          </a:r>
          <a:r>
            <a:rPr lang="en-US" sz="2600" kern="1200" dirty="0">
              <a:latin typeface="Roboto" panose="02000000000000000000" pitchFamily="2" charset="0"/>
              <a:ea typeface="Roboto" panose="02000000000000000000" pitchFamily="2" charset="0"/>
              <a:cs typeface="Roboto" panose="02000000000000000000" pitchFamily="2" charset="0"/>
            </a:rPr>
            <a:t> </a:t>
          </a:r>
          <a:r>
            <a:rPr lang="en-US" sz="2600" kern="1200" dirty="0" err="1">
              <a:latin typeface="Roboto" panose="02000000000000000000" pitchFamily="2" charset="0"/>
              <a:ea typeface="Roboto" panose="02000000000000000000" pitchFamily="2" charset="0"/>
              <a:cs typeface="Roboto" panose="02000000000000000000" pitchFamily="2" charset="0"/>
            </a:rPr>
            <a:t>hệ</a:t>
          </a:r>
          <a:r>
            <a:rPr lang="en-US" sz="2600" kern="1200" dirty="0">
              <a:latin typeface="Roboto" panose="02000000000000000000" pitchFamily="2" charset="0"/>
              <a:ea typeface="Roboto" panose="02000000000000000000" pitchFamily="2" charset="0"/>
              <a:cs typeface="Roboto" panose="02000000000000000000" pitchFamily="2" charset="0"/>
            </a:rPr>
            <a:t> QTCSDL (Oracle, MySQL, SQL Server,…)</a:t>
          </a:r>
          <a:endParaRPr lang="en-US" sz="2600" kern="1200" dirty="0">
            <a:latin typeface="Times New Roman" panose="02020603050405020304" pitchFamily="18" charset="0"/>
            <a:cs typeface="Times New Roman" panose="02020603050405020304" pitchFamily="18" charset="0"/>
          </a:endParaRPr>
        </a:p>
        <a:p>
          <a:pPr marL="57150" lvl="1" indent="-57150" algn="l" defTabSz="44450">
            <a:lnSpc>
              <a:spcPct val="150000"/>
            </a:lnSpc>
            <a:spcBef>
              <a:spcPct val="0"/>
            </a:spcBef>
            <a:spcAft>
              <a:spcPts val="1200"/>
            </a:spcAft>
            <a:buChar char="•"/>
          </a:pPr>
          <a:endParaRPr lang="en-US" sz="100" kern="1200" dirty="0">
            <a:latin typeface="Times New Roman" panose="02020603050405020304" pitchFamily="18" charset="0"/>
            <a:cs typeface="Times New Roman" panose="02020603050405020304" pitchFamily="18" charset="0"/>
          </a:endParaRPr>
        </a:p>
      </dsp:txBody>
      <dsp:txXfrm>
        <a:off x="0" y="996125"/>
        <a:ext cx="10867905" cy="271584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63D5444-F62C-42C3-A75A-D9DBA807730F}" type="datetimeFigureOut">
              <a:rPr lang="en-US" smtClean="0"/>
              <a:t>1/3/2025</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4A4F617-7A30-41D4-AB86-5D833C98E18B}" type="slidenum">
              <a:rPr lang="en-US" smtClean="0"/>
              <a:t>‹#›</a:t>
            </a:fld>
            <a:endParaRPr lang="en-US"/>
          </a:p>
        </p:txBody>
      </p:sp>
    </p:spTree>
    <p:extLst>
      <p:ext uri="{BB962C8B-B14F-4D97-AF65-F5344CB8AC3E}">
        <p14:creationId xmlns:p14="http://schemas.microsoft.com/office/powerpoint/2010/main" val="9946248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CAA1FA-7B6A-47D2-8D61-F225D71B51FF}" type="datetimeFigureOut">
              <a:rPr lang="en-US" smtClean="0"/>
              <a:t>1/3/2025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9A179D-2D27-49E2-B022-8EDDA2EFE682}" type="slidenum">
              <a:rPr lang="en-US" smtClean="0"/>
              <a:t>‹#›</a:t>
            </a:fld>
            <a:endParaRPr lang="en-US"/>
          </a:p>
        </p:txBody>
      </p:sp>
    </p:spTree>
    <p:extLst>
      <p:ext uri="{BB962C8B-B14F-4D97-AF65-F5344CB8AC3E}">
        <p14:creationId xmlns:p14="http://schemas.microsoft.com/office/powerpoint/2010/main" val="11746034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dirty="0">
                <a:latin typeface="Arial" pitchFamily="34" charset="0"/>
                <a:cs typeface="Arial" pitchFamily="34" charset="0"/>
              </a:rPr>
              <a:t>To change the  image on this slide, select the picture and delete it. Then click the Pictures icon in the placeholder to insert your own image.</a:t>
            </a:r>
          </a:p>
          <a:p>
            <a:endParaRPr lang="en-US" dirty="0"/>
          </a:p>
        </p:txBody>
      </p:sp>
      <p:sp>
        <p:nvSpPr>
          <p:cNvPr id="4" name="Slide Number Placeholder 3"/>
          <p:cNvSpPr>
            <a:spLocks noGrp="1"/>
          </p:cNvSpPr>
          <p:nvPr>
            <p:ph type="sldNum" sz="quarter" idx="10"/>
          </p:nvPr>
        </p:nvSpPr>
        <p:spPr/>
        <p:txBody>
          <a:bodyPr/>
          <a:lstStyle/>
          <a:p>
            <a:fld id="{1B9A179D-2D27-49E2-B022-8EDDA2EFE682}" type="slidenum">
              <a:rPr lang="en-US" smtClean="0"/>
              <a:t>1</a:t>
            </a:fld>
            <a:endParaRPr lang="en-US"/>
          </a:p>
        </p:txBody>
      </p:sp>
    </p:spTree>
    <p:extLst>
      <p:ext uri="{BB962C8B-B14F-4D97-AF65-F5344CB8AC3E}">
        <p14:creationId xmlns:p14="http://schemas.microsoft.com/office/powerpoint/2010/main" val="15424225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DD94B-9035-4F74-839F-A6C97137599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331B428-F4D2-48FE-9FF3-0327BBDCB1E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AE5E97F-F70B-405B-A41E-FD53A345B74A}"/>
              </a:ext>
            </a:extLst>
          </p:cNvPr>
          <p:cNvSpPr>
            <a:spLocks noGrp="1"/>
          </p:cNvSpPr>
          <p:nvPr>
            <p:ph type="dt" sz="half" idx="10"/>
          </p:nvPr>
        </p:nvSpPr>
        <p:spPr/>
        <p:txBody>
          <a:bodyPr/>
          <a:lstStyle/>
          <a:p>
            <a:fld id="{A77254A4-B123-47E6-815B-29D38EF25CCE}" type="datetimeFigureOut">
              <a:rPr lang="en-US" smtClean="0"/>
              <a:t>1/3/2025</a:t>
            </a:fld>
            <a:endParaRPr lang="en-US"/>
          </a:p>
        </p:txBody>
      </p:sp>
      <p:sp>
        <p:nvSpPr>
          <p:cNvPr id="5" name="Footer Placeholder 4">
            <a:extLst>
              <a:ext uri="{FF2B5EF4-FFF2-40B4-BE49-F238E27FC236}">
                <a16:creationId xmlns:a16="http://schemas.microsoft.com/office/drawing/2014/main" id="{FF6F2652-52FD-480A-AE86-84822DBC07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D1C562-AE02-4A16-B8E8-8F20F063D1DB}"/>
              </a:ext>
            </a:extLst>
          </p:cNvPr>
          <p:cNvSpPr>
            <a:spLocks noGrp="1"/>
          </p:cNvSpPr>
          <p:nvPr>
            <p:ph type="sldNum" sz="quarter" idx="12"/>
          </p:nvPr>
        </p:nvSpPr>
        <p:spPr/>
        <p:txBody>
          <a:bodyPr/>
          <a:lstStyle/>
          <a:p>
            <a:fld id="{97FD427F-48D8-436F-9DD9-70B50AE3BC5F}" type="slidenum">
              <a:rPr lang="en-US" smtClean="0"/>
              <a:t>‹#›</a:t>
            </a:fld>
            <a:endParaRPr lang="en-US"/>
          </a:p>
        </p:txBody>
      </p:sp>
    </p:spTree>
    <p:extLst>
      <p:ext uri="{BB962C8B-B14F-4D97-AF65-F5344CB8AC3E}">
        <p14:creationId xmlns:p14="http://schemas.microsoft.com/office/powerpoint/2010/main" val="26858056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C92B96-EC44-430E-A052-ECF99DC619D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515719A-067C-4C4A-B7ED-DE65F6391B7B}"/>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1EE4FE3-B734-4ED8-B229-CF06BDFD7954}"/>
              </a:ext>
            </a:extLst>
          </p:cNvPr>
          <p:cNvSpPr>
            <a:spLocks noGrp="1"/>
          </p:cNvSpPr>
          <p:nvPr>
            <p:ph type="dt" sz="half" idx="10"/>
          </p:nvPr>
        </p:nvSpPr>
        <p:spPr/>
        <p:txBody>
          <a:bodyPr/>
          <a:lstStyle/>
          <a:p>
            <a:fld id="{A79A3335-6331-4872-A8B7-ECD55539F4D0}" type="datetimeFigureOut">
              <a:rPr lang="en-US" smtClean="0"/>
              <a:t>1/3/2025</a:t>
            </a:fld>
            <a:endParaRPr lang="en-US"/>
          </a:p>
        </p:txBody>
      </p:sp>
      <p:sp>
        <p:nvSpPr>
          <p:cNvPr id="5" name="Footer Placeholder 4">
            <a:extLst>
              <a:ext uri="{FF2B5EF4-FFF2-40B4-BE49-F238E27FC236}">
                <a16:creationId xmlns:a16="http://schemas.microsoft.com/office/drawing/2014/main" id="{6D52B838-8D36-40C8-A00C-7E17F41BABED}"/>
              </a:ext>
            </a:extLst>
          </p:cNvPr>
          <p:cNvSpPr>
            <a:spLocks noGrp="1"/>
          </p:cNvSpPr>
          <p:nvPr>
            <p:ph type="ftr" sz="quarter" idx="11"/>
          </p:nvPr>
        </p:nvSpPr>
        <p:spPr/>
        <p:txBody>
          <a:bodyPr/>
          <a:lstStyle/>
          <a:p>
            <a:r>
              <a:rPr lang="en-US"/>
              <a:t>Add a footer</a:t>
            </a:r>
            <a:endParaRPr lang="en-US" dirty="0"/>
          </a:p>
        </p:txBody>
      </p:sp>
      <p:sp>
        <p:nvSpPr>
          <p:cNvPr id="6" name="Slide Number Placeholder 5">
            <a:extLst>
              <a:ext uri="{FF2B5EF4-FFF2-40B4-BE49-F238E27FC236}">
                <a16:creationId xmlns:a16="http://schemas.microsoft.com/office/drawing/2014/main" id="{CB27E388-F192-46A8-8281-BCFCFBA3E786}"/>
              </a:ext>
            </a:extLst>
          </p:cNvPr>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7105621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97EC186-3739-4F19-B591-177A1D613AE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C6026BD-4B4D-4EB5-A296-89F5DE356D1F}"/>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F745EC-321E-4C3F-A89D-D87C8C6CB515}"/>
              </a:ext>
            </a:extLst>
          </p:cNvPr>
          <p:cNvSpPr>
            <a:spLocks noGrp="1"/>
          </p:cNvSpPr>
          <p:nvPr>
            <p:ph type="dt" sz="half" idx="10"/>
          </p:nvPr>
        </p:nvSpPr>
        <p:spPr/>
        <p:txBody>
          <a:bodyPr/>
          <a:lstStyle/>
          <a:p>
            <a:fld id="{A79A3335-6331-4872-A8B7-ECD55539F4D0}" type="datetimeFigureOut">
              <a:rPr lang="en-US" smtClean="0"/>
              <a:t>1/3/2025</a:t>
            </a:fld>
            <a:endParaRPr lang="en-US"/>
          </a:p>
        </p:txBody>
      </p:sp>
      <p:sp>
        <p:nvSpPr>
          <p:cNvPr id="5" name="Footer Placeholder 4">
            <a:extLst>
              <a:ext uri="{FF2B5EF4-FFF2-40B4-BE49-F238E27FC236}">
                <a16:creationId xmlns:a16="http://schemas.microsoft.com/office/drawing/2014/main" id="{E7E37CBB-67ED-4747-8E55-FAD58AA5E4EB}"/>
              </a:ext>
            </a:extLst>
          </p:cNvPr>
          <p:cNvSpPr>
            <a:spLocks noGrp="1"/>
          </p:cNvSpPr>
          <p:nvPr>
            <p:ph type="ftr" sz="quarter" idx="11"/>
          </p:nvPr>
        </p:nvSpPr>
        <p:spPr/>
        <p:txBody>
          <a:bodyPr/>
          <a:lstStyle/>
          <a:p>
            <a:r>
              <a:rPr lang="en-US"/>
              <a:t>Add a footer</a:t>
            </a:r>
            <a:endParaRPr lang="en-US" dirty="0"/>
          </a:p>
        </p:txBody>
      </p:sp>
      <p:sp>
        <p:nvSpPr>
          <p:cNvPr id="6" name="Slide Number Placeholder 5">
            <a:extLst>
              <a:ext uri="{FF2B5EF4-FFF2-40B4-BE49-F238E27FC236}">
                <a16:creationId xmlns:a16="http://schemas.microsoft.com/office/drawing/2014/main" id="{37925557-C6A7-4849-BD9D-035F4AF6BBD6}"/>
              </a:ext>
            </a:extLst>
          </p:cNvPr>
          <p:cNvSpPr>
            <a:spLocks noGrp="1"/>
          </p:cNvSpPr>
          <p:nvPr>
            <p:ph type="sldNum" sz="quarter" idx="12"/>
          </p:nvPr>
        </p:nvSpPr>
        <p:spPr/>
        <p:txBody>
          <a:bodyPr/>
          <a:lstStyle/>
          <a:p>
            <a:fld id="{A7F8E3F6-DE14-48B2-B2BC-6FABA9630FB8}" type="slidenum">
              <a:rPr lang="en-US" smtClean="0"/>
              <a:pPr/>
              <a:t>‹#›</a:t>
            </a:fld>
            <a:endParaRPr lang="en-US" dirty="0"/>
          </a:p>
        </p:txBody>
      </p:sp>
    </p:spTree>
    <p:extLst>
      <p:ext uri="{BB962C8B-B14F-4D97-AF65-F5344CB8AC3E}">
        <p14:creationId xmlns:p14="http://schemas.microsoft.com/office/powerpoint/2010/main" val="13206191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1295401" y="1873584"/>
            <a:ext cx="5120640" cy="2560320"/>
          </a:xfrm>
        </p:spPr>
        <p:txBody>
          <a:bodyPr anchor="b">
            <a:normAutofit/>
          </a:bodyPr>
          <a:lstStyle>
            <a:lvl1pPr algn="l">
              <a:defRPr sz="4000">
                <a:solidFill>
                  <a:schemeClr val="tx1"/>
                </a:solidFill>
              </a:defRPr>
            </a:lvl1pPr>
          </a:lstStyle>
          <a:p>
            <a:r>
              <a:rPr lang="en-US"/>
              <a:t>Click to edit Master title style</a:t>
            </a:r>
            <a:endParaRPr lang="en-US" dirty="0"/>
          </a:p>
        </p:txBody>
      </p:sp>
      <p:sp>
        <p:nvSpPr>
          <p:cNvPr id="15" name="Picture Placeholder 14" descr="An empty placeholder to add an image. Click on the placeholder and select the image that you wish to add"/>
          <p:cNvSpPr>
            <a:spLocks noGrp="1"/>
          </p:cNvSpPr>
          <p:nvPr>
            <p:ph type="pic" sz="quarter" idx="10"/>
          </p:nvPr>
        </p:nvSpPr>
        <p:spPr>
          <a:xfrm>
            <a:off x="6743703" y="0"/>
            <a:ext cx="5448297" cy="6858000"/>
          </a:xfrm>
          <a:custGeom>
            <a:avLst/>
            <a:gdLst>
              <a:gd name="connsiteX0" fmla="*/ 0 w 5448297"/>
              <a:gd name="connsiteY0" fmla="*/ 0 h 6858000"/>
              <a:gd name="connsiteX1" fmla="*/ 5448297 w 5448297"/>
              <a:gd name="connsiteY1" fmla="*/ 0 h 6858000"/>
              <a:gd name="connsiteX2" fmla="*/ 5448297 w 5448297"/>
              <a:gd name="connsiteY2" fmla="*/ 6858000 h 6858000"/>
              <a:gd name="connsiteX3" fmla="*/ 338667 w 5448297"/>
              <a:gd name="connsiteY3" fmla="*/ 6858000 h 6858000"/>
              <a:gd name="connsiteX4" fmla="*/ 1185333 w 5448297"/>
              <a:gd name="connsiteY4" fmla="*/ 433705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48297" h="6858000">
                <a:moveTo>
                  <a:pt x="0" y="0"/>
                </a:moveTo>
                <a:lnTo>
                  <a:pt x="5448297" y="0"/>
                </a:lnTo>
                <a:lnTo>
                  <a:pt x="5448297" y="6858000"/>
                </a:lnTo>
                <a:lnTo>
                  <a:pt x="338667" y="6858000"/>
                </a:lnTo>
                <a:lnTo>
                  <a:pt x="1185333" y="4337050"/>
                </a:lnTo>
                <a:close/>
              </a:path>
            </a:pathLst>
          </a:custGeom>
          <a:noFill/>
          <a:ln>
            <a:noFill/>
          </a:ln>
        </p:spPr>
        <p:txBody>
          <a:bodyPr wrap="square" tIns="365760">
            <a:noAutofit/>
          </a:bodyPr>
          <a:lstStyle>
            <a:lvl1pPr marL="0" indent="0" algn="ctr">
              <a:buNone/>
              <a:defRPr sz="2800">
                <a:solidFill>
                  <a:schemeClr val="bg1"/>
                </a:solidFill>
              </a:defRPr>
            </a:lvl1pPr>
          </a:lstStyle>
          <a:p>
            <a:r>
              <a:rPr lang="en-US"/>
              <a:t>Click icon to add picture</a:t>
            </a:r>
          </a:p>
        </p:txBody>
      </p:sp>
      <p:sp>
        <p:nvSpPr>
          <p:cNvPr id="3" name="Subtitle 2"/>
          <p:cNvSpPr>
            <a:spLocks noGrp="1"/>
          </p:cNvSpPr>
          <p:nvPr>
            <p:ph type="subTitle" idx="1"/>
          </p:nvPr>
        </p:nvSpPr>
        <p:spPr>
          <a:xfrm>
            <a:off x="1295401" y="4572000"/>
            <a:ext cx="5120640" cy="1600200"/>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3879959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69B272-A354-4364-A8FF-0B40D4447D4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7A1CD53-057B-44C1-8926-749DC86DD9D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03DFA27-9286-444F-870F-2A4AFC0C913F}"/>
              </a:ext>
            </a:extLst>
          </p:cNvPr>
          <p:cNvSpPr>
            <a:spLocks noGrp="1"/>
          </p:cNvSpPr>
          <p:nvPr>
            <p:ph type="dt" sz="half" idx="10"/>
          </p:nvPr>
        </p:nvSpPr>
        <p:spPr/>
        <p:txBody>
          <a:bodyPr/>
          <a:lstStyle/>
          <a:p>
            <a:fld id="{A79A3335-6331-4872-A8B7-ECD55539F4D0}" type="datetimeFigureOut">
              <a:rPr lang="en-US" smtClean="0"/>
              <a:t>1/3/2025</a:t>
            </a:fld>
            <a:endParaRPr lang="en-US"/>
          </a:p>
        </p:txBody>
      </p:sp>
      <p:sp>
        <p:nvSpPr>
          <p:cNvPr id="5" name="Footer Placeholder 4">
            <a:extLst>
              <a:ext uri="{FF2B5EF4-FFF2-40B4-BE49-F238E27FC236}">
                <a16:creationId xmlns:a16="http://schemas.microsoft.com/office/drawing/2014/main" id="{17C5ECA1-A5D2-4EC5-987A-F7A819F5ED7B}"/>
              </a:ext>
            </a:extLst>
          </p:cNvPr>
          <p:cNvSpPr>
            <a:spLocks noGrp="1"/>
          </p:cNvSpPr>
          <p:nvPr>
            <p:ph type="ftr" sz="quarter" idx="11"/>
          </p:nvPr>
        </p:nvSpPr>
        <p:spPr/>
        <p:txBody>
          <a:bodyPr/>
          <a:lstStyle/>
          <a:p>
            <a:r>
              <a:rPr lang="en-US"/>
              <a:t>Add a footer</a:t>
            </a:r>
            <a:endParaRPr lang="en-US" dirty="0"/>
          </a:p>
        </p:txBody>
      </p:sp>
      <p:sp>
        <p:nvSpPr>
          <p:cNvPr id="6" name="Slide Number Placeholder 5">
            <a:extLst>
              <a:ext uri="{FF2B5EF4-FFF2-40B4-BE49-F238E27FC236}">
                <a16:creationId xmlns:a16="http://schemas.microsoft.com/office/drawing/2014/main" id="{1737F2B2-D001-4F02-BB46-74E11E77D399}"/>
              </a:ext>
            </a:extLst>
          </p:cNvPr>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12667242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8F7288-6204-45D3-A267-54945A54282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AC25CFC-2127-44D2-A0DB-36F8F5E3BAC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81EB7E9D-D705-4019-ABDA-9344AA4E47D9}"/>
              </a:ext>
            </a:extLst>
          </p:cNvPr>
          <p:cNvSpPr>
            <a:spLocks noGrp="1"/>
          </p:cNvSpPr>
          <p:nvPr>
            <p:ph type="dt" sz="half" idx="10"/>
          </p:nvPr>
        </p:nvSpPr>
        <p:spPr/>
        <p:txBody>
          <a:bodyPr/>
          <a:lstStyle/>
          <a:p>
            <a:fld id="{A77254A4-B123-47E6-815B-29D38EF25CCE}" type="datetimeFigureOut">
              <a:rPr lang="en-US" smtClean="0"/>
              <a:t>1/3/2025</a:t>
            </a:fld>
            <a:endParaRPr lang="en-US"/>
          </a:p>
        </p:txBody>
      </p:sp>
      <p:sp>
        <p:nvSpPr>
          <p:cNvPr id="5" name="Footer Placeholder 4">
            <a:extLst>
              <a:ext uri="{FF2B5EF4-FFF2-40B4-BE49-F238E27FC236}">
                <a16:creationId xmlns:a16="http://schemas.microsoft.com/office/drawing/2014/main" id="{969A673F-5B13-4EBB-9764-D34CB5A081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C11BD7-6F13-4C25-B568-8307CFC23B01}"/>
              </a:ext>
            </a:extLst>
          </p:cNvPr>
          <p:cNvSpPr>
            <a:spLocks noGrp="1"/>
          </p:cNvSpPr>
          <p:nvPr>
            <p:ph type="sldNum" sz="quarter" idx="12"/>
          </p:nvPr>
        </p:nvSpPr>
        <p:spPr/>
        <p:txBody>
          <a:bodyPr/>
          <a:lstStyle/>
          <a:p>
            <a:fld id="{97FD427F-48D8-436F-9DD9-70B50AE3BC5F}" type="slidenum">
              <a:rPr lang="en-US" smtClean="0"/>
              <a:t>‹#›</a:t>
            </a:fld>
            <a:endParaRPr lang="en-US"/>
          </a:p>
        </p:txBody>
      </p:sp>
    </p:spTree>
    <p:extLst>
      <p:ext uri="{BB962C8B-B14F-4D97-AF65-F5344CB8AC3E}">
        <p14:creationId xmlns:p14="http://schemas.microsoft.com/office/powerpoint/2010/main" val="26956592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FF4510-1999-4409-8B6B-D7351FDEFE7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91B808A-85BA-4250-A8A3-9074B2B7512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2F85479-F70B-4A0E-868B-5B2CBDFEF6D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46907C9-718E-495E-B7E2-B072A1BCE74E}"/>
              </a:ext>
            </a:extLst>
          </p:cNvPr>
          <p:cNvSpPr>
            <a:spLocks noGrp="1"/>
          </p:cNvSpPr>
          <p:nvPr>
            <p:ph type="dt" sz="half" idx="10"/>
          </p:nvPr>
        </p:nvSpPr>
        <p:spPr/>
        <p:txBody>
          <a:bodyPr/>
          <a:lstStyle/>
          <a:p>
            <a:fld id="{A79A3335-6331-4872-A8B7-ECD55539F4D0}" type="datetimeFigureOut">
              <a:rPr lang="en-US" smtClean="0"/>
              <a:t>1/3/2025</a:t>
            </a:fld>
            <a:endParaRPr lang="en-US"/>
          </a:p>
        </p:txBody>
      </p:sp>
      <p:sp>
        <p:nvSpPr>
          <p:cNvPr id="6" name="Footer Placeholder 5">
            <a:extLst>
              <a:ext uri="{FF2B5EF4-FFF2-40B4-BE49-F238E27FC236}">
                <a16:creationId xmlns:a16="http://schemas.microsoft.com/office/drawing/2014/main" id="{8B70FF96-0FD9-4718-A216-3BE589F7D427}"/>
              </a:ext>
            </a:extLst>
          </p:cNvPr>
          <p:cNvSpPr>
            <a:spLocks noGrp="1"/>
          </p:cNvSpPr>
          <p:nvPr>
            <p:ph type="ftr" sz="quarter" idx="11"/>
          </p:nvPr>
        </p:nvSpPr>
        <p:spPr/>
        <p:txBody>
          <a:bodyPr/>
          <a:lstStyle/>
          <a:p>
            <a:r>
              <a:rPr lang="en-US"/>
              <a:t>Add a footer</a:t>
            </a:r>
            <a:endParaRPr lang="en-US" dirty="0"/>
          </a:p>
        </p:txBody>
      </p:sp>
      <p:sp>
        <p:nvSpPr>
          <p:cNvPr id="7" name="Slide Number Placeholder 6">
            <a:extLst>
              <a:ext uri="{FF2B5EF4-FFF2-40B4-BE49-F238E27FC236}">
                <a16:creationId xmlns:a16="http://schemas.microsoft.com/office/drawing/2014/main" id="{BF7CDFAC-B1D9-446C-B4B4-67525177F38A}"/>
              </a:ext>
            </a:extLst>
          </p:cNvPr>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19715324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8664C5-9351-4697-B741-C9D0B6100D7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573D8F6-5D28-4311-868E-957ADAB1095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2497F417-103D-4300-88AA-EE51BAAD594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B279C31-0FA4-44F9-9FD9-BC8611B7B28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E4F350D-DB73-472D-BAE4-FD64346F1A90}"/>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9A83782-3824-4B10-8EC3-C7FA69303AB2}"/>
              </a:ext>
            </a:extLst>
          </p:cNvPr>
          <p:cNvSpPr>
            <a:spLocks noGrp="1"/>
          </p:cNvSpPr>
          <p:nvPr>
            <p:ph type="dt" sz="half" idx="10"/>
          </p:nvPr>
        </p:nvSpPr>
        <p:spPr/>
        <p:txBody>
          <a:bodyPr/>
          <a:lstStyle/>
          <a:p>
            <a:fld id="{A79A3335-6331-4872-A8B7-ECD55539F4D0}" type="datetimeFigureOut">
              <a:rPr lang="en-US" smtClean="0"/>
              <a:t>1/3/2025</a:t>
            </a:fld>
            <a:endParaRPr lang="en-US"/>
          </a:p>
        </p:txBody>
      </p:sp>
      <p:sp>
        <p:nvSpPr>
          <p:cNvPr id="8" name="Footer Placeholder 7">
            <a:extLst>
              <a:ext uri="{FF2B5EF4-FFF2-40B4-BE49-F238E27FC236}">
                <a16:creationId xmlns:a16="http://schemas.microsoft.com/office/drawing/2014/main" id="{615AAD94-26B9-4EA6-8FE7-3CA9E66AB8E4}"/>
              </a:ext>
            </a:extLst>
          </p:cNvPr>
          <p:cNvSpPr>
            <a:spLocks noGrp="1"/>
          </p:cNvSpPr>
          <p:nvPr>
            <p:ph type="ftr" sz="quarter" idx="11"/>
          </p:nvPr>
        </p:nvSpPr>
        <p:spPr/>
        <p:txBody>
          <a:bodyPr/>
          <a:lstStyle/>
          <a:p>
            <a:r>
              <a:rPr lang="en-US"/>
              <a:t>Add a footer</a:t>
            </a:r>
            <a:endParaRPr lang="en-US" dirty="0"/>
          </a:p>
        </p:txBody>
      </p:sp>
      <p:sp>
        <p:nvSpPr>
          <p:cNvPr id="9" name="Slide Number Placeholder 8">
            <a:extLst>
              <a:ext uri="{FF2B5EF4-FFF2-40B4-BE49-F238E27FC236}">
                <a16:creationId xmlns:a16="http://schemas.microsoft.com/office/drawing/2014/main" id="{EEB953FE-AF8E-4A62-80AE-A29170AA16B4}"/>
              </a:ext>
            </a:extLst>
          </p:cNvPr>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7032418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C24C76-32BF-48FE-BC24-2F014195205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C99F869-1BB6-44C0-8625-5B1B8C7FAB45}"/>
              </a:ext>
            </a:extLst>
          </p:cNvPr>
          <p:cNvSpPr>
            <a:spLocks noGrp="1"/>
          </p:cNvSpPr>
          <p:nvPr>
            <p:ph type="dt" sz="half" idx="10"/>
          </p:nvPr>
        </p:nvSpPr>
        <p:spPr/>
        <p:txBody>
          <a:bodyPr/>
          <a:lstStyle/>
          <a:p>
            <a:fld id="{A79A3335-6331-4872-A8B7-ECD55539F4D0}" type="datetimeFigureOut">
              <a:rPr lang="en-US" smtClean="0"/>
              <a:t>1/3/2025</a:t>
            </a:fld>
            <a:endParaRPr lang="en-US"/>
          </a:p>
        </p:txBody>
      </p:sp>
      <p:sp>
        <p:nvSpPr>
          <p:cNvPr id="4" name="Footer Placeholder 3">
            <a:extLst>
              <a:ext uri="{FF2B5EF4-FFF2-40B4-BE49-F238E27FC236}">
                <a16:creationId xmlns:a16="http://schemas.microsoft.com/office/drawing/2014/main" id="{41D2288C-0B75-4B5F-9621-3A586204078C}"/>
              </a:ext>
            </a:extLst>
          </p:cNvPr>
          <p:cNvSpPr>
            <a:spLocks noGrp="1"/>
          </p:cNvSpPr>
          <p:nvPr>
            <p:ph type="ftr" sz="quarter" idx="11"/>
          </p:nvPr>
        </p:nvSpPr>
        <p:spPr/>
        <p:txBody>
          <a:bodyPr/>
          <a:lstStyle/>
          <a:p>
            <a:r>
              <a:rPr lang="en-US"/>
              <a:t>Add a footer</a:t>
            </a:r>
            <a:endParaRPr lang="en-US" dirty="0"/>
          </a:p>
        </p:txBody>
      </p:sp>
      <p:sp>
        <p:nvSpPr>
          <p:cNvPr id="5" name="Slide Number Placeholder 4">
            <a:extLst>
              <a:ext uri="{FF2B5EF4-FFF2-40B4-BE49-F238E27FC236}">
                <a16:creationId xmlns:a16="http://schemas.microsoft.com/office/drawing/2014/main" id="{F226914B-2229-4EFA-84AC-F22E626A9ADF}"/>
              </a:ext>
            </a:extLst>
          </p:cNvPr>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17831203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A230675-764B-4167-A2AA-CBB4EB52CBC8}"/>
              </a:ext>
            </a:extLst>
          </p:cNvPr>
          <p:cNvSpPr>
            <a:spLocks noGrp="1"/>
          </p:cNvSpPr>
          <p:nvPr>
            <p:ph type="dt" sz="half" idx="10"/>
          </p:nvPr>
        </p:nvSpPr>
        <p:spPr/>
        <p:txBody>
          <a:bodyPr/>
          <a:lstStyle/>
          <a:p>
            <a:fld id="{A79A3335-6331-4872-A8B7-ECD55539F4D0}" type="datetimeFigureOut">
              <a:rPr lang="en-US" smtClean="0"/>
              <a:t>1/3/2025</a:t>
            </a:fld>
            <a:endParaRPr lang="en-US"/>
          </a:p>
        </p:txBody>
      </p:sp>
      <p:sp>
        <p:nvSpPr>
          <p:cNvPr id="3" name="Footer Placeholder 2">
            <a:extLst>
              <a:ext uri="{FF2B5EF4-FFF2-40B4-BE49-F238E27FC236}">
                <a16:creationId xmlns:a16="http://schemas.microsoft.com/office/drawing/2014/main" id="{192EDFDB-3577-4B05-8AE9-59A883470233}"/>
              </a:ext>
            </a:extLst>
          </p:cNvPr>
          <p:cNvSpPr>
            <a:spLocks noGrp="1"/>
          </p:cNvSpPr>
          <p:nvPr>
            <p:ph type="ftr" sz="quarter" idx="11"/>
          </p:nvPr>
        </p:nvSpPr>
        <p:spPr/>
        <p:txBody>
          <a:bodyPr/>
          <a:lstStyle/>
          <a:p>
            <a:r>
              <a:rPr lang="en-US"/>
              <a:t>Add a footer</a:t>
            </a:r>
            <a:endParaRPr lang="en-US" dirty="0"/>
          </a:p>
        </p:txBody>
      </p:sp>
      <p:sp>
        <p:nvSpPr>
          <p:cNvPr id="4" name="Slide Number Placeholder 3">
            <a:extLst>
              <a:ext uri="{FF2B5EF4-FFF2-40B4-BE49-F238E27FC236}">
                <a16:creationId xmlns:a16="http://schemas.microsoft.com/office/drawing/2014/main" id="{7E24EB58-C4F0-4209-8898-46F625183583}"/>
              </a:ext>
            </a:extLst>
          </p:cNvPr>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843527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3301D8-E053-4EDD-8955-9ECAA9358F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8A0927F-40F2-474E-966D-7B9B6161B3E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2904F55-D96B-4268-BB71-480EF56A7E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2F5DFEB-92F8-462E-B480-DA9CF6D8E9A7}"/>
              </a:ext>
            </a:extLst>
          </p:cNvPr>
          <p:cNvSpPr>
            <a:spLocks noGrp="1"/>
          </p:cNvSpPr>
          <p:nvPr>
            <p:ph type="dt" sz="half" idx="10"/>
          </p:nvPr>
        </p:nvSpPr>
        <p:spPr/>
        <p:txBody>
          <a:bodyPr/>
          <a:lstStyle/>
          <a:p>
            <a:fld id="{A79A3335-6331-4872-A8B7-ECD55539F4D0}" type="datetimeFigureOut">
              <a:rPr lang="en-US" smtClean="0"/>
              <a:t>1/3/2025</a:t>
            </a:fld>
            <a:endParaRPr lang="en-US"/>
          </a:p>
        </p:txBody>
      </p:sp>
      <p:sp>
        <p:nvSpPr>
          <p:cNvPr id="6" name="Footer Placeholder 5">
            <a:extLst>
              <a:ext uri="{FF2B5EF4-FFF2-40B4-BE49-F238E27FC236}">
                <a16:creationId xmlns:a16="http://schemas.microsoft.com/office/drawing/2014/main" id="{1B6F8FCE-BBD4-4C97-8C5E-29F331E551DF}"/>
              </a:ext>
            </a:extLst>
          </p:cNvPr>
          <p:cNvSpPr>
            <a:spLocks noGrp="1"/>
          </p:cNvSpPr>
          <p:nvPr>
            <p:ph type="ftr" sz="quarter" idx="11"/>
          </p:nvPr>
        </p:nvSpPr>
        <p:spPr/>
        <p:txBody>
          <a:bodyPr/>
          <a:lstStyle/>
          <a:p>
            <a:r>
              <a:rPr lang="en-US"/>
              <a:t>Add a footer</a:t>
            </a:r>
            <a:endParaRPr lang="en-US" dirty="0"/>
          </a:p>
        </p:txBody>
      </p:sp>
      <p:sp>
        <p:nvSpPr>
          <p:cNvPr id="7" name="Slide Number Placeholder 6">
            <a:extLst>
              <a:ext uri="{FF2B5EF4-FFF2-40B4-BE49-F238E27FC236}">
                <a16:creationId xmlns:a16="http://schemas.microsoft.com/office/drawing/2014/main" id="{98FD10F6-16BC-4DF6-8DD9-A66E0E6812DF}"/>
              </a:ext>
            </a:extLst>
          </p:cNvPr>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1080774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0A2624-583C-41CF-A574-CA6F360E06C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519B514-B136-48A1-A0FD-C8988933BFE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6394EE2-1FB3-4719-8DA2-64C59072850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0767281-86C5-4AEB-930A-92423558D9C6}"/>
              </a:ext>
            </a:extLst>
          </p:cNvPr>
          <p:cNvSpPr>
            <a:spLocks noGrp="1"/>
          </p:cNvSpPr>
          <p:nvPr>
            <p:ph type="dt" sz="half" idx="10"/>
          </p:nvPr>
        </p:nvSpPr>
        <p:spPr/>
        <p:txBody>
          <a:bodyPr/>
          <a:lstStyle/>
          <a:p>
            <a:fld id="{A79A3335-6331-4872-A8B7-ECD55539F4D0}" type="datetimeFigureOut">
              <a:rPr lang="en-US" smtClean="0"/>
              <a:t>1/3/2025</a:t>
            </a:fld>
            <a:endParaRPr lang="en-US"/>
          </a:p>
        </p:txBody>
      </p:sp>
      <p:sp>
        <p:nvSpPr>
          <p:cNvPr id="6" name="Footer Placeholder 5">
            <a:extLst>
              <a:ext uri="{FF2B5EF4-FFF2-40B4-BE49-F238E27FC236}">
                <a16:creationId xmlns:a16="http://schemas.microsoft.com/office/drawing/2014/main" id="{6872C060-F305-426E-A4B5-698E62650876}"/>
              </a:ext>
            </a:extLst>
          </p:cNvPr>
          <p:cNvSpPr>
            <a:spLocks noGrp="1"/>
          </p:cNvSpPr>
          <p:nvPr>
            <p:ph type="ftr" sz="quarter" idx="11"/>
          </p:nvPr>
        </p:nvSpPr>
        <p:spPr/>
        <p:txBody>
          <a:bodyPr/>
          <a:lstStyle/>
          <a:p>
            <a:r>
              <a:rPr lang="en-US"/>
              <a:t>Add a footer</a:t>
            </a:r>
            <a:endParaRPr lang="en-US" dirty="0"/>
          </a:p>
        </p:txBody>
      </p:sp>
      <p:sp>
        <p:nvSpPr>
          <p:cNvPr id="7" name="Slide Number Placeholder 6">
            <a:extLst>
              <a:ext uri="{FF2B5EF4-FFF2-40B4-BE49-F238E27FC236}">
                <a16:creationId xmlns:a16="http://schemas.microsoft.com/office/drawing/2014/main" id="{6B21081E-4521-4221-AB13-C43BDE7756CB}"/>
              </a:ext>
            </a:extLst>
          </p:cNvPr>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38714567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4BA8155-5921-42C2-87F6-AB94E0F0BB1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25CE5CC-BBB9-45C8-8010-8114A158071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1629BF8-6AE2-4EA2-9563-ACB6032EAD5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9A3335-6331-4872-A8B7-ECD55539F4D0}" type="datetimeFigureOut">
              <a:rPr lang="en-US" smtClean="0"/>
              <a:pPr/>
              <a:t>1/3/2025</a:t>
            </a:fld>
            <a:endParaRPr lang="en-US"/>
          </a:p>
        </p:txBody>
      </p:sp>
      <p:sp>
        <p:nvSpPr>
          <p:cNvPr id="5" name="Footer Placeholder 4">
            <a:extLst>
              <a:ext uri="{FF2B5EF4-FFF2-40B4-BE49-F238E27FC236}">
                <a16:creationId xmlns:a16="http://schemas.microsoft.com/office/drawing/2014/main" id="{95B58979-BCAF-4C61-9388-52DCEC00067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Add a footer</a:t>
            </a:r>
            <a:endParaRPr lang="en-US" dirty="0"/>
          </a:p>
        </p:txBody>
      </p:sp>
      <p:sp>
        <p:nvSpPr>
          <p:cNvPr id="6" name="Slide Number Placeholder 5">
            <a:extLst>
              <a:ext uri="{FF2B5EF4-FFF2-40B4-BE49-F238E27FC236}">
                <a16:creationId xmlns:a16="http://schemas.microsoft.com/office/drawing/2014/main" id="{2EB229A3-0633-46A2-960E-1CEB37130BA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F8E3F6-DE14-48B2-B2BC-6FABA9630FB8}" type="slidenum">
              <a:rPr lang="en-US" smtClean="0"/>
              <a:pPr/>
              <a:t>‹#›</a:t>
            </a:fld>
            <a:endParaRPr lang="en-US"/>
          </a:p>
        </p:txBody>
      </p:sp>
      <p:cxnSp>
        <p:nvCxnSpPr>
          <p:cNvPr id="11" name="Straight Connector 10">
            <a:extLst>
              <a:ext uri="{FF2B5EF4-FFF2-40B4-BE49-F238E27FC236}">
                <a16:creationId xmlns:a16="http://schemas.microsoft.com/office/drawing/2014/main" id="{04B53732-E71E-4E1D-9D97-95807847761A}"/>
              </a:ext>
            </a:extLst>
          </p:cNvPr>
          <p:cNvCxnSpPr/>
          <p:nvPr userDrawn="1"/>
        </p:nvCxnSpPr>
        <p:spPr>
          <a:xfrm>
            <a:off x="0" y="859807"/>
            <a:ext cx="12192000" cy="0"/>
          </a:xfrm>
          <a:prstGeom prst="line">
            <a:avLst/>
          </a:prstGeom>
          <a:ln>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13" name="Parallelogram 12">
            <a:extLst>
              <a:ext uri="{FF2B5EF4-FFF2-40B4-BE49-F238E27FC236}">
                <a16:creationId xmlns:a16="http://schemas.microsoft.com/office/drawing/2014/main" id="{B0A89DA3-8F75-4367-84F9-492000161795}"/>
              </a:ext>
            </a:extLst>
          </p:cNvPr>
          <p:cNvSpPr/>
          <p:nvPr userDrawn="1"/>
        </p:nvSpPr>
        <p:spPr>
          <a:xfrm rot="600000">
            <a:off x="11491540" y="305965"/>
            <a:ext cx="91440" cy="548640"/>
          </a:xfrm>
          <a:prstGeom prst="parallelogram">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Parallelogram 13">
            <a:extLst>
              <a:ext uri="{FF2B5EF4-FFF2-40B4-BE49-F238E27FC236}">
                <a16:creationId xmlns:a16="http://schemas.microsoft.com/office/drawing/2014/main" id="{44140D5E-8506-4019-8B58-2D9F38F46669}"/>
              </a:ext>
            </a:extLst>
          </p:cNvPr>
          <p:cNvSpPr/>
          <p:nvPr userDrawn="1"/>
        </p:nvSpPr>
        <p:spPr>
          <a:xfrm rot="600000">
            <a:off x="11658454" y="305965"/>
            <a:ext cx="91440" cy="548640"/>
          </a:xfrm>
          <a:prstGeom prst="parallelogram">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Parallelogram 14">
            <a:extLst>
              <a:ext uri="{FF2B5EF4-FFF2-40B4-BE49-F238E27FC236}">
                <a16:creationId xmlns:a16="http://schemas.microsoft.com/office/drawing/2014/main" id="{1B240646-E723-405B-9E10-D54D43EF6D7D}"/>
              </a:ext>
            </a:extLst>
          </p:cNvPr>
          <p:cNvSpPr/>
          <p:nvPr userDrawn="1"/>
        </p:nvSpPr>
        <p:spPr>
          <a:xfrm rot="600000">
            <a:off x="11810854" y="305965"/>
            <a:ext cx="91440" cy="548640"/>
          </a:xfrm>
          <a:prstGeom prst="parallelogram">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65767247"/>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2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5" Type="http://schemas.microsoft.com/office/2007/relationships/hdphoto" Target="../media/hdphoto1.wdp"/><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6982" y="623448"/>
            <a:ext cx="12095017" cy="1537854"/>
          </a:xfrm>
        </p:spPr>
        <p:txBody>
          <a:bodyPr>
            <a:noAutofit/>
          </a:bodyPr>
          <a:lstStyle/>
          <a:p>
            <a:pPr marL="0" marR="0" algn="ctr">
              <a:lnSpc>
                <a:spcPct val="150000"/>
              </a:lnSpc>
              <a:spcBef>
                <a:spcPts val="0"/>
              </a:spcBef>
              <a:spcAft>
                <a:spcPts val="0"/>
              </a:spcAft>
            </a:pPr>
            <a:r>
              <a:rPr lang="nl-NL" b="1" kern="0" dirty="0">
                <a:solidFill>
                  <a:srgbClr val="002060"/>
                </a:solidFill>
                <a:effectLst/>
                <a:latin typeface="Times New Roman" panose="02020603050405020304" pitchFamily="18" charset="0"/>
                <a:ea typeface="Calibri Light" panose="020F0302020204030204" pitchFamily="34" charset="0"/>
                <a:cs typeface="Times New Roman" panose="02020603050405020304" pitchFamily="18" charset="0"/>
              </a:rPr>
              <a:t>BÀI 14</a:t>
            </a:r>
            <a:br>
              <a:rPr lang="nl-NL" b="1" kern="0" dirty="0">
                <a:solidFill>
                  <a:srgbClr val="002060"/>
                </a:solidFill>
                <a:effectLst/>
                <a:latin typeface="Times New Roman" panose="02020603050405020304" pitchFamily="18" charset="0"/>
                <a:ea typeface="Calibri Light" panose="020F0302020204030204" pitchFamily="34" charset="0"/>
                <a:cs typeface="Times New Roman" panose="02020603050405020304" pitchFamily="18" charset="0"/>
              </a:rPr>
            </a:br>
            <a:r>
              <a:rPr lang="nl-NL" b="1" kern="0" dirty="0">
                <a:solidFill>
                  <a:srgbClr val="002060"/>
                </a:solidFill>
                <a:effectLst/>
                <a:latin typeface="Times New Roman" panose="02020603050405020304" pitchFamily="18" charset="0"/>
                <a:ea typeface="Calibri Light" panose="020F0302020204030204" pitchFamily="34" charset="0"/>
                <a:cs typeface="Times New Roman" panose="02020603050405020304" pitchFamily="18" charset="0"/>
              </a:rPr>
              <a:t>SQL – NGÔN NGỮ TRUY VẤN CÓ CẤU TRÚC</a:t>
            </a:r>
            <a:endParaRPr lang="en-US" b="1" kern="0" dirty="0">
              <a:solidFill>
                <a:srgbClr val="002060"/>
              </a:solidFill>
              <a:effectLst/>
              <a:latin typeface="Calibri Light" panose="020F0302020204030204" pitchFamily="34" charset="0"/>
              <a:ea typeface="Calibri Light" panose="020F0302020204030204" pitchFamily="34" charset="0"/>
              <a:cs typeface="Times New Roman" panose="02020603050405020304" pitchFamily="18" charset="0"/>
            </a:endParaRPr>
          </a:p>
        </p:txBody>
      </p:sp>
      <p:pic>
        <p:nvPicPr>
          <p:cNvPr id="1030" name="Picture 6" descr="SQL là gì? Cách download và cài đặt SQL Server từ A - Z">
            <a:extLst>
              <a:ext uri="{FF2B5EF4-FFF2-40B4-BE49-F238E27FC236}">
                <a16:creationId xmlns:a16="http://schemas.microsoft.com/office/drawing/2014/main" id="{5E7F1C3E-4CF3-4B4A-B817-CC81AA4AEA5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36545" y="2880290"/>
            <a:ext cx="7103054" cy="39777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805955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21EE2DF-CD9D-4275-A390-B9B6E7309697}"/>
              </a:ext>
            </a:extLst>
          </p:cNvPr>
          <p:cNvSpPr txBox="1"/>
          <p:nvPr/>
        </p:nvSpPr>
        <p:spPr>
          <a:xfrm>
            <a:off x="188686" y="237624"/>
            <a:ext cx="8939201" cy="523220"/>
          </a:xfrm>
          <a:prstGeom prst="rect">
            <a:avLst/>
          </a:prstGeom>
          <a:noFill/>
        </p:spPr>
        <p:txBody>
          <a:bodyPr wrap="square" rtlCol="0">
            <a:spAutoFit/>
          </a:bodyPr>
          <a:lstStyle/>
          <a:p>
            <a:r>
              <a:rPr lang="en-US" sz="2800" b="1" dirty="0">
                <a:solidFill>
                  <a:srgbClr val="002060"/>
                </a:solidFill>
                <a:latin typeface="Tahoma" panose="020B0604030504040204" pitchFamily="34" charset="0"/>
                <a:ea typeface="Tahoma" panose="020B0604030504040204" pitchFamily="34" charset="0"/>
                <a:cs typeface="Tahoma" panose="020B0604030504040204" pitchFamily="34" charset="0"/>
              </a:rPr>
              <a:t>3. CẬP NHẬT VÀ TRUY XUẤT DỮ LIỆU</a:t>
            </a:r>
          </a:p>
        </p:txBody>
      </p:sp>
      <p:sp>
        <p:nvSpPr>
          <p:cNvPr id="7" name="Rectangle 6">
            <a:extLst>
              <a:ext uri="{FF2B5EF4-FFF2-40B4-BE49-F238E27FC236}">
                <a16:creationId xmlns:a16="http://schemas.microsoft.com/office/drawing/2014/main" id="{268CC755-699B-4024-803F-CB971E20619D}"/>
              </a:ext>
            </a:extLst>
          </p:cNvPr>
          <p:cNvSpPr/>
          <p:nvPr/>
        </p:nvSpPr>
        <p:spPr>
          <a:xfrm>
            <a:off x="419148" y="1047912"/>
            <a:ext cx="11495758" cy="620619"/>
          </a:xfrm>
          <a:prstGeom prst="rect">
            <a:avLst/>
          </a:prstGeom>
        </p:spPr>
        <p:txBody>
          <a:bodyPr wrap="square">
            <a:spAutoFit/>
          </a:bodyPr>
          <a:lstStyle/>
          <a:p>
            <a:pPr algn="just">
              <a:lnSpc>
                <a:spcPct val="150000"/>
              </a:lnSpc>
              <a:spcBef>
                <a:spcPts val="1200"/>
              </a:spcBef>
              <a:spcAft>
                <a:spcPts val="1200"/>
              </a:spcAft>
            </a:pPr>
            <a:r>
              <a:rPr lang="en-GB" sz="2600" dirty="0">
                <a:solidFill>
                  <a:srgbClr val="000000"/>
                </a:solidFill>
                <a:latin typeface="Times New Roman" panose="02020603050405020304" pitchFamily="18" charset="0"/>
              </a:rPr>
              <a:t>- </a:t>
            </a:r>
            <a:r>
              <a:rPr lang="en-GB" sz="2600" dirty="0" err="1">
                <a:solidFill>
                  <a:srgbClr val="000000"/>
                </a:solidFill>
                <a:latin typeface="Times New Roman" panose="02020603050405020304" pitchFamily="18" charset="0"/>
              </a:rPr>
              <a:t>Thành</a:t>
            </a:r>
            <a:r>
              <a:rPr lang="en-GB" sz="2600" dirty="0">
                <a:solidFill>
                  <a:srgbClr val="000000"/>
                </a:solidFill>
                <a:latin typeface="Times New Roman" panose="02020603050405020304" pitchFamily="18" charset="0"/>
              </a:rPr>
              <a:t> </a:t>
            </a:r>
            <a:r>
              <a:rPr lang="en-GB" sz="2600" dirty="0" err="1">
                <a:solidFill>
                  <a:srgbClr val="000000"/>
                </a:solidFill>
                <a:latin typeface="Times New Roman" panose="02020603050405020304" pitchFamily="18" charset="0"/>
              </a:rPr>
              <a:t>phần</a:t>
            </a:r>
            <a:r>
              <a:rPr lang="en-GB" sz="2600" dirty="0">
                <a:solidFill>
                  <a:srgbClr val="000000"/>
                </a:solidFill>
                <a:latin typeface="Times New Roman" panose="02020603050405020304" pitchFamily="18" charset="0"/>
              </a:rPr>
              <a:t> DML </a:t>
            </a:r>
            <a:r>
              <a:rPr lang="en-GB" sz="2600" dirty="0" err="1">
                <a:solidFill>
                  <a:srgbClr val="000000"/>
                </a:solidFill>
                <a:latin typeface="Times New Roman" panose="02020603050405020304" pitchFamily="18" charset="0"/>
              </a:rPr>
              <a:t>của</a:t>
            </a:r>
            <a:r>
              <a:rPr lang="en-GB" sz="2600" dirty="0">
                <a:solidFill>
                  <a:srgbClr val="000000"/>
                </a:solidFill>
                <a:latin typeface="Times New Roman" panose="02020603050405020304" pitchFamily="18" charset="0"/>
              </a:rPr>
              <a:t> SQL </a:t>
            </a:r>
            <a:r>
              <a:rPr lang="en-GB" sz="2600" dirty="0" err="1">
                <a:solidFill>
                  <a:srgbClr val="000000"/>
                </a:solidFill>
                <a:latin typeface="Times New Roman" panose="02020603050405020304" pitchFamily="18" charset="0"/>
              </a:rPr>
              <a:t>cung</a:t>
            </a:r>
            <a:r>
              <a:rPr lang="en-GB" sz="2600" dirty="0">
                <a:solidFill>
                  <a:srgbClr val="000000"/>
                </a:solidFill>
                <a:latin typeface="Times New Roman" panose="02020603050405020304" pitchFamily="18" charset="0"/>
              </a:rPr>
              <a:t> </a:t>
            </a:r>
            <a:r>
              <a:rPr lang="en-GB" sz="2600" dirty="0" err="1">
                <a:solidFill>
                  <a:srgbClr val="000000"/>
                </a:solidFill>
                <a:latin typeface="Times New Roman" panose="02020603050405020304" pitchFamily="18" charset="0"/>
              </a:rPr>
              <a:t>cấp</a:t>
            </a:r>
            <a:r>
              <a:rPr lang="en-GB" sz="2600" dirty="0">
                <a:solidFill>
                  <a:srgbClr val="000000"/>
                </a:solidFill>
                <a:latin typeface="Times New Roman" panose="02020603050405020304" pitchFamily="18" charset="0"/>
              </a:rPr>
              <a:t> </a:t>
            </a:r>
            <a:r>
              <a:rPr lang="en-GB" sz="2600" dirty="0" err="1">
                <a:solidFill>
                  <a:srgbClr val="000000"/>
                </a:solidFill>
                <a:latin typeface="Times New Roman" panose="02020603050405020304" pitchFamily="18" charset="0"/>
              </a:rPr>
              <a:t>các</a:t>
            </a:r>
            <a:r>
              <a:rPr lang="en-GB" sz="2600" dirty="0">
                <a:solidFill>
                  <a:srgbClr val="000000"/>
                </a:solidFill>
                <a:latin typeface="Times New Roman" panose="02020603050405020304" pitchFamily="18" charset="0"/>
              </a:rPr>
              <a:t> </a:t>
            </a:r>
            <a:r>
              <a:rPr lang="en-GB" sz="2600" dirty="0" err="1">
                <a:solidFill>
                  <a:srgbClr val="000000"/>
                </a:solidFill>
                <a:latin typeface="Times New Roman" panose="02020603050405020304" pitchFamily="18" charset="0"/>
              </a:rPr>
              <a:t>câu</a:t>
            </a:r>
            <a:r>
              <a:rPr lang="en-GB" sz="2600" dirty="0">
                <a:solidFill>
                  <a:srgbClr val="000000"/>
                </a:solidFill>
                <a:latin typeface="Times New Roman" panose="02020603050405020304" pitchFamily="18" charset="0"/>
              </a:rPr>
              <a:t> </a:t>
            </a:r>
            <a:r>
              <a:rPr lang="en-GB" sz="2600" dirty="0" err="1">
                <a:solidFill>
                  <a:srgbClr val="000000"/>
                </a:solidFill>
                <a:latin typeface="Times New Roman" panose="02020603050405020304" pitchFamily="18" charset="0"/>
              </a:rPr>
              <a:t>truy</a:t>
            </a:r>
            <a:r>
              <a:rPr lang="en-GB" sz="2600" dirty="0">
                <a:solidFill>
                  <a:srgbClr val="000000"/>
                </a:solidFill>
                <a:latin typeface="Times New Roman" panose="02020603050405020304" pitchFamily="18" charset="0"/>
              </a:rPr>
              <a:t> </a:t>
            </a:r>
            <a:r>
              <a:rPr lang="en-GB" sz="2600" dirty="0" err="1">
                <a:solidFill>
                  <a:srgbClr val="000000"/>
                </a:solidFill>
                <a:latin typeface="Times New Roman" panose="02020603050405020304" pitchFamily="18" charset="0"/>
              </a:rPr>
              <a:t>vấn</a:t>
            </a:r>
            <a:r>
              <a:rPr lang="en-GB" sz="2600" dirty="0">
                <a:solidFill>
                  <a:srgbClr val="000000"/>
                </a:solidFill>
                <a:latin typeface="Times New Roman" panose="02020603050405020304" pitchFamily="18" charset="0"/>
              </a:rPr>
              <a:t> </a:t>
            </a:r>
            <a:r>
              <a:rPr lang="en-GB" sz="2600" dirty="0" err="1">
                <a:solidFill>
                  <a:srgbClr val="000000"/>
                </a:solidFill>
                <a:latin typeface="Times New Roman" panose="02020603050405020304" pitchFamily="18" charset="0"/>
              </a:rPr>
              <a:t>cập</a:t>
            </a:r>
            <a:r>
              <a:rPr lang="en-GB" sz="2600" dirty="0">
                <a:solidFill>
                  <a:srgbClr val="000000"/>
                </a:solidFill>
                <a:latin typeface="Times New Roman" panose="02020603050405020304" pitchFamily="18" charset="0"/>
              </a:rPr>
              <a:t> </a:t>
            </a:r>
            <a:r>
              <a:rPr lang="en-GB" sz="2600" dirty="0" err="1">
                <a:solidFill>
                  <a:srgbClr val="000000"/>
                </a:solidFill>
                <a:latin typeface="Times New Roman" panose="02020603050405020304" pitchFamily="18" charset="0"/>
              </a:rPr>
              <a:t>nhật</a:t>
            </a:r>
            <a:r>
              <a:rPr lang="en-GB" sz="2600" dirty="0">
                <a:solidFill>
                  <a:srgbClr val="000000"/>
                </a:solidFill>
                <a:latin typeface="Times New Roman" panose="02020603050405020304" pitchFamily="18" charset="0"/>
              </a:rPr>
              <a:t> </a:t>
            </a:r>
            <a:r>
              <a:rPr lang="en-GB" sz="2600" dirty="0" err="1">
                <a:solidFill>
                  <a:srgbClr val="000000"/>
                </a:solidFill>
                <a:latin typeface="Times New Roman" panose="02020603050405020304" pitchFamily="18" charset="0"/>
              </a:rPr>
              <a:t>và</a:t>
            </a:r>
            <a:r>
              <a:rPr lang="en-GB" sz="2600" dirty="0">
                <a:solidFill>
                  <a:srgbClr val="000000"/>
                </a:solidFill>
                <a:latin typeface="Times New Roman" panose="02020603050405020304" pitchFamily="18" charset="0"/>
              </a:rPr>
              <a:t> </a:t>
            </a:r>
            <a:r>
              <a:rPr lang="en-GB" sz="2600" dirty="0" err="1">
                <a:solidFill>
                  <a:srgbClr val="000000"/>
                </a:solidFill>
                <a:latin typeface="Times New Roman" panose="02020603050405020304" pitchFamily="18" charset="0"/>
              </a:rPr>
              <a:t>truy</a:t>
            </a:r>
            <a:r>
              <a:rPr lang="en-GB" sz="2600" dirty="0">
                <a:solidFill>
                  <a:srgbClr val="000000"/>
                </a:solidFill>
                <a:latin typeface="Times New Roman" panose="02020603050405020304" pitchFamily="18" charset="0"/>
              </a:rPr>
              <a:t> </a:t>
            </a:r>
            <a:r>
              <a:rPr lang="en-GB" sz="2600" dirty="0" err="1">
                <a:solidFill>
                  <a:srgbClr val="000000"/>
                </a:solidFill>
                <a:latin typeface="Times New Roman" panose="02020603050405020304" pitchFamily="18" charset="0"/>
              </a:rPr>
              <a:t>xuất</a:t>
            </a:r>
            <a:r>
              <a:rPr lang="en-GB" sz="2600" dirty="0">
                <a:solidFill>
                  <a:srgbClr val="000000"/>
                </a:solidFill>
                <a:latin typeface="Times New Roman" panose="02020603050405020304" pitchFamily="18" charset="0"/>
              </a:rPr>
              <a:t> </a:t>
            </a:r>
            <a:r>
              <a:rPr lang="en-GB" sz="2600" dirty="0" err="1">
                <a:solidFill>
                  <a:srgbClr val="000000"/>
                </a:solidFill>
                <a:latin typeface="Times New Roman" panose="02020603050405020304" pitchFamily="18" charset="0"/>
              </a:rPr>
              <a:t>dữ</a:t>
            </a:r>
            <a:r>
              <a:rPr lang="en-GB" sz="2600" dirty="0">
                <a:solidFill>
                  <a:srgbClr val="000000"/>
                </a:solidFill>
                <a:latin typeface="Times New Roman" panose="02020603050405020304" pitchFamily="18" charset="0"/>
              </a:rPr>
              <a:t> </a:t>
            </a:r>
            <a:r>
              <a:rPr lang="en-GB" sz="2600" dirty="0" err="1">
                <a:solidFill>
                  <a:srgbClr val="000000"/>
                </a:solidFill>
                <a:latin typeface="Times New Roman" panose="02020603050405020304" pitchFamily="18" charset="0"/>
              </a:rPr>
              <a:t>liệu</a:t>
            </a:r>
            <a:r>
              <a:rPr lang="en-GB" sz="2600" dirty="0">
                <a:solidFill>
                  <a:srgbClr val="000000"/>
                </a:solidFill>
                <a:latin typeface="Times New Roman" panose="02020603050405020304" pitchFamily="18" charset="0"/>
              </a:rPr>
              <a:t>. </a:t>
            </a:r>
          </a:p>
        </p:txBody>
      </p:sp>
      <p:graphicFrame>
        <p:nvGraphicFramePr>
          <p:cNvPr id="8" name="Table 7">
            <a:extLst>
              <a:ext uri="{FF2B5EF4-FFF2-40B4-BE49-F238E27FC236}">
                <a16:creationId xmlns:a16="http://schemas.microsoft.com/office/drawing/2014/main" id="{6B62B269-2B64-412D-BE5E-A378F8C7EAFB}"/>
              </a:ext>
            </a:extLst>
          </p:cNvPr>
          <p:cNvGraphicFramePr>
            <a:graphicFrameLocks noGrp="1"/>
          </p:cNvGraphicFramePr>
          <p:nvPr>
            <p:extLst>
              <p:ext uri="{D42A27DB-BD31-4B8C-83A1-F6EECF244321}">
                <p14:modId xmlns:p14="http://schemas.microsoft.com/office/powerpoint/2010/main" val="3579093288"/>
              </p:ext>
            </p:extLst>
          </p:nvPr>
        </p:nvGraphicFramePr>
        <p:xfrm>
          <a:off x="521299" y="2106067"/>
          <a:ext cx="11291456" cy="3871860"/>
        </p:xfrm>
        <a:graphic>
          <a:graphicData uri="http://schemas.openxmlformats.org/drawingml/2006/table">
            <a:tbl>
              <a:tblPr>
                <a:tableStyleId>{284E427A-3D55-4303-BF80-6455036E1DE7}</a:tableStyleId>
              </a:tblPr>
              <a:tblGrid>
                <a:gridCol w="4315690">
                  <a:extLst>
                    <a:ext uri="{9D8B030D-6E8A-4147-A177-3AD203B41FA5}">
                      <a16:colId xmlns:a16="http://schemas.microsoft.com/office/drawing/2014/main" val="2275250014"/>
                    </a:ext>
                  </a:extLst>
                </a:gridCol>
                <a:gridCol w="6975766">
                  <a:extLst>
                    <a:ext uri="{9D8B030D-6E8A-4147-A177-3AD203B41FA5}">
                      <a16:colId xmlns:a16="http://schemas.microsoft.com/office/drawing/2014/main" val="3391008567"/>
                    </a:ext>
                  </a:extLst>
                </a:gridCol>
              </a:tblGrid>
              <a:tr h="531576">
                <a:tc>
                  <a:txBody>
                    <a:bodyPr/>
                    <a:lstStyle/>
                    <a:p>
                      <a:pPr algn="ctr" rtl="0" fontAlgn="ctr">
                        <a:lnSpc>
                          <a:spcPct val="120000"/>
                        </a:lnSpc>
                        <a:spcBef>
                          <a:spcPts val="0"/>
                        </a:spcBef>
                        <a:spcAft>
                          <a:spcPts val="0"/>
                        </a:spcAft>
                      </a:pPr>
                      <a:r>
                        <a:rPr lang="en-GB" sz="2400" b="1" u="none" strike="noStrike">
                          <a:solidFill>
                            <a:srgbClr val="000000"/>
                          </a:solidFill>
                          <a:effectLst/>
                          <a:latin typeface="Times New Roman" panose="02020603050405020304" pitchFamily="18" charset="0"/>
                          <a:cs typeface="Times New Roman" panose="02020603050405020304" pitchFamily="18" charset="0"/>
                        </a:rPr>
                        <a:t>Câu truy xuất dữ liệu</a:t>
                      </a:r>
                      <a:endParaRPr lang="en-GB" sz="2400">
                        <a:effectLst/>
                        <a:latin typeface="Times New Roman" panose="02020603050405020304" pitchFamily="18" charset="0"/>
                        <a:cs typeface="Times New Roman" panose="02020603050405020304" pitchFamily="18" charset="0"/>
                      </a:endParaRPr>
                    </a:p>
                  </a:txBody>
                  <a:tcPr marL="73025" marR="73025" anchor="ctr">
                    <a:solidFill>
                      <a:schemeClr val="accent2">
                        <a:lumMod val="20000"/>
                        <a:lumOff val="80000"/>
                      </a:schemeClr>
                    </a:solidFill>
                  </a:tcPr>
                </a:tc>
                <a:tc>
                  <a:txBody>
                    <a:bodyPr/>
                    <a:lstStyle/>
                    <a:p>
                      <a:pPr algn="ctr" rtl="0" fontAlgn="ctr">
                        <a:lnSpc>
                          <a:spcPct val="120000"/>
                        </a:lnSpc>
                        <a:spcBef>
                          <a:spcPts val="0"/>
                        </a:spcBef>
                        <a:spcAft>
                          <a:spcPts val="0"/>
                        </a:spcAft>
                      </a:pPr>
                      <a:r>
                        <a:rPr lang="en-GB" sz="2400" b="1" u="none" strike="noStrike" dirty="0">
                          <a:solidFill>
                            <a:srgbClr val="000000"/>
                          </a:solidFill>
                          <a:effectLst/>
                          <a:latin typeface="Times New Roman" panose="02020603050405020304" pitchFamily="18" charset="0"/>
                          <a:cs typeface="Times New Roman" panose="02020603050405020304" pitchFamily="18" charset="0"/>
                        </a:rPr>
                        <a:t>Ý </a:t>
                      </a:r>
                      <a:r>
                        <a:rPr lang="en-GB" sz="2400" b="1" u="none" strike="noStrike" dirty="0" err="1">
                          <a:solidFill>
                            <a:srgbClr val="000000"/>
                          </a:solidFill>
                          <a:effectLst/>
                          <a:latin typeface="Times New Roman" panose="02020603050405020304" pitchFamily="18" charset="0"/>
                          <a:cs typeface="Times New Roman" panose="02020603050405020304" pitchFamily="18" charset="0"/>
                        </a:rPr>
                        <a:t>nghĩa</a:t>
                      </a:r>
                      <a:endParaRPr lang="en-GB" sz="2400" dirty="0">
                        <a:effectLst/>
                        <a:latin typeface="Times New Roman" panose="02020603050405020304" pitchFamily="18" charset="0"/>
                        <a:cs typeface="Times New Roman" panose="02020603050405020304" pitchFamily="18" charset="0"/>
                      </a:endParaRPr>
                    </a:p>
                  </a:txBody>
                  <a:tcPr marL="73025" marR="73025" anchor="ctr">
                    <a:solidFill>
                      <a:schemeClr val="accent2">
                        <a:lumMod val="20000"/>
                        <a:lumOff val="80000"/>
                      </a:schemeClr>
                    </a:solidFill>
                  </a:tcPr>
                </a:tc>
                <a:extLst>
                  <a:ext uri="{0D108BD9-81ED-4DB2-BD59-A6C34878D82A}">
                    <a16:rowId xmlns:a16="http://schemas.microsoft.com/office/drawing/2014/main" val="2167565621"/>
                  </a:ext>
                </a:extLst>
              </a:tr>
              <a:tr h="1061521">
                <a:tc>
                  <a:txBody>
                    <a:bodyPr/>
                    <a:lstStyle/>
                    <a:p>
                      <a:pPr rtl="0" fontAlgn="ctr">
                        <a:lnSpc>
                          <a:spcPct val="120000"/>
                        </a:lnSpc>
                        <a:spcBef>
                          <a:spcPts val="0"/>
                        </a:spcBef>
                        <a:spcAft>
                          <a:spcPts val="0"/>
                        </a:spcAft>
                      </a:pPr>
                      <a:r>
                        <a:rPr lang="vi-VN" sz="2400" b="1" u="none" strike="noStrike" dirty="0">
                          <a:solidFill>
                            <a:srgbClr val="002060"/>
                          </a:solidFill>
                          <a:effectLst/>
                          <a:latin typeface="Times New Roman" panose="02020603050405020304" pitchFamily="18" charset="0"/>
                          <a:cs typeface="Times New Roman" panose="02020603050405020304" pitchFamily="18" charset="0"/>
                        </a:rPr>
                        <a:t>SELECT</a:t>
                      </a:r>
                      <a:r>
                        <a:rPr lang="vi-VN" sz="2400" b="0" u="none" strike="noStrike" dirty="0">
                          <a:solidFill>
                            <a:srgbClr val="000000"/>
                          </a:solidFill>
                          <a:effectLst/>
                          <a:latin typeface="Times New Roman" panose="02020603050405020304" pitchFamily="18" charset="0"/>
                          <a:cs typeface="Times New Roman" panose="02020603050405020304" pitchFamily="18" charset="0"/>
                        </a:rPr>
                        <a:t> &lt;dữ liệu cần lấy&gt;</a:t>
                      </a:r>
                    </a:p>
                    <a:p>
                      <a:pPr>
                        <a:lnSpc>
                          <a:spcPct val="120000"/>
                        </a:lnSpc>
                      </a:pPr>
                      <a:r>
                        <a:rPr lang="en-US" sz="2400" b="1" u="none" strike="noStrike" kern="1200" dirty="0">
                          <a:solidFill>
                            <a:srgbClr val="002060"/>
                          </a:solidFill>
                          <a:effectLst/>
                          <a:latin typeface="Times New Roman" panose="02020603050405020304" pitchFamily="18" charset="0"/>
                          <a:cs typeface="Times New Roman" panose="02020603050405020304" pitchFamily="18" charset="0"/>
                        </a:rPr>
                        <a:t>     </a:t>
                      </a:r>
                      <a:r>
                        <a:rPr lang="vi-VN" sz="2400" b="1" u="none" strike="noStrike" kern="1200" dirty="0">
                          <a:solidFill>
                            <a:srgbClr val="002060"/>
                          </a:solidFill>
                          <a:effectLst/>
                          <a:latin typeface="Times New Roman" panose="02020603050405020304" pitchFamily="18" charset="0"/>
                          <a:cs typeface="Times New Roman" panose="02020603050405020304" pitchFamily="18" charset="0"/>
                        </a:rPr>
                        <a:t>FROM</a:t>
                      </a:r>
                      <a:r>
                        <a:rPr lang="vi-VN" sz="2400" b="0" u="none" strike="noStrike" dirty="0">
                          <a:solidFill>
                            <a:srgbClr val="000000"/>
                          </a:solidFill>
                          <a:effectLst/>
                          <a:latin typeface="Times New Roman" panose="02020603050405020304" pitchFamily="18" charset="0"/>
                          <a:cs typeface="Times New Roman" panose="02020603050405020304" pitchFamily="18" charset="0"/>
                        </a:rPr>
                        <a:t> &lt;tên bảng&gt;</a:t>
                      </a:r>
                      <a:endParaRPr lang="en-GB" sz="2400" dirty="0">
                        <a:latin typeface="Times New Roman" panose="02020603050405020304" pitchFamily="18" charset="0"/>
                        <a:cs typeface="Times New Roman" panose="02020603050405020304" pitchFamily="18" charset="0"/>
                      </a:endParaRPr>
                    </a:p>
                  </a:txBody>
                  <a:tcPr marL="73025" marR="73025" anchor="ctr">
                    <a:solidFill>
                      <a:schemeClr val="accent2">
                        <a:lumMod val="20000"/>
                        <a:lumOff val="80000"/>
                      </a:schemeClr>
                    </a:solidFill>
                  </a:tcPr>
                </a:tc>
                <a:tc>
                  <a:txBody>
                    <a:bodyPr/>
                    <a:lstStyle/>
                    <a:p>
                      <a:pPr algn="just" rtl="0" fontAlgn="ctr">
                        <a:lnSpc>
                          <a:spcPct val="120000"/>
                        </a:lnSpc>
                        <a:spcBef>
                          <a:spcPts val="0"/>
                        </a:spcBef>
                        <a:spcAft>
                          <a:spcPts val="0"/>
                        </a:spcAft>
                      </a:pPr>
                      <a:r>
                        <a:rPr lang="vi-VN" sz="2400" b="0" u="none" strike="noStrike">
                          <a:solidFill>
                            <a:srgbClr val="000000"/>
                          </a:solidFill>
                          <a:effectLst/>
                          <a:latin typeface="Times New Roman" panose="02020603050405020304" pitchFamily="18" charset="0"/>
                          <a:cs typeface="Times New Roman" panose="02020603050405020304" pitchFamily="18" charset="0"/>
                        </a:rPr>
                        <a:t>&lt;dữ liệu cần lấy&gt; có thể là danh sách các trường hay hàm nào đó với các biến là trường trong bảng</a:t>
                      </a:r>
                      <a:endParaRPr lang="vi-VN" sz="2400">
                        <a:effectLst/>
                        <a:latin typeface="Times New Roman" panose="02020603050405020304" pitchFamily="18" charset="0"/>
                        <a:cs typeface="Times New Roman" panose="02020603050405020304" pitchFamily="18" charset="0"/>
                      </a:endParaRPr>
                    </a:p>
                  </a:txBody>
                  <a:tcPr marL="73025" marR="73025" anchor="ctr">
                    <a:solidFill>
                      <a:schemeClr val="accent2">
                        <a:lumMod val="20000"/>
                        <a:lumOff val="80000"/>
                      </a:schemeClr>
                    </a:solidFill>
                  </a:tcPr>
                </a:tc>
                <a:extLst>
                  <a:ext uri="{0D108BD9-81ED-4DB2-BD59-A6C34878D82A}">
                    <a16:rowId xmlns:a16="http://schemas.microsoft.com/office/drawing/2014/main" val="1702469510"/>
                  </a:ext>
                </a:extLst>
              </a:tr>
              <a:tr h="979218">
                <a:tc>
                  <a:txBody>
                    <a:bodyPr/>
                    <a:lstStyle/>
                    <a:p>
                      <a:pPr>
                        <a:lnSpc>
                          <a:spcPct val="120000"/>
                        </a:lnSpc>
                      </a:pPr>
                      <a:r>
                        <a:rPr lang="en-US" sz="2400" b="1" u="none" strike="noStrike" kern="1200" dirty="0">
                          <a:solidFill>
                            <a:srgbClr val="002060"/>
                          </a:solidFill>
                          <a:effectLst/>
                          <a:latin typeface="Times New Roman" panose="02020603050405020304" pitchFamily="18" charset="0"/>
                          <a:cs typeface="Times New Roman" panose="02020603050405020304" pitchFamily="18" charset="0"/>
                        </a:rPr>
                        <a:t>     </a:t>
                      </a:r>
                      <a:r>
                        <a:rPr lang="vi-VN" sz="2400" b="1" u="none" strike="noStrike" kern="1200" dirty="0">
                          <a:solidFill>
                            <a:srgbClr val="002060"/>
                          </a:solidFill>
                          <a:effectLst/>
                          <a:latin typeface="Times New Roman" panose="02020603050405020304" pitchFamily="18" charset="0"/>
                          <a:cs typeface="Times New Roman" panose="02020603050405020304" pitchFamily="18" charset="0"/>
                        </a:rPr>
                        <a:t>WHERE</a:t>
                      </a:r>
                      <a:r>
                        <a:rPr lang="vi-VN" sz="2400" b="0" u="none" strike="noStrike" dirty="0">
                          <a:solidFill>
                            <a:srgbClr val="000000"/>
                          </a:solidFill>
                          <a:effectLst/>
                          <a:latin typeface="Times New Roman" panose="02020603050405020304" pitchFamily="18" charset="0"/>
                          <a:cs typeface="Times New Roman" panose="02020603050405020304" pitchFamily="18" charset="0"/>
                        </a:rPr>
                        <a:t> &lt;điều kiện chọn&gt;</a:t>
                      </a:r>
                      <a:endParaRPr lang="en-GB" sz="2400" dirty="0">
                        <a:latin typeface="Times New Roman" panose="02020603050405020304" pitchFamily="18" charset="0"/>
                        <a:cs typeface="Times New Roman" panose="02020603050405020304" pitchFamily="18" charset="0"/>
                      </a:endParaRPr>
                    </a:p>
                  </a:txBody>
                  <a:tcPr marL="73025" marR="73025" anchor="ctr">
                    <a:solidFill>
                      <a:schemeClr val="accent2">
                        <a:lumMod val="20000"/>
                        <a:lumOff val="80000"/>
                      </a:schemeClr>
                    </a:solidFill>
                  </a:tcPr>
                </a:tc>
                <a:tc>
                  <a:txBody>
                    <a:bodyPr/>
                    <a:lstStyle/>
                    <a:p>
                      <a:pPr marL="0" marR="0" lvl="0" indent="0" algn="just" defTabSz="914400" rtl="0" eaLnBrk="1" fontAlgn="ctr" latinLnBrk="0" hangingPunct="1">
                        <a:lnSpc>
                          <a:spcPct val="120000"/>
                        </a:lnSpc>
                        <a:spcBef>
                          <a:spcPts val="0"/>
                        </a:spcBef>
                        <a:spcAft>
                          <a:spcPts val="0"/>
                        </a:spcAft>
                        <a:buClrTx/>
                        <a:buSzTx/>
                        <a:buFontTx/>
                        <a:buNone/>
                        <a:tabLst/>
                        <a:defRPr/>
                      </a:pPr>
                      <a:r>
                        <a:rPr lang="vi-VN" sz="2400" b="0" u="none" strike="noStrike">
                          <a:solidFill>
                            <a:srgbClr val="000000"/>
                          </a:solidFill>
                          <a:effectLst/>
                          <a:latin typeface="Times New Roman" panose="02020603050405020304" pitchFamily="18" charset="0"/>
                          <a:cs typeface="Times New Roman" panose="02020603050405020304" pitchFamily="18" charset="0"/>
                        </a:rPr>
                        <a:t>Chỉ định chọn chỉ các dòng thỏa mãn điều kiện xác định</a:t>
                      </a:r>
                      <a:endParaRPr lang="vi-VN" sz="2400">
                        <a:effectLst/>
                        <a:latin typeface="Times New Roman" panose="02020603050405020304" pitchFamily="18" charset="0"/>
                        <a:cs typeface="Times New Roman" panose="02020603050405020304" pitchFamily="18" charset="0"/>
                      </a:endParaRPr>
                    </a:p>
                  </a:txBody>
                  <a:tcPr marL="73025" marR="73025" anchor="ctr">
                    <a:solidFill>
                      <a:schemeClr val="accent2">
                        <a:lumMod val="20000"/>
                        <a:lumOff val="80000"/>
                      </a:schemeClr>
                    </a:solidFill>
                  </a:tcPr>
                </a:tc>
                <a:extLst>
                  <a:ext uri="{0D108BD9-81ED-4DB2-BD59-A6C34878D82A}">
                    <a16:rowId xmlns:a16="http://schemas.microsoft.com/office/drawing/2014/main" val="3146014905"/>
                  </a:ext>
                </a:extLst>
              </a:tr>
              <a:tr h="656453">
                <a:tc>
                  <a:txBody>
                    <a:bodyPr/>
                    <a:lstStyle/>
                    <a:p>
                      <a:pPr>
                        <a:lnSpc>
                          <a:spcPct val="120000"/>
                        </a:lnSpc>
                      </a:pPr>
                      <a:r>
                        <a:rPr lang="en-US" sz="2400" b="1" u="none" strike="noStrike" kern="1200" dirty="0">
                          <a:solidFill>
                            <a:srgbClr val="002060"/>
                          </a:solidFill>
                          <a:effectLst/>
                          <a:latin typeface="Times New Roman" panose="02020603050405020304" pitchFamily="18" charset="0"/>
                          <a:cs typeface="Times New Roman" panose="02020603050405020304" pitchFamily="18" charset="0"/>
                        </a:rPr>
                        <a:t>     </a:t>
                      </a:r>
                      <a:r>
                        <a:rPr lang="vi-VN" sz="2400" b="1" u="none" strike="noStrike" kern="1200" dirty="0">
                          <a:solidFill>
                            <a:srgbClr val="002060"/>
                          </a:solidFill>
                          <a:effectLst/>
                          <a:latin typeface="Times New Roman" panose="02020603050405020304" pitchFamily="18" charset="0"/>
                          <a:cs typeface="Times New Roman" panose="02020603050405020304" pitchFamily="18" charset="0"/>
                        </a:rPr>
                        <a:t>ORDER BY </a:t>
                      </a:r>
                      <a:r>
                        <a:rPr lang="vi-VN" sz="2400" b="0" u="none" strike="noStrike" dirty="0">
                          <a:solidFill>
                            <a:srgbClr val="000000"/>
                          </a:solidFill>
                          <a:effectLst/>
                          <a:latin typeface="Times New Roman" panose="02020603050405020304" pitchFamily="18" charset="0"/>
                          <a:cs typeface="Times New Roman" panose="02020603050405020304" pitchFamily="18" charset="0"/>
                        </a:rPr>
                        <a:t>&lt;tên trường&gt;</a:t>
                      </a:r>
                      <a:endParaRPr lang="en-GB" sz="2400" dirty="0">
                        <a:latin typeface="Times New Roman" panose="02020603050405020304" pitchFamily="18" charset="0"/>
                        <a:cs typeface="Times New Roman" panose="02020603050405020304" pitchFamily="18" charset="0"/>
                      </a:endParaRPr>
                    </a:p>
                  </a:txBody>
                  <a:tcPr marL="73025" marR="73025" anchor="ctr">
                    <a:solidFill>
                      <a:schemeClr val="accent2">
                        <a:lumMod val="20000"/>
                        <a:lumOff val="80000"/>
                      </a:schemeClr>
                    </a:solidFill>
                  </a:tcPr>
                </a:tc>
                <a:tc>
                  <a:txBody>
                    <a:bodyPr/>
                    <a:lstStyle/>
                    <a:p>
                      <a:pPr marL="0" marR="0" lvl="0" indent="0" algn="just" defTabSz="914400" rtl="0" eaLnBrk="1" fontAlgn="ctr" latinLnBrk="0" hangingPunct="1">
                        <a:lnSpc>
                          <a:spcPct val="120000"/>
                        </a:lnSpc>
                        <a:spcBef>
                          <a:spcPts val="0"/>
                        </a:spcBef>
                        <a:spcAft>
                          <a:spcPts val="0"/>
                        </a:spcAft>
                        <a:buClrTx/>
                        <a:buSzTx/>
                        <a:buFontTx/>
                        <a:buNone/>
                        <a:tabLst/>
                        <a:defRPr/>
                      </a:pPr>
                      <a:r>
                        <a:rPr lang="vi-VN" sz="2400" b="0" u="none" strike="noStrike">
                          <a:solidFill>
                            <a:srgbClr val="000000"/>
                          </a:solidFill>
                          <a:effectLst/>
                          <a:latin typeface="Times New Roman" panose="02020603050405020304" pitchFamily="18" charset="0"/>
                          <a:cs typeface="Times New Roman" panose="02020603050405020304" pitchFamily="18" charset="0"/>
                        </a:rPr>
                        <a:t>Sắp xếp các dòng kết quả theo thứ tự chỉ định</a:t>
                      </a:r>
                      <a:endParaRPr lang="vi-VN" sz="2400">
                        <a:effectLst/>
                        <a:latin typeface="Times New Roman" panose="02020603050405020304" pitchFamily="18" charset="0"/>
                        <a:cs typeface="Times New Roman" panose="02020603050405020304" pitchFamily="18" charset="0"/>
                      </a:endParaRPr>
                    </a:p>
                  </a:txBody>
                  <a:tcPr marL="73025" marR="73025" anchor="ctr">
                    <a:solidFill>
                      <a:schemeClr val="accent2">
                        <a:lumMod val="20000"/>
                        <a:lumOff val="80000"/>
                      </a:schemeClr>
                    </a:solidFill>
                  </a:tcPr>
                </a:tc>
                <a:extLst>
                  <a:ext uri="{0D108BD9-81ED-4DB2-BD59-A6C34878D82A}">
                    <a16:rowId xmlns:a16="http://schemas.microsoft.com/office/drawing/2014/main" val="3631535755"/>
                  </a:ext>
                </a:extLst>
              </a:tr>
              <a:tr h="643092">
                <a:tc>
                  <a:txBody>
                    <a:bodyPr/>
                    <a:lstStyle/>
                    <a:p>
                      <a:pPr>
                        <a:lnSpc>
                          <a:spcPct val="120000"/>
                        </a:lnSpc>
                      </a:pPr>
                      <a:r>
                        <a:rPr lang="en-US" sz="2400" b="1" u="none" strike="noStrike" kern="1200" dirty="0">
                          <a:solidFill>
                            <a:srgbClr val="002060"/>
                          </a:solidFill>
                          <a:effectLst/>
                          <a:latin typeface="Times New Roman" panose="02020603050405020304" pitchFamily="18" charset="0"/>
                          <a:cs typeface="Times New Roman" panose="02020603050405020304" pitchFamily="18" charset="0"/>
                        </a:rPr>
                        <a:t>     </a:t>
                      </a:r>
                      <a:r>
                        <a:rPr lang="vi-VN" sz="2400" b="1" u="none" strike="noStrike" kern="1200" dirty="0">
                          <a:solidFill>
                            <a:srgbClr val="002060"/>
                          </a:solidFill>
                          <a:effectLst/>
                          <a:latin typeface="Times New Roman" panose="02020603050405020304" pitchFamily="18" charset="0"/>
                          <a:cs typeface="Times New Roman" panose="02020603050405020304" pitchFamily="18" charset="0"/>
                        </a:rPr>
                        <a:t>INNER JOIN</a:t>
                      </a:r>
                      <a:endParaRPr lang="en-GB" sz="2400" dirty="0">
                        <a:latin typeface="Times New Roman" panose="02020603050405020304" pitchFamily="18" charset="0"/>
                        <a:cs typeface="Times New Roman" panose="02020603050405020304" pitchFamily="18" charset="0"/>
                      </a:endParaRPr>
                    </a:p>
                  </a:txBody>
                  <a:tcPr marL="73025" marR="73025" anchor="ctr">
                    <a:solidFill>
                      <a:schemeClr val="accent2">
                        <a:lumMod val="20000"/>
                        <a:lumOff val="80000"/>
                      </a:schemeClr>
                    </a:solidFill>
                  </a:tcPr>
                </a:tc>
                <a:tc>
                  <a:txBody>
                    <a:bodyPr/>
                    <a:lstStyle/>
                    <a:p>
                      <a:pPr marL="0" marR="0" lvl="0" indent="0" algn="just" defTabSz="914400" rtl="0" eaLnBrk="1" fontAlgn="ctr" latinLnBrk="0" hangingPunct="1">
                        <a:lnSpc>
                          <a:spcPct val="120000"/>
                        </a:lnSpc>
                        <a:spcBef>
                          <a:spcPts val="0"/>
                        </a:spcBef>
                        <a:spcAft>
                          <a:spcPts val="0"/>
                        </a:spcAft>
                        <a:buClrTx/>
                        <a:buSzTx/>
                        <a:buFontTx/>
                        <a:buNone/>
                        <a:tabLst/>
                        <a:defRPr/>
                      </a:pPr>
                      <a:r>
                        <a:rPr lang="vi-VN" sz="2400" b="0" u="none" strike="noStrike" dirty="0">
                          <a:solidFill>
                            <a:srgbClr val="000000"/>
                          </a:solidFill>
                          <a:effectLst/>
                          <a:latin typeface="Times New Roman" panose="02020603050405020304" pitchFamily="18" charset="0"/>
                          <a:cs typeface="Times New Roman" panose="02020603050405020304" pitchFamily="18" charset="0"/>
                        </a:rPr>
                        <a:t>Liên kết các bảng theo điều kiện</a:t>
                      </a:r>
                      <a:endParaRPr lang="vi-VN" sz="2400" dirty="0">
                        <a:effectLst/>
                        <a:latin typeface="Times New Roman" panose="02020603050405020304" pitchFamily="18" charset="0"/>
                        <a:cs typeface="Times New Roman" panose="02020603050405020304" pitchFamily="18" charset="0"/>
                      </a:endParaRPr>
                    </a:p>
                  </a:txBody>
                  <a:tcPr marL="73025" marR="73025" anchor="ctr">
                    <a:solidFill>
                      <a:schemeClr val="accent2">
                        <a:lumMod val="20000"/>
                        <a:lumOff val="80000"/>
                      </a:schemeClr>
                    </a:solidFill>
                  </a:tcPr>
                </a:tc>
                <a:extLst>
                  <a:ext uri="{0D108BD9-81ED-4DB2-BD59-A6C34878D82A}">
                    <a16:rowId xmlns:a16="http://schemas.microsoft.com/office/drawing/2014/main" val="3993932197"/>
                  </a:ext>
                </a:extLst>
              </a:tr>
            </a:tbl>
          </a:graphicData>
        </a:graphic>
      </p:graphicFrame>
      <p:sp>
        <p:nvSpPr>
          <p:cNvPr id="9" name="TextBox 8">
            <a:extLst>
              <a:ext uri="{FF2B5EF4-FFF2-40B4-BE49-F238E27FC236}">
                <a16:creationId xmlns:a16="http://schemas.microsoft.com/office/drawing/2014/main" id="{59D6BEA0-DD89-4F5E-97CD-16440B014F36}"/>
              </a:ext>
            </a:extLst>
          </p:cNvPr>
          <p:cNvSpPr txBox="1"/>
          <p:nvPr/>
        </p:nvSpPr>
        <p:spPr>
          <a:xfrm>
            <a:off x="2833254" y="6123075"/>
            <a:ext cx="6096000" cy="461665"/>
          </a:xfrm>
          <a:prstGeom prst="rect">
            <a:avLst/>
          </a:prstGeom>
          <a:noFill/>
        </p:spPr>
        <p:txBody>
          <a:bodyPr wrap="square">
            <a:spAutoFit/>
          </a:bodyPr>
          <a:lstStyle/>
          <a:p>
            <a:pPr algn="ctr">
              <a:spcBef>
                <a:spcPts val="1200"/>
              </a:spcBef>
              <a:spcAft>
                <a:spcPts val="1200"/>
              </a:spcAft>
            </a:pPr>
            <a:r>
              <a:rPr lang="en-GB" sz="2400" b="1" dirty="0" err="1">
                <a:solidFill>
                  <a:srgbClr val="000000"/>
                </a:solidFill>
                <a:latin typeface="Times New Roman" panose="02020603050405020304" pitchFamily="18" charset="0"/>
              </a:rPr>
              <a:t>Một</a:t>
            </a:r>
            <a:r>
              <a:rPr lang="en-GB" sz="2400" b="1" dirty="0">
                <a:solidFill>
                  <a:srgbClr val="000000"/>
                </a:solidFill>
                <a:latin typeface="Times New Roman" panose="02020603050405020304" pitchFamily="18" charset="0"/>
              </a:rPr>
              <a:t> </a:t>
            </a:r>
            <a:r>
              <a:rPr lang="en-GB" sz="2400" b="1" dirty="0" err="1">
                <a:solidFill>
                  <a:srgbClr val="000000"/>
                </a:solidFill>
                <a:latin typeface="Times New Roman" panose="02020603050405020304" pitchFamily="18" charset="0"/>
              </a:rPr>
              <a:t>số</a:t>
            </a:r>
            <a:r>
              <a:rPr lang="en-GB" sz="2400" b="1" dirty="0">
                <a:solidFill>
                  <a:srgbClr val="000000"/>
                </a:solidFill>
                <a:latin typeface="Times New Roman" panose="02020603050405020304" pitchFamily="18" charset="0"/>
              </a:rPr>
              <a:t> </a:t>
            </a:r>
            <a:r>
              <a:rPr lang="en-GB" sz="2400" b="1" dirty="0" err="1">
                <a:solidFill>
                  <a:srgbClr val="000000"/>
                </a:solidFill>
                <a:latin typeface="Times New Roman" panose="02020603050405020304" pitchFamily="18" charset="0"/>
              </a:rPr>
              <a:t>câu</a:t>
            </a:r>
            <a:r>
              <a:rPr lang="en-GB" sz="2400" b="1" dirty="0">
                <a:solidFill>
                  <a:srgbClr val="000000"/>
                </a:solidFill>
                <a:latin typeface="Times New Roman" panose="02020603050405020304" pitchFamily="18" charset="0"/>
              </a:rPr>
              <a:t> </a:t>
            </a:r>
            <a:r>
              <a:rPr lang="en-GB" sz="2400" b="1" dirty="0" err="1">
                <a:solidFill>
                  <a:srgbClr val="C00000"/>
                </a:solidFill>
                <a:latin typeface="Times New Roman" panose="02020603050405020304" pitchFamily="18" charset="0"/>
              </a:rPr>
              <a:t>truy</a:t>
            </a:r>
            <a:r>
              <a:rPr lang="en-GB" sz="2400" b="1" dirty="0">
                <a:solidFill>
                  <a:srgbClr val="C00000"/>
                </a:solidFill>
                <a:latin typeface="Times New Roman" panose="02020603050405020304" pitchFamily="18" charset="0"/>
              </a:rPr>
              <a:t> </a:t>
            </a:r>
            <a:r>
              <a:rPr lang="en-GB" sz="2400" b="1" dirty="0" err="1">
                <a:solidFill>
                  <a:srgbClr val="C00000"/>
                </a:solidFill>
                <a:latin typeface="Times New Roman" panose="02020603050405020304" pitchFamily="18" charset="0"/>
              </a:rPr>
              <a:t>xuất</a:t>
            </a:r>
            <a:r>
              <a:rPr lang="en-GB" sz="2400" b="1" dirty="0">
                <a:solidFill>
                  <a:srgbClr val="C00000"/>
                </a:solidFill>
                <a:latin typeface="Times New Roman" panose="02020603050405020304" pitchFamily="18" charset="0"/>
              </a:rPr>
              <a:t> </a:t>
            </a:r>
            <a:r>
              <a:rPr lang="en-GB" sz="2400" b="1" dirty="0" err="1">
                <a:solidFill>
                  <a:srgbClr val="C00000"/>
                </a:solidFill>
                <a:latin typeface="Times New Roman" panose="02020603050405020304" pitchFamily="18" charset="0"/>
              </a:rPr>
              <a:t>dữ</a:t>
            </a:r>
            <a:r>
              <a:rPr lang="en-GB" sz="2400" b="1" dirty="0">
                <a:solidFill>
                  <a:srgbClr val="C00000"/>
                </a:solidFill>
                <a:latin typeface="Times New Roman" panose="02020603050405020304" pitchFamily="18" charset="0"/>
              </a:rPr>
              <a:t> </a:t>
            </a:r>
            <a:r>
              <a:rPr lang="en-GB" sz="2400" b="1" dirty="0" err="1">
                <a:solidFill>
                  <a:srgbClr val="C00000"/>
                </a:solidFill>
                <a:latin typeface="Times New Roman" panose="02020603050405020304" pitchFamily="18" charset="0"/>
              </a:rPr>
              <a:t>liệu</a:t>
            </a:r>
            <a:endParaRPr lang="en-US" sz="2400" b="1" dirty="0">
              <a:effectLst/>
              <a:latin typeface="Times New Roman" panose="02020603050405020304" pitchFamily="18"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7945896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barn(inVertical)">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childTnLst>
                                </p:cTn>
                              </p:par>
                              <p:par>
                                <p:cTn id="12" presetID="1" presetClass="entr" presetSubtype="0" fill="hold" nodeType="withEffect">
                                  <p:stCondLst>
                                    <p:cond delay="0"/>
                                  </p:stCondLst>
                                  <p:childTnLst>
                                    <p:set>
                                      <p:cBhvr>
                                        <p:cTn id="13"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P spid="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21EE2DF-CD9D-4275-A390-B9B6E7309697}"/>
              </a:ext>
            </a:extLst>
          </p:cNvPr>
          <p:cNvSpPr txBox="1"/>
          <p:nvPr/>
        </p:nvSpPr>
        <p:spPr>
          <a:xfrm>
            <a:off x="188686" y="237624"/>
            <a:ext cx="8939201" cy="523220"/>
          </a:xfrm>
          <a:prstGeom prst="rect">
            <a:avLst/>
          </a:prstGeom>
          <a:noFill/>
        </p:spPr>
        <p:txBody>
          <a:bodyPr wrap="square" rtlCol="0">
            <a:spAutoFit/>
          </a:bodyPr>
          <a:lstStyle/>
          <a:p>
            <a:r>
              <a:rPr lang="en-US" sz="2800" b="1" dirty="0">
                <a:solidFill>
                  <a:srgbClr val="002060"/>
                </a:solidFill>
                <a:latin typeface="Tahoma" panose="020B0604030504040204" pitchFamily="34" charset="0"/>
                <a:ea typeface="Tahoma" panose="020B0604030504040204" pitchFamily="34" charset="0"/>
                <a:cs typeface="Tahoma" panose="020B0604030504040204" pitchFamily="34" charset="0"/>
              </a:rPr>
              <a:t>3. CẬP NHẬT VÀ TRUY XUẤT DỮ LIỆU</a:t>
            </a:r>
          </a:p>
        </p:txBody>
      </p:sp>
      <p:sp>
        <p:nvSpPr>
          <p:cNvPr id="7" name="Rectangle 6">
            <a:extLst>
              <a:ext uri="{FF2B5EF4-FFF2-40B4-BE49-F238E27FC236}">
                <a16:creationId xmlns:a16="http://schemas.microsoft.com/office/drawing/2014/main" id="{268CC755-699B-4024-803F-CB971E20619D}"/>
              </a:ext>
            </a:extLst>
          </p:cNvPr>
          <p:cNvSpPr/>
          <p:nvPr/>
        </p:nvSpPr>
        <p:spPr>
          <a:xfrm>
            <a:off x="419148" y="1047912"/>
            <a:ext cx="11495758" cy="620619"/>
          </a:xfrm>
          <a:prstGeom prst="rect">
            <a:avLst/>
          </a:prstGeom>
        </p:spPr>
        <p:txBody>
          <a:bodyPr wrap="square">
            <a:spAutoFit/>
          </a:bodyPr>
          <a:lstStyle/>
          <a:p>
            <a:pPr algn="just">
              <a:lnSpc>
                <a:spcPct val="150000"/>
              </a:lnSpc>
              <a:spcBef>
                <a:spcPts val="1200"/>
              </a:spcBef>
              <a:spcAft>
                <a:spcPts val="1200"/>
              </a:spcAft>
            </a:pPr>
            <a:r>
              <a:rPr lang="en-GB" sz="2600" dirty="0">
                <a:solidFill>
                  <a:srgbClr val="000000"/>
                </a:solidFill>
                <a:latin typeface="Times New Roman" panose="02020603050405020304" pitchFamily="18" charset="0"/>
              </a:rPr>
              <a:t>- </a:t>
            </a:r>
            <a:r>
              <a:rPr lang="en-GB" sz="2600" dirty="0" err="1">
                <a:solidFill>
                  <a:srgbClr val="000000"/>
                </a:solidFill>
                <a:latin typeface="Times New Roman" panose="02020603050405020304" pitchFamily="18" charset="0"/>
              </a:rPr>
              <a:t>Thành</a:t>
            </a:r>
            <a:r>
              <a:rPr lang="en-GB" sz="2600" dirty="0">
                <a:solidFill>
                  <a:srgbClr val="000000"/>
                </a:solidFill>
                <a:latin typeface="Times New Roman" panose="02020603050405020304" pitchFamily="18" charset="0"/>
              </a:rPr>
              <a:t> </a:t>
            </a:r>
            <a:r>
              <a:rPr lang="en-GB" sz="2600" dirty="0" err="1">
                <a:solidFill>
                  <a:srgbClr val="000000"/>
                </a:solidFill>
                <a:latin typeface="Times New Roman" panose="02020603050405020304" pitchFamily="18" charset="0"/>
              </a:rPr>
              <a:t>phần</a:t>
            </a:r>
            <a:r>
              <a:rPr lang="en-GB" sz="2600" dirty="0">
                <a:solidFill>
                  <a:srgbClr val="000000"/>
                </a:solidFill>
                <a:latin typeface="Times New Roman" panose="02020603050405020304" pitchFamily="18" charset="0"/>
              </a:rPr>
              <a:t> DML </a:t>
            </a:r>
            <a:r>
              <a:rPr lang="en-GB" sz="2600" dirty="0" err="1">
                <a:solidFill>
                  <a:srgbClr val="000000"/>
                </a:solidFill>
                <a:latin typeface="Times New Roman" panose="02020603050405020304" pitchFamily="18" charset="0"/>
              </a:rPr>
              <a:t>của</a:t>
            </a:r>
            <a:r>
              <a:rPr lang="en-GB" sz="2600" dirty="0">
                <a:solidFill>
                  <a:srgbClr val="000000"/>
                </a:solidFill>
                <a:latin typeface="Times New Roman" panose="02020603050405020304" pitchFamily="18" charset="0"/>
              </a:rPr>
              <a:t> SQL </a:t>
            </a:r>
            <a:r>
              <a:rPr lang="en-GB" sz="2600" dirty="0" err="1">
                <a:solidFill>
                  <a:srgbClr val="000000"/>
                </a:solidFill>
                <a:latin typeface="Times New Roman" panose="02020603050405020304" pitchFamily="18" charset="0"/>
              </a:rPr>
              <a:t>cung</a:t>
            </a:r>
            <a:r>
              <a:rPr lang="en-GB" sz="2600" dirty="0">
                <a:solidFill>
                  <a:srgbClr val="000000"/>
                </a:solidFill>
                <a:latin typeface="Times New Roman" panose="02020603050405020304" pitchFamily="18" charset="0"/>
              </a:rPr>
              <a:t> </a:t>
            </a:r>
            <a:r>
              <a:rPr lang="en-GB" sz="2600" dirty="0" err="1">
                <a:solidFill>
                  <a:srgbClr val="000000"/>
                </a:solidFill>
                <a:latin typeface="Times New Roman" panose="02020603050405020304" pitchFamily="18" charset="0"/>
              </a:rPr>
              <a:t>cấp</a:t>
            </a:r>
            <a:r>
              <a:rPr lang="en-GB" sz="2600" dirty="0">
                <a:solidFill>
                  <a:srgbClr val="000000"/>
                </a:solidFill>
                <a:latin typeface="Times New Roman" panose="02020603050405020304" pitchFamily="18" charset="0"/>
              </a:rPr>
              <a:t> </a:t>
            </a:r>
            <a:r>
              <a:rPr lang="en-GB" sz="2600" dirty="0" err="1">
                <a:solidFill>
                  <a:srgbClr val="000000"/>
                </a:solidFill>
                <a:latin typeface="Times New Roman" panose="02020603050405020304" pitchFamily="18" charset="0"/>
              </a:rPr>
              <a:t>các</a:t>
            </a:r>
            <a:r>
              <a:rPr lang="en-GB" sz="2600" dirty="0">
                <a:solidFill>
                  <a:srgbClr val="000000"/>
                </a:solidFill>
                <a:latin typeface="Times New Roman" panose="02020603050405020304" pitchFamily="18" charset="0"/>
              </a:rPr>
              <a:t> </a:t>
            </a:r>
            <a:r>
              <a:rPr lang="en-GB" sz="2600" dirty="0" err="1">
                <a:solidFill>
                  <a:srgbClr val="000000"/>
                </a:solidFill>
                <a:latin typeface="Times New Roman" panose="02020603050405020304" pitchFamily="18" charset="0"/>
              </a:rPr>
              <a:t>câu</a:t>
            </a:r>
            <a:r>
              <a:rPr lang="en-GB" sz="2600" dirty="0">
                <a:solidFill>
                  <a:srgbClr val="000000"/>
                </a:solidFill>
                <a:latin typeface="Times New Roman" panose="02020603050405020304" pitchFamily="18" charset="0"/>
              </a:rPr>
              <a:t> </a:t>
            </a:r>
            <a:r>
              <a:rPr lang="en-GB" sz="2600" dirty="0" err="1">
                <a:solidFill>
                  <a:srgbClr val="000000"/>
                </a:solidFill>
                <a:latin typeface="Times New Roman" panose="02020603050405020304" pitchFamily="18" charset="0"/>
              </a:rPr>
              <a:t>truy</a:t>
            </a:r>
            <a:r>
              <a:rPr lang="en-GB" sz="2600" dirty="0">
                <a:solidFill>
                  <a:srgbClr val="000000"/>
                </a:solidFill>
                <a:latin typeface="Times New Roman" panose="02020603050405020304" pitchFamily="18" charset="0"/>
              </a:rPr>
              <a:t> </a:t>
            </a:r>
            <a:r>
              <a:rPr lang="en-GB" sz="2600" dirty="0" err="1">
                <a:solidFill>
                  <a:srgbClr val="000000"/>
                </a:solidFill>
                <a:latin typeface="Times New Roman" panose="02020603050405020304" pitchFamily="18" charset="0"/>
              </a:rPr>
              <a:t>vấn</a:t>
            </a:r>
            <a:r>
              <a:rPr lang="en-GB" sz="2600" dirty="0">
                <a:solidFill>
                  <a:srgbClr val="000000"/>
                </a:solidFill>
                <a:latin typeface="Times New Roman" panose="02020603050405020304" pitchFamily="18" charset="0"/>
              </a:rPr>
              <a:t> </a:t>
            </a:r>
            <a:r>
              <a:rPr lang="en-GB" sz="2600" dirty="0" err="1">
                <a:solidFill>
                  <a:srgbClr val="000000"/>
                </a:solidFill>
                <a:latin typeface="Times New Roman" panose="02020603050405020304" pitchFamily="18" charset="0"/>
              </a:rPr>
              <a:t>cập</a:t>
            </a:r>
            <a:r>
              <a:rPr lang="en-GB" sz="2600" dirty="0">
                <a:solidFill>
                  <a:srgbClr val="000000"/>
                </a:solidFill>
                <a:latin typeface="Times New Roman" panose="02020603050405020304" pitchFamily="18" charset="0"/>
              </a:rPr>
              <a:t> </a:t>
            </a:r>
            <a:r>
              <a:rPr lang="en-GB" sz="2600" dirty="0" err="1">
                <a:solidFill>
                  <a:srgbClr val="000000"/>
                </a:solidFill>
                <a:latin typeface="Times New Roman" panose="02020603050405020304" pitchFamily="18" charset="0"/>
              </a:rPr>
              <a:t>nhật</a:t>
            </a:r>
            <a:r>
              <a:rPr lang="en-GB" sz="2600" dirty="0">
                <a:solidFill>
                  <a:srgbClr val="000000"/>
                </a:solidFill>
                <a:latin typeface="Times New Roman" panose="02020603050405020304" pitchFamily="18" charset="0"/>
              </a:rPr>
              <a:t> </a:t>
            </a:r>
            <a:r>
              <a:rPr lang="en-GB" sz="2600" dirty="0" err="1">
                <a:solidFill>
                  <a:srgbClr val="000000"/>
                </a:solidFill>
                <a:latin typeface="Times New Roman" panose="02020603050405020304" pitchFamily="18" charset="0"/>
              </a:rPr>
              <a:t>và</a:t>
            </a:r>
            <a:r>
              <a:rPr lang="en-GB" sz="2600" dirty="0">
                <a:solidFill>
                  <a:srgbClr val="000000"/>
                </a:solidFill>
                <a:latin typeface="Times New Roman" panose="02020603050405020304" pitchFamily="18" charset="0"/>
              </a:rPr>
              <a:t> </a:t>
            </a:r>
            <a:r>
              <a:rPr lang="en-GB" sz="2600" dirty="0" err="1">
                <a:solidFill>
                  <a:srgbClr val="000000"/>
                </a:solidFill>
                <a:latin typeface="Times New Roman" panose="02020603050405020304" pitchFamily="18" charset="0"/>
              </a:rPr>
              <a:t>truy</a:t>
            </a:r>
            <a:r>
              <a:rPr lang="en-GB" sz="2600" dirty="0">
                <a:solidFill>
                  <a:srgbClr val="000000"/>
                </a:solidFill>
                <a:latin typeface="Times New Roman" panose="02020603050405020304" pitchFamily="18" charset="0"/>
              </a:rPr>
              <a:t> </a:t>
            </a:r>
            <a:r>
              <a:rPr lang="en-GB" sz="2600" dirty="0" err="1">
                <a:solidFill>
                  <a:srgbClr val="000000"/>
                </a:solidFill>
                <a:latin typeface="Times New Roman" panose="02020603050405020304" pitchFamily="18" charset="0"/>
              </a:rPr>
              <a:t>xuất</a:t>
            </a:r>
            <a:r>
              <a:rPr lang="en-GB" sz="2600" dirty="0">
                <a:solidFill>
                  <a:srgbClr val="000000"/>
                </a:solidFill>
                <a:latin typeface="Times New Roman" panose="02020603050405020304" pitchFamily="18" charset="0"/>
              </a:rPr>
              <a:t> </a:t>
            </a:r>
            <a:r>
              <a:rPr lang="en-GB" sz="2600" dirty="0" err="1">
                <a:solidFill>
                  <a:srgbClr val="000000"/>
                </a:solidFill>
                <a:latin typeface="Times New Roman" panose="02020603050405020304" pitchFamily="18" charset="0"/>
              </a:rPr>
              <a:t>dữ</a:t>
            </a:r>
            <a:r>
              <a:rPr lang="en-GB" sz="2600" dirty="0">
                <a:solidFill>
                  <a:srgbClr val="000000"/>
                </a:solidFill>
                <a:latin typeface="Times New Roman" panose="02020603050405020304" pitchFamily="18" charset="0"/>
              </a:rPr>
              <a:t> </a:t>
            </a:r>
            <a:r>
              <a:rPr lang="en-GB" sz="2600" dirty="0" err="1">
                <a:solidFill>
                  <a:srgbClr val="000000"/>
                </a:solidFill>
                <a:latin typeface="Times New Roman" panose="02020603050405020304" pitchFamily="18" charset="0"/>
              </a:rPr>
              <a:t>liệu</a:t>
            </a:r>
            <a:r>
              <a:rPr lang="en-GB" sz="2600" dirty="0">
                <a:solidFill>
                  <a:srgbClr val="000000"/>
                </a:solidFill>
                <a:latin typeface="Times New Roman" panose="02020603050405020304" pitchFamily="18" charset="0"/>
              </a:rPr>
              <a:t>. </a:t>
            </a:r>
          </a:p>
        </p:txBody>
      </p:sp>
      <p:graphicFrame>
        <p:nvGraphicFramePr>
          <p:cNvPr id="6" name="Table 5">
            <a:extLst>
              <a:ext uri="{FF2B5EF4-FFF2-40B4-BE49-F238E27FC236}">
                <a16:creationId xmlns:a16="http://schemas.microsoft.com/office/drawing/2014/main" id="{E0C130C9-8CB7-47C6-A1A4-93B6E421D1CB}"/>
              </a:ext>
            </a:extLst>
          </p:cNvPr>
          <p:cNvGraphicFramePr>
            <a:graphicFrameLocks noGrp="1"/>
          </p:cNvGraphicFramePr>
          <p:nvPr>
            <p:extLst>
              <p:ext uri="{D42A27DB-BD31-4B8C-83A1-F6EECF244321}">
                <p14:modId xmlns:p14="http://schemas.microsoft.com/office/powerpoint/2010/main" val="2517737335"/>
              </p:ext>
            </p:extLst>
          </p:nvPr>
        </p:nvGraphicFramePr>
        <p:xfrm>
          <a:off x="488423" y="1955599"/>
          <a:ext cx="11291456" cy="4114800"/>
        </p:xfrm>
        <a:graphic>
          <a:graphicData uri="http://schemas.openxmlformats.org/drawingml/2006/table">
            <a:tbl>
              <a:tblPr/>
              <a:tblGrid>
                <a:gridCol w="4662055">
                  <a:extLst>
                    <a:ext uri="{9D8B030D-6E8A-4147-A177-3AD203B41FA5}">
                      <a16:colId xmlns:a16="http://schemas.microsoft.com/office/drawing/2014/main" val="3901193435"/>
                    </a:ext>
                  </a:extLst>
                </a:gridCol>
                <a:gridCol w="6629401">
                  <a:extLst>
                    <a:ext uri="{9D8B030D-6E8A-4147-A177-3AD203B41FA5}">
                      <a16:colId xmlns:a16="http://schemas.microsoft.com/office/drawing/2014/main" val="1740475170"/>
                    </a:ext>
                  </a:extLst>
                </a:gridCol>
              </a:tblGrid>
              <a:tr h="654813">
                <a:tc>
                  <a:txBody>
                    <a:bodyPr/>
                    <a:lstStyle/>
                    <a:p>
                      <a:pPr algn="ctr" rtl="0" fontAlgn="ctr">
                        <a:lnSpc>
                          <a:spcPct val="120000"/>
                        </a:lnSpc>
                        <a:spcBef>
                          <a:spcPts val="0"/>
                        </a:spcBef>
                        <a:spcAft>
                          <a:spcPts val="0"/>
                        </a:spcAft>
                      </a:pPr>
                      <a:r>
                        <a:rPr lang="en-GB" sz="2400" b="1" i="0" u="none" strike="noStrike" dirty="0" err="1">
                          <a:solidFill>
                            <a:srgbClr val="000000"/>
                          </a:solidFill>
                          <a:effectLst/>
                          <a:latin typeface="Times New Roman" panose="02020603050405020304" pitchFamily="18" charset="0"/>
                        </a:rPr>
                        <a:t>Câu</a:t>
                      </a:r>
                      <a:r>
                        <a:rPr lang="en-GB" sz="2400" b="1" i="0" u="none" strike="noStrike" dirty="0">
                          <a:solidFill>
                            <a:srgbClr val="000000"/>
                          </a:solidFill>
                          <a:effectLst/>
                          <a:latin typeface="Times New Roman" panose="02020603050405020304" pitchFamily="18" charset="0"/>
                        </a:rPr>
                        <a:t> </a:t>
                      </a:r>
                      <a:r>
                        <a:rPr lang="en-GB" sz="2400" b="1" i="0" u="none" strike="noStrike" dirty="0" err="1">
                          <a:solidFill>
                            <a:srgbClr val="000000"/>
                          </a:solidFill>
                          <a:effectLst/>
                          <a:latin typeface="Times New Roman" panose="02020603050405020304" pitchFamily="18" charset="0"/>
                        </a:rPr>
                        <a:t>truy</a:t>
                      </a:r>
                      <a:r>
                        <a:rPr lang="en-GB" sz="2400" b="1" i="0" u="none" strike="noStrike" dirty="0">
                          <a:solidFill>
                            <a:srgbClr val="000000"/>
                          </a:solidFill>
                          <a:effectLst/>
                          <a:latin typeface="Times New Roman" panose="02020603050405020304" pitchFamily="18" charset="0"/>
                        </a:rPr>
                        <a:t> </a:t>
                      </a:r>
                      <a:r>
                        <a:rPr lang="en-GB" sz="2400" b="1" i="0" u="none" strike="noStrike" dirty="0" err="1">
                          <a:solidFill>
                            <a:srgbClr val="000000"/>
                          </a:solidFill>
                          <a:effectLst/>
                          <a:latin typeface="Times New Roman" panose="02020603050405020304" pitchFamily="18" charset="0"/>
                        </a:rPr>
                        <a:t>vấn</a:t>
                      </a:r>
                      <a:r>
                        <a:rPr lang="en-GB" sz="2400" b="1" i="0" u="none" strike="noStrike" dirty="0">
                          <a:solidFill>
                            <a:srgbClr val="000000"/>
                          </a:solidFill>
                          <a:effectLst/>
                          <a:latin typeface="Times New Roman" panose="02020603050405020304" pitchFamily="18" charset="0"/>
                        </a:rPr>
                        <a:t> </a:t>
                      </a:r>
                      <a:r>
                        <a:rPr lang="en-GB" sz="2400" b="1" i="0" u="none" strike="noStrike" dirty="0" err="1">
                          <a:solidFill>
                            <a:srgbClr val="000000"/>
                          </a:solidFill>
                          <a:effectLst/>
                          <a:latin typeface="Times New Roman" panose="02020603050405020304" pitchFamily="18" charset="0"/>
                        </a:rPr>
                        <a:t>cập</a:t>
                      </a:r>
                      <a:r>
                        <a:rPr lang="en-GB" sz="2400" b="1" i="0" u="none" strike="noStrike" dirty="0">
                          <a:solidFill>
                            <a:srgbClr val="000000"/>
                          </a:solidFill>
                          <a:effectLst/>
                          <a:latin typeface="Times New Roman" panose="02020603050405020304" pitchFamily="18" charset="0"/>
                        </a:rPr>
                        <a:t> </a:t>
                      </a:r>
                      <a:r>
                        <a:rPr lang="en-GB" sz="2400" b="1" i="0" u="none" strike="noStrike" dirty="0" err="1">
                          <a:solidFill>
                            <a:srgbClr val="000000"/>
                          </a:solidFill>
                          <a:effectLst/>
                          <a:latin typeface="Times New Roman" panose="02020603050405020304" pitchFamily="18" charset="0"/>
                        </a:rPr>
                        <a:t>nhật</a:t>
                      </a:r>
                      <a:r>
                        <a:rPr lang="en-GB" sz="2400" b="1" i="0" u="none" strike="noStrike" dirty="0">
                          <a:solidFill>
                            <a:srgbClr val="000000"/>
                          </a:solidFill>
                          <a:effectLst/>
                          <a:latin typeface="Times New Roman" panose="02020603050405020304" pitchFamily="18" charset="0"/>
                        </a:rPr>
                        <a:t> </a:t>
                      </a:r>
                      <a:r>
                        <a:rPr lang="en-GB" sz="2400" b="1" i="0" u="none" strike="noStrike" dirty="0" err="1">
                          <a:solidFill>
                            <a:srgbClr val="000000"/>
                          </a:solidFill>
                          <a:effectLst/>
                          <a:latin typeface="Times New Roman" panose="02020603050405020304" pitchFamily="18" charset="0"/>
                        </a:rPr>
                        <a:t>dữ</a:t>
                      </a:r>
                      <a:r>
                        <a:rPr lang="en-GB" sz="2400" b="1" i="0" u="none" strike="noStrike" dirty="0">
                          <a:solidFill>
                            <a:srgbClr val="000000"/>
                          </a:solidFill>
                          <a:effectLst/>
                          <a:latin typeface="Times New Roman" panose="02020603050405020304" pitchFamily="18" charset="0"/>
                        </a:rPr>
                        <a:t> </a:t>
                      </a:r>
                      <a:r>
                        <a:rPr lang="en-GB" sz="2400" b="1" i="0" u="none" strike="noStrike" dirty="0" err="1">
                          <a:solidFill>
                            <a:srgbClr val="000000"/>
                          </a:solidFill>
                          <a:effectLst/>
                          <a:latin typeface="Times New Roman" panose="02020603050405020304" pitchFamily="18" charset="0"/>
                        </a:rPr>
                        <a:t>liệu</a:t>
                      </a:r>
                      <a:endParaRPr lang="en-GB" sz="2400" dirty="0">
                        <a:effectLst/>
                      </a:endParaRPr>
                    </a:p>
                  </a:txBody>
                  <a:tcPr marL="73025" marR="73025" anchor="ctr">
                    <a:lnL w="6350" cap="flat" cmpd="sng" algn="ctr">
                      <a:solidFill>
                        <a:srgbClr val="999999"/>
                      </a:solidFill>
                      <a:prstDash val="solid"/>
                      <a:round/>
                      <a:headEnd type="none" w="med" len="med"/>
                      <a:tailEnd type="none" w="med" len="med"/>
                    </a:lnL>
                    <a:lnR w="6350" cap="flat" cmpd="sng" algn="ctr">
                      <a:solidFill>
                        <a:srgbClr val="999999"/>
                      </a:solidFill>
                      <a:prstDash val="solid"/>
                      <a:round/>
                      <a:headEnd type="none" w="med" len="med"/>
                      <a:tailEnd type="none" w="med" len="med"/>
                    </a:lnR>
                    <a:lnT w="6350" cap="flat" cmpd="sng" algn="ctr">
                      <a:solidFill>
                        <a:srgbClr val="999999"/>
                      </a:solidFill>
                      <a:prstDash val="solid"/>
                      <a:round/>
                      <a:headEnd type="none" w="med" len="med"/>
                      <a:tailEnd type="none" w="med" len="med"/>
                    </a:lnT>
                    <a:lnB w="6350" cap="flat" cmpd="sng" algn="ctr">
                      <a:solidFill>
                        <a:srgbClr val="999999"/>
                      </a:solidFill>
                      <a:prstDash val="solid"/>
                      <a:round/>
                      <a:headEnd type="none" w="med" len="med"/>
                      <a:tailEnd type="none" w="med" len="med"/>
                    </a:lnB>
                    <a:solidFill>
                      <a:schemeClr val="accent4">
                        <a:lumMod val="20000"/>
                        <a:lumOff val="80000"/>
                      </a:schemeClr>
                    </a:solidFill>
                  </a:tcPr>
                </a:tc>
                <a:tc>
                  <a:txBody>
                    <a:bodyPr/>
                    <a:lstStyle/>
                    <a:p>
                      <a:pPr algn="ctr" rtl="0" fontAlgn="ctr">
                        <a:lnSpc>
                          <a:spcPct val="120000"/>
                        </a:lnSpc>
                        <a:spcBef>
                          <a:spcPts val="0"/>
                        </a:spcBef>
                        <a:spcAft>
                          <a:spcPts val="0"/>
                        </a:spcAft>
                      </a:pPr>
                      <a:r>
                        <a:rPr lang="en-GB" sz="2400" b="1" i="0" u="none" strike="noStrike">
                          <a:solidFill>
                            <a:srgbClr val="000000"/>
                          </a:solidFill>
                          <a:effectLst/>
                          <a:latin typeface="Times New Roman" panose="02020603050405020304" pitchFamily="18" charset="0"/>
                        </a:rPr>
                        <a:t>Ý nghĩa</a:t>
                      </a:r>
                      <a:endParaRPr lang="en-GB" sz="2400">
                        <a:effectLst/>
                      </a:endParaRPr>
                    </a:p>
                  </a:txBody>
                  <a:tcPr marL="73025" marR="73025" anchor="ctr">
                    <a:lnL w="6350" cap="flat" cmpd="sng" algn="ctr">
                      <a:solidFill>
                        <a:srgbClr val="999999"/>
                      </a:solidFill>
                      <a:prstDash val="solid"/>
                      <a:round/>
                      <a:headEnd type="none" w="med" len="med"/>
                      <a:tailEnd type="none" w="med" len="med"/>
                    </a:lnL>
                    <a:lnR w="6350" cap="flat" cmpd="sng" algn="ctr">
                      <a:solidFill>
                        <a:srgbClr val="999999"/>
                      </a:solidFill>
                      <a:prstDash val="solid"/>
                      <a:round/>
                      <a:headEnd type="none" w="med" len="med"/>
                      <a:tailEnd type="none" w="med" len="med"/>
                    </a:lnR>
                    <a:lnT w="6350" cap="flat" cmpd="sng" algn="ctr">
                      <a:solidFill>
                        <a:srgbClr val="999999"/>
                      </a:solidFill>
                      <a:prstDash val="solid"/>
                      <a:round/>
                      <a:headEnd type="none" w="med" len="med"/>
                      <a:tailEnd type="none" w="med" len="med"/>
                    </a:lnT>
                    <a:lnB w="6350" cap="flat" cmpd="sng" algn="ctr">
                      <a:solidFill>
                        <a:srgbClr val="999999"/>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038933929"/>
                  </a:ext>
                </a:extLst>
              </a:tr>
              <a:tr h="988675">
                <a:tc>
                  <a:txBody>
                    <a:bodyPr/>
                    <a:lstStyle/>
                    <a:p>
                      <a:pPr rtl="0" fontAlgn="ctr">
                        <a:lnSpc>
                          <a:spcPct val="120000"/>
                        </a:lnSpc>
                        <a:spcBef>
                          <a:spcPts val="0"/>
                        </a:spcBef>
                        <a:spcAft>
                          <a:spcPts val="0"/>
                        </a:spcAft>
                      </a:pPr>
                      <a:r>
                        <a:rPr lang="en-GB" sz="2400" b="1" i="0" u="none" strike="noStrike" dirty="0">
                          <a:solidFill>
                            <a:srgbClr val="002060"/>
                          </a:solidFill>
                          <a:effectLst/>
                          <a:latin typeface="Times New Roman" panose="02020603050405020304" pitchFamily="18" charset="0"/>
                        </a:rPr>
                        <a:t>INSERT INTO </a:t>
                      </a:r>
                      <a:r>
                        <a:rPr lang="en-GB" sz="2400" b="0" i="0" u="none" strike="noStrike" dirty="0">
                          <a:solidFill>
                            <a:srgbClr val="000000"/>
                          </a:solidFill>
                          <a:effectLst/>
                          <a:latin typeface="Times New Roman" panose="02020603050405020304" pitchFamily="18" charset="0"/>
                        </a:rPr>
                        <a:t>&lt;</a:t>
                      </a:r>
                      <a:r>
                        <a:rPr lang="en-GB" sz="2400" b="0" i="0" u="none" strike="noStrike" dirty="0" err="1">
                          <a:solidFill>
                            <a:srgbClr val="000000"/>
                          </a:solidFill>
                          <a:effectLst/>
                          <a:latin typeface="Times New Roman" panose="02020603050405020304" pitchFamily="18" charset="0"/>
                        </a:rPr>
                        <a:t>tên</a:t>
                      </a:r>
                      <a:r>
                        <a:rPr lang="en-GB" sz="2400" b="0" i="0" u="none" strike="noStrike" dirty="0">
                          <a:solidFill>
                            <a:srgbClr val="000000"/>
                          </a:solidFill>
                          <a:effectLst/>
                          <a:latin typeface="Times New Roman" panose="02020603050405020304" pitchFamily="18" charset="0"/>
                        </a:rPr>
                        <a:t> </a:t>
                      </a:r>
                      <a:r>
                        <a:rPr lang="en-GB" sz="2400" b="0" i="0" u="none" strike="noStrike" dirty="0" err="1">
                          <a:solidFill>
                            <a:srgbClr val="000000"/>
                          </a:solidFill>
                          <a:effectLst/>
                          <a:latin typeface="Times New Roman" panose="02020603050405020304" pitchFamily="18" charset="0"/>
                        </a:rPr>
                        <a:t>bảng</a:t>
                      </a:r>
                      <a:r>
                        <a:rPr lang="en-GB" sz="2400" b="0" i="0" u="none" strike="noStrike" dirty="0">
                          <a:solidFill>
                            <a:srgbClr val="000000"/>
                          </a:solidFill>
                          <a:effectLst/>
                          <a:latin typeface="Times New Roman" panose="02020603050405020304" pitchFamily="18" charset="0"/>
                        </a:rPr>
                        <a:t>&gt;</a:t>
                      </a:r>
                      <a:endParaRPr lang="en-GB" sz="2400" dirty="0">
                        <a:effectLst/>
                      </a:endParaRPr>
                    </a:p>
                    <a:p>
                      <a:pPr rtl="0" fontAlgn="ctr">
                        <a:lnSpc>
                          <a:spcPct val="120000"/>
                        </a:lnSpc>
                        <a:spcBef>
                          <a:spcPts val="0"/>
                        </a:spcBef>
                        <a:spcAft>
                          <a:spcPts val="0"/>
                        </a:spcAft>
                      </a:pPr>
                      <a:r>
                        <a:rPr lang="en-GB" sz="2400" b="0" i="0" u="none" strike="noStrike" dirty="0">
                          <a:solidFill>
                            <a:srgbClr val="000000"/>
                          </a:solidFill>
                          <a:effectLst/>
                          <a:latin typeface="Times New Roman" panose="02020603050405020304" pitchFamily="18" charset="0"/>
                        </a:rPr>
                        <a:t>     </a:t>
                      </a:r>
                      <a:r>
                        <a:rPr lang="en-GB" sz="2400" b="1" i="0" u="none" strike="noStrike" kern="1200" dirty="0">
                          <a:solidFill>
                            <a:srgbClr val="002060"/>
                          </a:solidFill>
                          <a:effectLst/>
                          <a:latin typeface="Times New Roman" panose="02020603050405020304" pitchFamily="18" charset="0"/>
                          <a:ea typeface="+mn-ea"/>
                          <a:cs typeface="+mn-cs"/>
                        </a:rPr>
                        <a:t>VALUES</a:t>
                      </a:r>
                      <a:r>
                        <a:rPr lang="en-GB" sz="2400" b="0" i="0" u="none" strike="noStrike" dirty="0">
                          <a:solidFill>
                            <a:srgbClr val="000000"/>
                          </a:solidFill>
                          <a:effectLst/>
                          <a:latin typeface="Times New Roman" panose="02020603050405020304" pitchFamily="18" charset="0"/>
                        </a:rPr>
                        <a:t> &lt;</a:t>
                      </a:r>
                      <a:r>
                        <a:rPr lang="en-GB" sz="2400" b="0" i="0" u="none" strike="noStrike" dirty="0" err="1">
                          <a:solidFill>
                            <a:srgbClr val="000000"/>
                          </a:solidFill>
                          <a:effectLst/>
                          <a:latin typeface="Times New Roman" panose="02020603050405020304" pitchFamily="18" charset="0"/>
                        </a:rPr>
                        <a:t>danh</a:t>
                      </a:r>
                      <a:r>
                        <a:rPr lang="en-GB" sz="2400" b="0" i="0" u="none" strike="noStrike" dirty="0">
                          <a:solidFill>
                            <a:srgbClr val="000000"/>
                          </a:solidFill>
                          <a:effectLst/>
                          <a:latin typeface="Times New Roman" panose="02020603050405020304" pitchFamily="18" charset="0"/>
                        </a:rPr>
                        <a:t> </a:t>
                      </a:r>
                      <a:r>
                        <a:rPr lang="en-GB" sz="2400" b="0" i="0" u="none" strike="noStrike" dirty="0" err="1">
                          <a:solidFill>
                            <a:srgbClr val="000000"/>
                          </a:solidFill>
                          <a:effectLst/>
                          <a:latin typeface="Times New Roman" panose="02020603050405020304" pitchFamily="18" charset="0"/>
                        </a:rPr>
                        <a:t>sách</a:t>
                      </a:r>
                      <a:r>
                        <a:rPr lang="en-GB" sz="2400" b="0" i="0" u="none" strike="noStrike" dirty="0">
                          <a:solidFill>
                            <a:srgbClr val="000000"/>
                          </a:solidFill>
                          <a:effectLst/>
                          <a:latin typeface="Times New Roman" panose="02020603050405020304" pitchFamily="18" charset="0"/>
                        </a:rPr>
                        <a:t> </a:t>
                      </a:r>
                      <a:r>
                        <a:rPr lang="en-GB" sz="2400" b="0" i="0" u="none" strike="noStrike" dirty="0" err="1">
                          <a:solidFill>
                            <a:srgbClr val="000000"/>
                          </a:solidFill>
                          <a:effectLst/>
                          <a:latin typeface="Times New Roman" panose="02020603050405020304" pitchFamily="18" charset="0"/>
                        </a:rPr>
                        <a:t>giá</a:t>
                      </a:r>
                      <a:r>
                        <a:rPr lang="en-GB" sz="2400" b="0" i="0" u="none" strike="noStrike" dirty="0">
                          <a:solidFill>
                            <a:srgbClr val="000000"/>
                          </a:solidFill>
                          <a:effectLst/>
                          <a:latin typeface="Times New Roman" panose="02020603050405020304" pitchFamily="18" charset="0"/>
                        </a:rPr>
                        <a:t> </a:t>
                      </a:r>
                      <a:r>
                        <a:rPr lang="en-GB" sz="2400" b="0" i="0" u="none" strike="noStrike" dirty="0" err="1">
                          <a:solidFill>
                            <a:srgbClr val="000000"/>
                          </a:solidFill>
                          <a:effectLst/>
                          <a:latin typeface="Times New Roman" panose="02020603050405020304" pitchFamily="18" charset="0"/>
                        </a:rPr>
                        <a:t>trị</a:t>
                      </a:r>
                      <a:r>
                        <a:rPr lang="en-GB" sz="2400" b="0" i="0" u="none" strike="noStrike" dirty="0">
                          <a:solidFill>
                            <a:srgbClr val="000000"/>
                          </a:solidFill>
                          <a:effectLst/>
                          <a:latin typeface="Times New Roman" panose="02020603050405020304" pitchFamily="18" charset="0"/>
                        </a:rPr>
                        <a:t>&gt;</a:t>
                      </a:r>
                      <a:endParaRPr lang="en-GB" sz="2400" dirty="0">
                        <a:effectLst/>
                      </a:endParaRPr>
                    </a:p>
                  </a:txBody>
                  <a:tcPr marL="73025" marR="73025" anchor="ctr">
                    <a:lnL w="6350" cap="flat" cmpd="sng" algn="ctr">
                      <a:solidFill>
                        <a:srgbClr val="999999"/>
                      </a:solidFill>
                      <a:prstDash val="solid"/>
                      <a:round/>
                      <a:headEnd type="none" w="med" len="med"/>
                      <a:tailEnd type="none" w="med" len="med"/>
                    </a:lnL>
                    <a:lnR w="6350" cap="flat" cmpd="sng" algn="ctr">
                      <a:solidFill>
                        <a:srgbClr val="999999"/>
                      </a:solidFill>
                      <a:prstDash val="solid"/>
                      <a:round/>
                      <a:headEnd type="none" w="med" len="med"/>
                      <a:tailEnd type="none" w="med" len="med"/>
                    </a:lnR>
                    <a:lnT w="6350" cap="flat" cmpd="sng" algn="ctr">
                      <a:solidFill>
                        <a:srgbClr val="999999"/>
                      </a:solidFill>
                      <a:prstDash val="solid"/>
                      <a:round/>
                      <a:headEnd type="none" w="med" len="med"/>
                      <a:tailEnd type="none" w="med" len="med"/>
                    </a:lnT>
                    <a:lnB w="6350" cap="flat" cmpd="sng" algn="ctr">
                      <a:solidFill>
                        <a:srgbClr val="999999"/>
                      </a:solidFill>
                      <a:prstDash val="solid"/>
                      <a:round/>
                      <a:headEnd type="none" w="med" len="med"/>
                      <a:tailEnd type="none" w="med" len="med"/>
                    </a:lnB>
                    <a:solidFill>
                      <a:schemeClr val="accent4">
                        <a:lumMod val="20000"/>
                        <a:lumOff val="80000"/>
                      </a:schemeClr>
                    </a:solidFill>
                  </a:tcPr>
                </a:tc>
                <a:tc>
                  <a:txBody>
                    <a:bodyPr/>
                    <a:lstStyle/>
                    <a:p>
                      <a:pPr algn="just" rtl="0" fontAlgn="ctr">
                        <a:lnSpc>
                          <a:spcPct val="120000"/>
                        </a:lnSpc>
                        <a:spcBef>
                          <a:spcPts val="0"/>
                        </a:spcBef>
                        <a:spcAft>
                          <a:spcPts val="0"/>
                        </a:spcAft>
                      </a:pPr>
                      <a:r>
                        <a:rPr lang="en-GB" sz="2400" b="0" i="0" u="none" strike="noStrike" dirty="0" err="1">
                          <a:solidFill>
                            <a:srgbClr val="000000"/>
                          </a:solidFill>
                          <a:effectLst/>
                          <a:latin typeface="Times New Roman" panose="02020603050405020304" pitchFamily="18" charset="0"/>
                        </a:rPr>
                        <a:t>Thêm</a:t>
                      </a:r>
                      <a:r>
                        <a:rPr lang="en-GB" sz="2400" b="0" i="0" u="none" strike="noStrike" dirty="0">
                          <a:solidFill>
                            <a:srgbClr val="000000"/>
                          </a:solidFill>
                          <a:effectLst/>
                          <a:latin typeface="Times New Roman" panose="02020603050405020304" pitchFamily="18" charset="0"/>
                        </a:rPr>
                        <a:t> </a:t>
                      </a:r>
                      <a:r>
                        <a:rPr lang="en-GB" sz="2400" b="0" i="0" u="none" strike="noStrike" dirty="0" err="1">
                          <a:solidFill>
                            <a:srgbClr val="000000"/>
                          </a:solidFill>
                          <a:effectLst/>
                          <a:latin typeface="Times New Roman" panose="02020603050405020304" pitchFamily="18" charset="0"/>
                        </a:rPr>
                        <a:t>dữ</a:t>
                      </a:r>
                      <a:r>
                        <a:rPr lang="en-GB" sz="2400" b="0" i="0" u="none" strike="noStrike" dirty="0">
                          <a:solidFill>
                            <a:srgbClr val="000000"/>
                          </a:solidFill>
                          <a:effectLst/>
                          <a:latin typeface="Times New Roman" panose="02020603050405020304" pitchFamily="18" charset="0"/>
                        </a:rPr>
                        <a:t> </a:t>
                      </a:r>
                      <a:r>
                        <a:rPr lang="en-GB" sz="2400" b="0" i="0" u="none" strike="noStrike" dirty="0" err="1">
                          <a:solidFill>
                            <a:srgbClr val="000000"/>
                          </a:solidFill>
                          <a:effectLst/>
                          <a:latin typeface="Times New Roman" panose="02020603050405020304" pitchFamily="18" charset="0"/>
                        </a:rPr>
                        <a:t>liệu</a:t>
                      </a:r>
                      <a:r>
                        <a:rPr lang="en-GB" sz="2400" b="0" i="0" u="none" strike="noStrike" dirty="0">
                          <a:solidFill>
                            <a:srgbClr val="000000"/>
                          </a:solidFill>
                          <a:effectLst/>
                          <a:latin typeface="Times New Roman" panose="02020603050405020304" pitchFamily="18" charset="0"/>
                        </a:rPr>
                        <a:t> </a:t>
                      </a:r>
                      <a:r>
                        <a:rPr lang="en-GB" sz="2400" b="0" i="0" u="none" strike="noStrike" dirty="0" err="1">
                          <a:solidFill>
                            <a:srgbClr val="000000"/>
                          </a:solidFill>
                          <a:effectLst/>
                          <a:latin typeface="Times New Roman" panose="02020603050405020304" pitchFamily="18" charset="0"/>
                        </a:rPr>
                        <a:t>vào</a:t>
                      </a:r>
                      <a:r>
                        <a:rPr lang="en-GB" sz="2400" b="0" i="0" u="none" strike="noStrike" dirty="0">
                          <a:solidFill>
                            <a:srgbClr val="000000"/>
                          </a:solidFill>
                          <a:effectLst/>
                          <a:latin typeface="Times New Roman" panose="02020603050405020304" pitchFamily="18" charset="0"/>
                        </a:rPr>
                        <a:t> </a:t>
                      </a:r>
                      <a:r>
                        <a:rPr lang="en-GB" sz="2400" b="0" i="0" u="none" strike="noStrike" dirty="0" err="1">
                          <a:solidFill>
                            <a:srgbClr val="000000"/>
                          </a:solidFill>
                          <a:effectLst/>
                          <a:latin typeface="Times New Roman" panose="02020603050405020304" pitchFamily="18" charset="0"/>
                        </a:rPr>
                        <a:t>bảng</a:t>
                      </a:r>
                      <a:r>
                        <a:rPr lang="en-GB" sz="2400" b="0" i="0" u="none" strike="noStrike" dirty="0">
                          <a:solidFill>
                            <a:srgbClr val="000000"/>
                          </a:solidFill>
                          <a:effectLst/>
                          <a:latin typeface="Times New Roman" panose="02020603050405020304" pitchFamily="18" charset="0"/>
                        </a:rPr>
                        <a:t> &lt;</a:t>
                      </a:r>
                      <a:r>
                        <a:rPr lang="en-GB" sz="2400" b="0" i="0" u="none" strike="noStrike" dirty="0" err="1">
                          <a:solidFill>
                            <a:srgbClr val="000000"/>
                          </a:solidFill>
                          <a:effectLst/>
                          <a:latin typeface="Times New Roman" panose="02020603050405020304" pitchFamily="18" charset="0"/>
                        </a:rPr>
                        <a:t>tên</a:t>
                      </a:r>
                      <a:r>
                        <a:rPr lang="en-GB" sz="2400" b="0" i="0" u="none" strike="noStrike" dirty="0">
                          <a:solidFill>
                            <a:srgbClr val="000000"/>
                          </a:solidFill>
                          <a:effectLst/>
                          <a:latin typeface="Times New Roman" panose="02020603050405020304" pitchFamily="18" charset="0"/>
                        </a:rPr>
                        <a:t> </a:t>
                      </a:r>
                      <a:r>
                        <a:rPr lang="en-GB" sz="2400" b="0" i="0" u="none" strike="noStrike" dirty="0" err="1">
                          <a:solidFill>
                            <a:srgbClr val="000000"/>
                          </a:solidFill>
                          <a:effectLst/>
                          <a:latin typeface="Times New Roman" panose="02020603050405020304" pitchFamily="18" charset="0"/>
                        </a:rPr>
                        <a:t>bảng</a:t>
                      </a:r>
                      <a:r>
                        <a:rPr lang="en-GB" sz="2400" b="0" i="0" u="none" strike="noStrike" dirty="0">
                          <a:solidFill>
                            <a:srgbClr val="000000"/>
                          </a:solidFill>
                          <a:effectLst/>
                          <a:latin typeface="Times New Roman" panose="02020603050405020304" pitchFamily="18" charset="0"/>
                        </a:rPr>
                        <a:t>&gt; </a:t>
                      </a:r>
                      <a:r>
                        <a:rPr lang="en-GB" sz="2400" b="0" i="0" u="none" strike="noStrike" dirty="0" err="1">
                          <a:solidFill>
                            <a:srgbClr val="000000"/>
                          </a:solidFill>
                          <a:effectLst/>
                          <a:latin typeface="Times New Roman" panose="02020603050405020304" pitchFamily="18" charset="0"/>
                        </a:rPr>
                        <a:t>với</a:t>
                      </a:r>
                      <a:r>
                        <a:rPr lang="en-GB" sz="2400" b="0" i="0" u="none" strike="noStrike" dirty="0">
                          <a:solidFill>
                            <a:srgbClr val="000000"/>
                          </a:solidFill>
                          <a:effectLst/>
                          <a:latin typeface="Times New Roman" panose="02020603050405020304" pitchFamily="18" charset="0"/>
                        </a:rPr>
                        <a:t> </a:t>
                      </a:r>
                      <a:r>
                        <a:rPr lang="en-GB" sz="2400" b="0" i="0" u="none" strike="noStrike" dirty="0" err="1">
                          <a:solidFill>
                            <a:srgbClr val="000000"/>
                          </a:solidFill>
                          <a:effectLst/>
                          <a:latin typeface="Times New Roman" panose="02020603050405020304" pitchFamily="18" charset="0"/>
                        </a:rPr>
                        <a:t>giá</a:t>
                      </a:r>
                      <a:r>
                        <a:rPr lang="en-GB" sz="2400" b="0" i="0" u="none" strike="noStrike" dirty="0">
                          <a:solidFill>
                            <a:srgbClr val="000000"/>
                          </a:solidFill>
                          <a:effectLst/>
                          <a:latin typeface="Times New Roman" panose="02020603050405020304" pitchFamily="18" charset="0"/>
                        </a:rPr>
                        <a:t> </a:t>
                      </a:r>
                      <a:r>
                        <a:rPr lang="en-GB" sz="2400" b="0" i="0" u="none" strike="noStrike" dirty="0" err="1">
                          <a:solidFill>
                            <a:srgbClr val="000000"/>
                          </a:solidFill>
                          <a:effectLst/>
                          <a:latin typeface="Times New Roman" panose="02020603050405020304" pitchFamily="18" charset="0"/>
                        </a:rPr>
                        <a:t>trị</a:t>
                      </a:r>
                      <a:r>
                        <a:rPr lang="en-GB" sz="2400" b="0" i="0" u="none" strike="noStrike" dirty="0">
                          <a:solidFill>
                            <a:srgbClr val="000000"/>
                          </a:solidFill>
                          <a:effectLst/>
                          <a:latin typeface="Times New Roman" panose="02020603050405020304" pitchFamily="18" charset="0"/>
                        </a:rPr>
                        <a:t> </a:t>
                      </a:r>
                      <a:r>
                        <a:rPr lang="en-GB" sz="2400" b="0" i="0" u="none" strike="noStrike" dirty="0" err="1">
                          <a:solidFill>
                            <a:srgbClr val="000000"/>
                          </a:solidFill>
                          <a:effectLst/>
                          <a:latin typeface="Times New Roman" panose="02020603050405020304" pitchFamily="18" charset="0"/>
                        </a:rPr>
                        <a:t>lấy</a:t>
                      </a:r>
                      <a:r>
                        <a:rPr lang="en-GB" sz="2400" b="0" i="0" u="none" strike="noStrike" dirty="0">
                          <a:solidFill>
                            <a:srgbClr val="000000"/>
                          </a:solidFill>
                          <a:effectLst/>
                          <a:latin typeface="Times New Roman" panose="02020603050405020304" pitchFamily="18" charset="0"/>
                        </a:rPr>
                        <a:t> </a:t>
                      </a:r>
                      <a:r>
                        <a:rPr lang="en-GB" sz="2400" b="0" i="0" u="none" strike="noStrike" dirty="0" err="1">
                          <a:solidFill>
                            <a:srgbClr val="000000"/>
                          </a:solidFill>
                          <a:effectLst/>
                          <a:latin typeface="Times New Roman" panose="02020603050405020304" pitchFamily="18" charset="0"/>
                        </a:rPr>
                        <a:t>từ</a:t>
                      </a:r>
                      <a:r>
                        <a:rPr lang="en-GB" sz="2400" b="0" i="0" u="none" strike="noStrike" dirty="0">
                          <a:solidFill>
                            <a:srgbClr val="000000"/>
                          </a:solidFill>
                          <a:effectLst/>
                          <a:latin typeface="Times New Roman" panose="02020603050405020304" pitchFamily="18" charset="0"/>
                        </a:rPr>
                        <a:t> &lt;</a:t>
                      </a:r>
                      <a:r>
                        <a:rPr lang="en-GB" sz="2400" b="0" i="0" u="none" strike="noStrike" dirty="0" err="1">
                          <a:solidFill>
                            <a:srgbClr val="000000"/>
                          </a:solidFill>
                          <a:effectLst/>
                          <a:latin typeface="Times New Roman" panose="02020603050405020304" pitchFamily="18" charset="0"/>
                        </a:rPr>
                        <a:t>danh</a:t>
                      </a:r>
                      <a:r>
                        <a:rPr lang="en-GB" sz="2400" b="0" i="0" u="none" strike="noStrike" dirty="0">
                          <a:solidFill>
                            <a:srgbClr val="000000"/>
                          </a:solidFill>
                          <a:effectLst/>
                          <a:latin typeface="Times New Roman" panose="02020603050405020304" pitchFamily="18" charset="0"/>
                        </a:rPr>
                        <a:t> </a:t>
                      </a:r>
                      <a:r>
                        <a:rPr lang="en-GB" sz="2400" b="0" i="0" u="none" strike="noStrike" dirty="0" err="1">
                          <a:solidFill>
                            <a:srgbClr val="000000"/>
                          </a:solidFill>
                          <a:effectLst/>
                          <a:latin typeface="Times New Roman" panose="02020603050405020304" pitchFamily="18" charset="0"/>
                        </a:rPr>
                        <a:t>sách</a:t>
                      </a:r>
                      <a:r>
                        <a:rPr lang="en-GB" sz="2400" b="0" i="0" u="none" strike="noStrike" dirty="0">
                          <a:solidFill>
                            <a:srgbClr val="000000"/>
                          </a:solidFill>
                          <a:effectLst/>
                          <a:latin typeface="Times New Roman" panose="02020603050405020304" pitchFamily="18" charset="0"/>
                        </a:rPr>
                        <a:t> </a:t>
                      </a:r>
                      <a:r>
                        <a:rPr lang="en-GB" sz="2400" b="0" i="0" u="none" strike="noStrike" dirty="0" err="1">
                          <a:solidFill>
                            <a:srgbClr val="000000"/>
                          </a:solidFill>
                          <a:effectLst/>
                          <a:latin typeface="Times New Roman" panose="02020603050405020304" pitchFamily="18" charset="0"/>
                        </a:rPr>
                        <a:t>giá</a:t>
                      </a:r>
                      <a:r>
                        <a:rPr lang="en-GB" sz="2400" b="0" i="0" u="none" strike="noStrike" dirty="0">
                          <a:solidFill>
                            <a:srgbClr val="000000"/>
                          </a:solidFill>
                          <a:effectLst/>
                          <a:latin typeface="Times New Roman" panose="02020603050405020304" pitchFamily="18" charset="0"/>
                        </a:rPr>
                        <a:t> </a:t>
                      </a:r>
                      <a:r>
                        <a:rPr lang="en-GB" sz="2400" b="0" i="0" u="none" strike="noStrike" dirty="0" err="1">
                          <a:solidFill>
                            <a:srgbClr val="000000"/>
                          </a:solidFill>
                          <a:effectLst/>
                          <a:latin typeface="Times New Roman" panose="02020603050405020304" pitchFamily="18" charset="0"/>
                        </a:rPr>
                        <a:t>trị</a:t>
                      </a:r>
                      <a:r>
                        <a:rPr lang="en-GB" sz="2400" b="0" i="0" u="none" strike="noStrike" dirty="0">
                          <a:solidFill>
                            <a:srgbClr val="000000"/>
                          </a:solidFill>
                          <a:effectLst/>
                          <a:latin typeface="Times New Roman" panose="02020603050405020304" pitchFamily="18" charset="0"/>
                        </a:rPr>
                        <a:t>&gt;</a:t>
                      </a:r>
                      <a:endParaRPr lang="en-GB" sz="2400" dirty="0">
                        <a:effectLst/>
                      </a:endParaRPr>
                    </a:p>
                  </a:txBody>
                  <a:tcPr marL="73025" marR="73025" anchor="ctr">
                    <a:lnL w="6350" cap="flat" cmpd="sng" algn="ctr">
                      <a:solidFill>
                        <a:srgbClr val="999999"/>
                      </a:solidFill>
                      <a:prstDash val="solid"/>
                      <a:round/>
                      <a:headEnd type="none" w="med" len="med"/>
                      <a:tailEnd type="none" w="med" len="med"/>
                    </a:lnL>
                    <a:lnR w="6350" cap="flat" cmpd="sng" algn="ctr">
                      <a:solidFill>
                        <a:srgbClr val="999999"/>
                      </a:solidFill>
                      <a:prstDash val="solid"/>
                      <a:round/>
                      <a:headEnd type="none" w="med" len="med"/>
                      <a:tailEnd type="none" w="med" len="med"/>
                    </a:lnR>
                    <a:lnT w="6350" cap="flat" cmpd="sng" algn="ctr">
                      <a:solidFill>
                        <a:srgbClr val="999999"/>
                      </a:solidFill>
                      <a:prstDash val="solid"/>
                      <a:round/>
                      <a:headEnd type="none" w="med" len="med"/>
                      <a:tailEnd type="none" w="med" len="med"/>
                    </a:lnT>
                    <a:lnB w="6350" cap="flat" cmpd="sng" algn="ctr">
                      <a:solidFill>
                        <a:srgbClr val="999999"/>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069738579"/>
                  </a:ext>
                </a:extLst>
              </a:tr>
              <a:tr h="1066760">
                <a:tc>
                  <a:txBody>
                    <a:bodyPr/>
                    <a:lstStyle/>
                    <a:p>
                      <a:pPr rtl="0" fontAlgn="ctr">
                        <a:lnSpc>
                          <a:spcPct val="120000"/>
                        </a:lnSpc>
                        <a:spcBef>
                          <a:spcPts val="0"/>
                        </a:spcBef>
                        <a:spcAft>
                          <a:spcPts val="0"/>
                        </a:spcAft>
                      </a:pPr>
                      <a:r>
                        <a:rPr lang="en-US" sz="2400" b="1" i="0" u="none" strike="noStrike" kern="1200">
                          <a:solidFill>
                            <a:srgbClr val="002060"/>
                          </a:solidFill>
                          <a:effectLst/>
                          <a:latin typeface="Times New Roman" panose="02020603050405020304" pitchFamily="18" charset="0"/>
                          <a:ea typeface="+mn-ea"/>
                          <a:cs typeface="+mn-cs"/>
                        </a:rPr>
                        <a:t>DELETE FROM </a:t>
                      </a:r>
                      <a:r>
                        <a:rPr lang="en-US" sz="2400" b="0" i="0" u="none" strike="noStrike">
                          <a:solidFill>
                            <a:srgbClr val="000000"/>
                          </a:solidFill>
                          <a:effectLst/>
                          <a:latin typeface="Times New Roman" panose="02020603050405020304" pitchFamily="18" charset="0"/>
                        </a:rPr>
                        <a:t>&lt;tên bảng&gt;</a:t>
                      </a:r>
                      <a:endParaRPr lang="en-US" sz="2400">
                        <a:effectLst/>
                      </a:endParaRPr>
                    </a:p>
                    <a:p>
                      <a:pPr rtl="0" fontAlgn="ctr">
                        <a:lnSpc>
                          <a:spcPct val="120000"/>
                        </a:lnSpc>
                        <a:spcBef>
                          <a:spcPts val="0"/>
                        </a:spcBef>
                        <a:spcAft>
                          <a:spcPts val="0"/>
                        </a:spcAft>
                      </a:pPr>
                      <a:r>
                        <a:rPr lang="en-US" sz="2400" b="0" i="0" u="none" strike="noStrike">
                          <a:solidFill>
                            <a:srgbClr val="000000"/>
                          </a:solidFill>
                          <a:effectLst/>
                          <a:latin typeface="Times New Roman" panose="02020603050405020304" pitchFamily="18" charset="0"/>
                        </a:rPr>
                        <a:t>     </a:t>
                      </a:r>
                      <a:r>
                        <a:rPr lang="en-US" sz="2400" b="1" i="0" u="none" strike="noStrike" kern="1200">
                          <a:solidFill>
                            <a:srgbClr val="002060"/>
                          </a:solidFill>
                          <a:effectLst/>
                          <a:latin typeface="Times New Roman" panose="02020603050405020304" pitchFamily="18" charset="0"/>
                          <a:ea typeface="+mn-ea"/>
                          <a:cs typeface="+mn-cs"/>
                        </a:rPr>
                        <a:t>WHERE</a:t>
                      </a:r>
                      <a:r>
                        <a:rPr lang="en-US" sz="2400" b="0" i="0" u="none" strike="noStrike">
                          <a:solidFill>
                            <a:srgbClr val="000000"/>
                          </a:solidFill>
                          <a:effectLst/>
                          <a:latin typeface="Times New Roman" panose="02020603050405020304" pitchFamily="18" charset="0"/>
                        </a:rPr>
                        <a:t> &lt;điều kiện&gt;</a:t>
                      </a:r>
                      <a:endParaRPr lang="en-US" sz="2400">
                        <a:effectLst/>
                      </a:endParaRPr>
                    </a:p>
                  </a:txBody>
                  <a:tcPr marL="73025" marR="73025" anchor="ctr">
                    <a:lnL w="6350" cap="flat" cmpd="sng" algn="ctr">
                      <a:solidFill>
                        <a:srgbClr val="999999"/>
                      </a:solidFill>
                      <a:prstDash val="solid"/>
                      <a:round/>
                      <a:headEnd type="none" w="med" len="med"/>
                      <a:tailEnd type="none" w="med" len="med"/>
                    </a:lnL>
                    <a:lnR w="6350" cap="flat" cmpd="sng" algn="ctr">
                      <a:solidFill>
                        <a:srgbClr val="999999"/>
                      </a:solidFill>
                      <a:prstDash val="solid"/>
                      <a:round/>
                      <a:headEnd type="none" w="med" len="med"/>
                      <a:tailEnd type="none" w="med" len="med"/>
                    </a:lnR>
                    <a:lnT w="6350" cap="flat" cmpd="sng" algn="ctr">
                      <a:solidFill>
                        <a:srgbClr val="999999"/>
                      </a:solidFill>
                      <a:prstDash val="solid"/>
                      <a:round/>
                      <a:headEnd type="none" w="med" len="med"/>
                      <a:tailEnd type="none" w="med" len="med"/>
                    </a:lnT>
                    <a:lnB w="6350" cap="flat" cmpd="sng" algn="ctr">
                      <a:solidFill>
                        <a:srgbClr val="999999"/>
                      </a:solidFill>
                      <a:prstDash val="solid"/>
                      <a:round/>
                      <a:headEnd type="none" w="med" len="med"/>
                      <a:tailEnd type="none" w="med" len="med"/>
                    </a:lnB>
                    <a:solidFill>
                      <a:schemeClr val="accent4">
                        <a:lumMod val="20000"/>
                        <a:lumOff val="80000"/>
                      </a:schemeClr>
                    </a:solidFill>
                  </a:tcPr>
                </a:tc>
                <a:tc>
                  <a:txBody>
                    <a:bodyPr/>
                    <a:lstStyle/>
                    <a:p>
                      <a:pPr algn="just" rtl="0" fontAlgn="ctr">
                        <a:lnSpc>
                          <a:spcPct val="120000"/>
                        </a:lnSpc>
                        <a:spcBef>
                          <a:spcPts val="0"/>
                        </a:spcBef>
                        <a:spcAft>
                          <a:spcPts val="0"/>
                        </a:spcAft>
                      </a:pPr>
                      <a:r>
                        <a:rPr lang="en-GB" sz="2400" b="0" i="0" u="none" strike="noStrike" dirty="0" err="1">
                          <a:solidFill>
                            <a:srgbClr val="000000"/>
                          </a:solidFill>
                          <a:effectLst/>
                          <a:latin typeface="Times New Roman" panose="02020603050405020304" pitchFamily="18" charset="0"/>
                        </a:rPr>
                        <a:t>Xóa</a:t>
                      </a:r>
                      <a:r>
                        <a:rPr lang="en-GB" sz="2400" b="0" i="0" u="none" strike="noStrike" dirty="0">
                          <a:solidFill>
                            <a:srgbClr val="000000"/>
                          </a:solidFill>
                          <a:effectLst/>
                          <a:latin typeface="Times New Roman" panose="02020603050405020304" pitchFamily="18" charset="0"/>
                        </a:rPr>
                        <a:t> </a:t>
                      </a:r>
                      <a:r>
                        <a:rPr lang="en-GB" sz="2400" b="0" i="0" u="none" strike="noStrike" dirty="0" err="1">
                          <a:solidFill>
                            <a:srgbClr val="000000"/>
                          </a:solidFill>
                          <a:effectLst/>
                          <a:latin typeface="Times New Roman" panose="02020603050405020304" pitchFamily="18" charset="0"/>
                        </a:rPr>
                        <a:t>các</a:t>
                      </a:r>
                      <a:r>
                        <a:rPr lang="en-GB" sz="2400" b="0" i="0" u="none" strike="noStrike" dirty="0">
                          <a:solidFill>
                            <a:srgbClr val="000000"/>
                          </a:solidFill>
                          <a:effectLst/>
                          <a:latin typeface="Times New Roman" panose="02020603050405020304" pitchFamily="18" charset="0"/>
                        </a:rPr>
                        <a:t> </a:t>
                      </a:r>
                      <a:r>
                        <a:rPr lang="en-GB" sz="2400" b="0" i="0" u="none" strike="noStrike" dirty="0" err="1">
                          <a:solidFill>
                            <a:srgbClr val="000000"/>
                          </a:solidFill>
                          <a:effectLst/>
                          <a:latin typeface="Times New Roman" panose="02020603050405020304" pitchFamily="18" charset="0"/>
                        </a:rPr>
                        <a:t>dòng</a:t>
                      </a:r>
                      <a:r>
                        <a:rPr lang="en-GB" sz="2400" b="0" i="0" u="none" strike="noStrike" dirty="0">
                          <a:solidFill>
                            <a:srgbClr val="000000"/>
                          </a:solidFill>
                          <a:effectLst/>
                          <a:latin typeface="Times New Roman" panose="02020603050405020304" pitchFamily="18" charset="0"/>
                        </a:rPr>
                        <a:t> </a:t>
                      </a:r>
                      <a:r>
                        <a:rPr lang="en-GB" sz="2400" b="0" i="0" u="none" strike="noStrike" dirty="0" err="1">
                          <a:solidFill>
                            <a:srgbClr val="000000"/>
                          </a:solidFill>
                          <a:effectLst/>
                          <a:latin typeface="Times New Roman" panose="02020603050405020304" pitchFamily="18" charset="0"/>
                        </a:rPr>
                        <a:t>trong</a:t>
                      </a:r>
                      <a:r>
                        <a:rPr lang="en-GB" sz="2400" b="0" i="0" u="none" strike="noStrike" dirty="0">
                          <a:solidFill>
                            <a:srgbClr val="000000"/>
                          </a:solidFill>
                          <a:effectLst/>
                          <a:latin typeface="Times New Roman" panose="02020603050405020304" pitchFamily="18" charset="0"/>
                        </a:rPr>
                        <a:t> </a:t>
                      </a:r>
                      <a:r>
                        <a:rPr lang="en-GB" sz="2400" b="0" i="0" u="none" strike="noStrike" dirty="0" err="1">
                          <a:solidFill>
                            <a:srgbClr val="000000"/>
                          </a:solidFill>
                          <a:effectLst/>
                          <a:latin typeface="Times New Roman" panose="02020603050405020304" pitchFamily="18" charset="0"/>
                        </a:rPr>
                        <a:t>bảng</a:t>
                      </a:r>
                      <a:r>
                        <a:rPr lang="en-GB" sz="2400" b="0" i="0" u="none" strike="noStrike" dirty="0">
                          <a:solidFill>
                            <a:srgbClr val="000000"/>
                          </a:solidFill>
                          <a:effectLst/>
                          <a:latin typeface="Times New Roman" panose="02020603050405020304" pitchFamily="18" charset="0"/>
                        </a:rPr>
                        <a:t> &lt;</a:t>
                      </a:r>
                      <a:r>
                        <a:rPr lang="en-GB" sz="2400" b="0" i="0" u="none" strike="noStrike" dirty="0" err="1">
                          <a:solidFill>
                            <a:srgbClr val="000000"/>
                          </a:solidFill>
                          <a:effectLst/>
                          <a:latin typeface="Times New Roman" panose="02020603050405020304" pitchFamily="18" charset="0"/>
                        </a:rPr>
                        <a:t>tên</a:t>
                      </a:r>
                      <a:r>
                        <a:rPr lang="en-GB" sz="2400" b="0" i="0" u="none" strike="noStrike" dirty="0">
                          <a:solidFill>
                            <a:srgbClr val="000000"/>
                          </a:solidFill>
                          <a:effectLst/>
                          <a:latin typeface="Times New Roman" panose="02020603050405020304" pitchFamily="18" charset="0"/>
                        </a:rPr>
                        <a:t> </a:t>
                      </a:r>
                      <a:r>
                        <a:rPr lang="en-GB" sz="2400" b="0" i="0" u="none" strike="noStrike" dirty="0" err="1">
                          <a:solidFill>
                            <a:srgbClr val="000000"/>
                          </a:solidFill>
                          <a:effectLst/>
                          <a:latin typeface="Times New Roman" panose="02020603050405020304" pitchFamily="18" charset="0"/>
                        </a:rPr>
                        <a:t>bảng</a:t>
                      </a:r>
                      <a:r>
                        <a:rPr lang="en-GB" sz="2400" b="0" i="0" u="none" strike="noStrike" dirty="0">
                          <a:solidFill>
                            <a:srgbClr val="000000"/>
                          </a:solidFill>
                          <a:effectLst/>
                          <a:latin typeface="Times New Roman" panose="02020603050405020304" pitchFamily="18" charset="0"/>
                        </a:rPr>
                        <a:t>&gt; </a:t>
                      </a:r>
                      <a:r>
                        <a:rPr lang="en-GB" sz="2400" b="0" i="0" u="none" strike="noStrike" dirty="0" err="1">
                          <a:solidFill>
                            <a:srgbClr val="000000"/>
                          </a:solidFill>
                          <a:effectLst/>
                          <a:latin typeface="Times New Roman" panose="02020603050405020304" pitchFamily="18" charset="0"/>
                        </a:rPr>
                        <a:t>thỏa</a:t>
                      </a:r>
                      <a:r>
                        <a:rPr lang="en-GB" sz="2400" b="0" i="0" u="none" strike="noStrike" dirty="0">
                          <a:solidFill>
                            <a:srgbClr val="000000"/>
                          </a:solidFill>
                          <a:effectLst/>
                          <a:latin typeface="Times New Roman" panose="02020603050405020304" pitchFamily="18" charset="0"/>
                        </a:rPr>
                        <a:t> </a:t>
                      </a:r>
                      <a:r>
                        <a:rPr lang="en-GB" sz="2400" b="0" i="0" u="none" strike="noStrike" dirty="0" err="1">
                          <a:solidFill>
                            <a:srgbClr val="000000"/>
                          </a:solidFill>
                          <a:effectLst/>
                          <a:latin typeface="Times New Roman" panose="02020603050405020304" pitchFamily="18" charset="0"/>
                        </a:rPr>
                        <a:t>mãn</a:t>
                      </a:r>
                      <a:r>
                        <a:rPr lang="en-GB" sz="2400" b="0" i="0" u="none" strike="noStrike" dirty="0">
                          <a:solidFill>
                            <a:srgbClr val="000000"/>
                          </a:solidFill>
                          <a:effectLst/>
                          <a:latin typeface="Times New Roman" panose="02020603050405020304" pitchFamily="18" charset="0"/>
                        </a:rPr>
                        <a:t> &lt;</a:t>
                      </a:r>
                      <a:r>
                        <a:rPr lang="en-GB" sz="2400" b="0" i="0" u="none" strike="noStrike" dirty="0" err="1">
                          <a:solidFill>
                            <a:srgbClr val="000000"/>
                          </a:solidFill>
                          <a:effectLst/>
                          <a:latin typeface="Times New Roman" panose="02020603050405020304" pitchFamily="18" charset="0"/>
                        </a:rPr>
                        <a:t>điều</a:t>
                      </a:r>
                      <a:r>
                        <a:rPr lang="en-GB" sz="2400" b="0" i="0" u="none" strike="noStrike" dirty="0">
                          <a:solidFill>
                            <a:srgbClr val="000000"/>
                          </a:solidFill>
                          <a:effectLst/>
                          <a:latin typeface="Times New Roman" panose="02020603050405020304" pitchFamily="18" charset="0"/>
                        </a:rPr>
                        <a:t> </a:t>
                      </a:r>
                      <a:r>
                        <a:rPr lang="en-GB" sz="2400" b="0" i="0" u="none" strike="noStrike" dirty="0" err="1">
                          <a:solidFill>
                            <a:srgbClr val="000000"/>
                          </a:solidFill>
                          <a:effectLst/>
                          <a:latin typeface="Times New Roman" panose="02020603050405020304" pitchFamily="18" charset="0"/>
                        </a:rPr>
                        <a:t>kiện</a:t>
                      </a:r>
                      <a:r>
                        <a:rPr lang="en-GB" sz="2400" b="0" i="0" u="none" strike="noStrike" dirty="0">
                          <a:solidFill>
                            <a:srgbClr val="000000"/>
                          </a:solidFill>
                          <a:effectLst/>
                          <a:latin typeface="Times New Roman" panose="02020603050405020304" pitchFamily="18" charset="0"/>
                        </a:rPr>
                        <a:t>&gt;</a:t>
                      </a:r>
                      <a:endParaRPr lang="en-GB" sz="2400" dirty="0">
                        <a:effectLst/>
                      </a:endParaRPr>
                    </a:p>
                  </a:txBody>
                  <a:tcPr marL="73025" marR="73025" anchor="ctr">
                    <a:lnL w="6350" cap="flat" cmpd="sng" algn="ctr">
                      <a:solidFill>
                        <a:srgbClr val="999999"/>
                      </a:solidFill>
                      <a:prstDash val="solid"/>
                      <a:round/>
                      <a:headEnd type="none" w="med" len="med"/>
                      <a:tailEnd type="none" w="med" len="med"/>
                    </a:lnL>
                    <a:lnR w="6350" cap="flat" cmpd="sng" algn="ctr">
                      <a:solidFill>
                        <a:srgbClr val="999999"/>
                      </a:solidFill>
                      <a:prstDash val="solid"/>
                      <a:round/>
                      <a:headEnd type="none" w="med" len="med"/>
                      <a:tailEnd type="none" w="med" len="med"/>
                    </a:lnR>
                    <a:lnT w="6350" cap="flat" cmpd="sng" algn="ctr">
                      <a:solidFill>
                        <a:srgbClr val="999999"/>
                      </a:solidFill>
                      <a:prstDash val="solid"/>
                      <a:round/>
                      <a:headEnd type="none" w="med" len="med"/>
                      <a:tailEnd type="none" w="med" len="med"/>
                    </a:lnT>
                    <a:lnB w="6350" cap="flat" cmpd="sng" algn="ctr">
                      <a:solidFill>
                        <a:srgbClr val="999999"/>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89042041"/>
                  </a:ext>
                </a:extLst>
              </a:tr>
              <a:tr h="1404552">
                <a:tc>
                  <a:txBody>
                    <a:bodyPr/>
                    <a:lstStyle/>
                    <a:p>
                      <a:pPr rtl="0" fontAlgn="ctr">
                        <a:lnSpc>
                          <a:spcPct val="120000"/>
                        </a:lnSpc>
                        <a:spcBef>
                          <a:spcPts val="0"/>
                        </a:spcBef>
                        <a:spcAft>
                          <a:spcPts val="0"/>
                        </a:spcAft>
                      </a:pPr>
                      <a:r>
                        <a:rPr lang="vi-VN" sz="2400" b="1" i="0" u="none" strike="noStrike" kern="1200">
                          <a:solidFill>
                            <a:srgbClr val="002060"/>
                          </a:solidFill>
                          <a:effectLst/>
                          <a:latin typeface="Times New Roman" panose="02020603050405020304" pitchFamily="18" charset="0"/>
                          <a:ea typeface="+mn-ea"/>
                          <a:cs typeface="+mn-cs"/>
                        </a:rPr>
                        <a:t>UPDATE</a:t>
                      </a:r>
                      <a:r>
                        <a:rPr lang="vi-VN" sz="2400" b="0" i="0" u="none" strike="noStrike">
                          <a:solidFill>
                            <a:srgbClr val="000000"/>
                          </a:solidFill>
                          <a:effectLst/>
                          <a:latin typeface="Times New Roman" panose="02020603050405020304" pitchFamily="18" charset="0"/>
                        </a:rPr>
                        <a:t> &lt;tên bảng&gt;</a:t>
                      </a:r>
                      <a:endParaRPr lang="vi-VN" sz="2400">
                        <a:effectLst/>
                      </a:endParaRPr>
                    </a:p>
                    <a:p>
                      <a:pPr rtl="0" fontAlgn="ctr">
                        <a:lnSpc>
                          <a:spcPct val="120000"/>
                        </a:lnSpc>
                        <a:spcBef>
                          <a:spcPts val="0"/>
                        </a:spcBef>
                        <a:spcAft>
                          <a:spcPts val="0"/>
                        </a:spcAft>
                      </a:pPr>
                      <a:r>
                        <a:rPr lang="en-US" sz="2400" b="0" i="0" u="none" strike="noStrike">
                          <a:solidFill>
                            <a:srgbClr val="000000"/>
                          </a:solidFill>
                          <a:effectLst/>
                          <a:latin typeface="Times New Roman" panose="02020603050405020304" pitchFamily="18" charset="0"/>
                        </a:rPr>
                        <a:t>     </a:t>
                      </a:r>
                      <a:r>
                        <a:rPr lang="vi-VN" sz="2400" b="1" i="0" u="none" strike="noStrike" kern="1200">
                          <a:solidFill>
                            <a:srgbClr val="002060"/>
                          </a:solidFill>
                          <a:effectLst/>
                          <a:latin typeface="Times New Roman" panose="02020603050405020304" pitchFamily="18" charset="0"/>
                          <a:ea typeface="+mn-ea"/>
                          <a:cs typeface="+mn-cs"/>
                        </a:rPr>
                        <a:t>SET</a:t>
                      </a:r>
                      <a:r>
                        <a:rPr lang="vi-VN" sz="2400" b="0" i="0" u="none" strike="noStrike">
                          <a:solidFill>
                            <a:srgbClr val="000000"/>
                          </a:solidFill>
                          <a:effectLst/>
                          <a:latin typeface="Times New Roman" panose="02020603050405020304" pitchFamily="18" charset="0"/>
                        </a:rPr>
                        <a:t> &lt;tên trường&gt; = &lt;giá trị&gt;</a:t>
                      </a:r>
                      <a:endParaRPr lang="vi-VN" sz="2400">
                        <a:effectLst/>
                      </a:endParaRPr>
                    </a:p>
                  </a:txBody>
                  <a:tcPr marL="73025" marR="73025" anchor="ctr">
                    <a:lnL w="6350" cap="flat" cmpd="sng" algn="ctr">
                      <a:solidFill>
                        <a:srgbClr val="999999"/>
                      </a:solidFill>
                      <a:prstDash val="solid"/>
                      <a:round/>
                      <a:headEnd type="none" w="med" len="med"/>
                      <a:tailEnd type="none" w="med" len="med"/>
                    </a:lnL>
                    <a:lnR w="6350" cap="flat" cmpd="sng" algn="ctr">
                      <a:solidFill>
                        <a:srgbClr val="999999"/>
                      </a:solidFill>
                      <a:prstDash val="solid"/>
                      <a:round/>
                      <a:headEnd type="none" w="med" len="med"/>
                      <a:tailEnd type="none" w="med" len="med"/>
                    </a:lnR>
                    <a:lnT w="6350" cap="flat" cmpd="sng" algn="ctr">
                      <a:solidFill>
                        <a:srgbClr val="999999"/>
                      </a:solidFill>
                      <a:prstDash val="solid"/>
                      <a:round/>
                      <a:headEnd type="none" w="med" len="med"/>
                      <a:tailEnd type="none" w="med" len="med"/>
                    </a:lnT>
                    <a:lnB w="6350" cap="flat" cmpd="sng" algn="ctr">
                      <a:solidFill>
                        <a:srgbClr val="999999"/>
                      </a:solidFill>
                      <a:prstDash val="solid"/>
                      <a:round/>
                      <a:headEnd type="none" w="med" len="med"/>
                      <a:tailEnd type="none" w="med" len="med"/>
                    </a:lnB>
                    <a:solidFill>
                      <a:schemeClr val="accent4">
                        <a:lumMod val="20000"/>
                        <a:lumOff val="80000"/>
                      </a:schemeClr>
                    </a:solidFill>
                  </a:tcPr>
                </a:tc>
                <a:tc>
                  <a:txBody>
                    <a:bodyPr/>
                    <a:lstStyle/>
                    <a:p>
                      <a:pPr algn="just" rtl="0" fontAlgn="ctr">
                        <a:lnSpc>
                          <a:spcPct val="120000"/>
                        </a:lnSpc>
                        <a:spcBef>
                          <a:spcPts val="0"/>
                        </a:spcBef>
                        <a:spcAft>
                          <a:spcPts val="0"/>
                        </a:spcAft>
                      </a:pPr>
                      <a:r>
                        <a:rPr lang="vi-VN" sz="2400" b="0" i="0" u="none" strike="noStrike" dirty="0">
                          <a:solidFill>
                            <a:srgbClr val="000000"/>
                          </a:solidFill>
                          <a:effectLst/>
                          <a:latin typeface="Times New Roman" panose="02020603050405020304" pitchFamily="18" charset="0"/>
                        </a:rPr>
                        <a:t>Cập nhật &lt;giá trị&gt; cho trường có tên là &lt;tên trường&gt; trong bảng &lt;tên bảng&gt;</a:t>
                      </a:r>
                      <a:endParaRPr lang="vi-VN" sz="2400" dirty="0">
                        <a:effectLst/>
                      </a:endParaRPr>
                    </a:p>
                  </a:txBody>
                  <a:tcPr marL="73025" marR="73025" anchor="ctr">
                    <a:lnL w="6350" cap="flat" cmpd="sng" algn="ctr">
                      <a:solidFill>
                        <a:srgbClr val="999999"/>
                      </a:solidFill>
                      <a:prstDash val="solid"/>
                      <a:round/>
                      <a:headEnd type="none" w="med" len="med"/>
                      <a:tailEnd type="none" w="med" len="med"/>
                    </a:lnL>
                    <a:lnR w="6350" cap="flat" cmpd="sng" algn="ctr">
                      <a:solidFill>
                        <a:srgbClr val="999999"/>
                      </a:solidFill>
                      <a:prstDash val="solid"/>
                      <a:round/>
                      <a:headEnd type="none" w="med" len="med"/>
                      <a:tailEnd type="none" w="med" len="med"/>
                    </a:lnR>
                    <a:lnT w="6350" cap="flat" cmpd="sng" algn="ctr">
                      <a:solidFill>
                        <a:srgbClr val="999999"/>
                      </a:solidFill>
                      <a:prstDash val="solid"/>
                      <a:round/>
                      <a:headEnd type="none" w="med" len="med"/>
                      <a:tailEnd type="none" w="med" len="med"/>
                    </a:lnT>
                    <a:lnB w="6350" cap="flat" cmpd="sng" algn="ctr">
                      <a:solidFill>
                        <a:srgbClr val="999999"/>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868771466"/>
                  </a:ext>
                </a:extLst>
              </a:tr>
            </a:tbl>
          </a:graphicData>
        </a:graphic>
      </p:graphicFrame>
      <p:sp>
        <p:nvSpPr>
          <p:cNvPr id="10" name="TextBox 9">
            <a:extLst>
              <a:ext uri="{FF2B5EF4-FFF2-40B4-BE49-F238E27FC236}">
                <a16:creationId xmlns:a16="http://schemas.microsoft.com/office/drawing/2014/main" id="{DCC5515D-0B7C-42B5-95E9-1C5660385807}"/>
              </a:ext>
            </a:extLst>
          </p:cNvPr>
          <p:cNvSpPr txBox="1"/>
          <p:nvPr/>
        </p:nvSpPr>
        <p:spPr>
          <a:xfrm>
            <a:off x="834029" y="6158711"/>
            <a:ext cx="10665995" cy="461665"/>
          </a:xfrm>
          <a:prstGeom prst="rect">
            <a:avLst/>
          </a:prstGeom>
          <a:noFill/>
        </p:spPr>
        <p:txBody>
          <a:bodyPr wrap="square">
            <a:spAutoFit/>
          </a:bodyPr>
          <a:lstStyle/>
          <a:p>
            <a:pPr algn="ctr"/>
            <a:r>
              <a:rPr lang="en-GB" sz="2400" b="1" i="0" u="none" strike="noStrike" dirty="0" err="1">
                <a:solidFill>
                  <a:srgbClr val="000000"/>
                </a:solidFill>
                <a:effectLst/>
                <a:latin typeface="Times New Roman" panose="02020603050405020304" pitchFamily="18" charset="0"/>
              </a:rPr>
              <a:t>Một</a:t>
            </a:r>
            <a:r>
              <a:rPr lang="en-GB" sz="2400" b="1" i="0" u="none" strike="noStrike" dirty="0">
                <a:solidFill>
                  <a:srgbClr val="000000"/>
                </a:solidFill>
                <a:effectLst/>
                <a:latin typeface="Times New Roman" panose="02020603050405020304" pitchFamily="18" charset="0"/>
              </a:rPr>
              <a:t> </a:t>
            </a:r>
            <a:r>
              <a:rPr lang="en-GB" sz="2400" b="1" i="0" u="none" strike="noStrike" dirty="0" err="1">
                <a:solidFill>
                  <a:srgbClr val="000000"/>
                </a:solidFill>
                <a:effectLst/>
                <a:latin typeface="Times New Roman" panose="02020603050405020304" pitchFamily="18" charset="0"/>
              </a:rPr>
              <a:t>số</a:t>
            </a:r>
            <a:r>
              <a:rPr lang="en-GB" sz="2400" b="1" i="0" u="none" strike="noStrike" dirty="0">
                <a:solidFill>
                  <a:srgbClr val="000000"/>
                </a:solidFill>
                <a:effectLst/>
                <a:latin typeface="Times New Roman" panose="02020603050405020304" pitchFamily="18" charset="0"/>
              </a:rPr>
              <a:t> </a:t>
            </a:r>
            <a:r>
              <a:rPr lang="en-GB" sz="2400" b="1" i="0" u="none" strike="noStrike" dirty="0" err="1">
                <a:solidFill>
                  <a:srgbClr val="000000"/>
                </a:solidFill>
                <a:effectLst/>
                <a:latin typeface="Times New Roman" panose="02020603050405020304" pitchFamily="18" charset="0"/>
              </a:rPr>
              <a:t>câu</a:t>
            </a:r>
            <a:r>
              <a:rPr lang="en-GB" sz="2400" b="1" i="0" u="none" strike="noStrike" dirty="0">
                <a:solidFill>
                  <a:srgbClr val="000000"/>
                </a:solidFill>
                <a:effectLst/>
                <a:latin typeface="Times New Roman" panose="02020603050405020304" pitchFamily="18" charset="0"/>
              </a:rPr>
              <a:t> </a:t>
            </a:r>
            <a:r>
              <a:rPr lang="en-GB" sz="2400" b="1" i="0" u="none" strike="noStrike" dirty="0" err="1">
                <a:solidFill>
                  <a:srgbClr val="000000"/>
                </a:solidFill>
                <a:effectLst/>
                <a:latin typeface="Times New Roman" panose="02020603050405020304" pitchFamily="18" charset="0"/>
              </a:rPr>
              <a:t>truy</a:t>
            </a:r>
            <a:r>
              <a:rPr lang="en-GB" sz="2400" b="1" i="0" u="none" strike="noStrike" dirty="0">
                <a:solidFill>
                  <a:srgbClr val="000000"/>
                </a:solidFill>
                <a:effectLst/>
                <a:latin typeface="Times New Roman" panose="02020603050405020304" pitchFamily="18" charset="0"/>
              </a:rPr>
              <a:t> </a:t>
            </a:r>
            <a:r>
              <a:rPr lang="en-GB" sz="2400" b="1" i="0" u="none" strike="noStrike" dirty="0" err="1">
                <a:solidFill>
                  <a:srgbClr val="000000"/>
                </a:solidFill>
                <a:effectLst/>
                <a:latin typeface="Times New Roman" panose="02020603050405020304" pitchFamily="18" charset="0"/>
              </a:rPr>
              <a:t>vấn</a:t>
            </a:r>
            <a:r>
              <a:rPr lang="en-GB" sz="2400" b="1" i="0" u="none" strike="noStrike" dirty="0">
                <a:solidFill>
                  <a:srgbClr val="000000"/>
                </a:solidFill>
                <a:effectLst/>
                <a:latin typeface="Times New Roman" panose="02020603050405020304" pitchFamily="18" charset="0"/>
              </a:rPr>
              <a:t> </a:t>
            </a:r>
            <a:r>
              <a:rPr lang="en-GB" sz="2400" b="1" i="0" u="none" strike="noStrike" dirty="0" err="1">
                <a:solidFill>
                  <a:srgbClr val="C00000"/>
                </a:solidFill>
                <a:effectLst/>
                <a:latin typeface="Times New Roman" panose="02020603050405020304" pitchFamily="18" charset="0"/>
              </a:rPr>
              <a:t>cập</a:t>
            </a:r>
            <a:r>
              <a:rPr lang="en-GB" sz="2400" b="1" i="0" u="none" strike="noStrike" dirty="0">
                <a:solidFill>
                  <a:srgbClr val="C00000"/>
                </a:solidFill>
                <a:effectLst/>
                <a:latin typeface="Times New Roman" panose="02020603050405020304" pitchFamily="18" charset="0"/>
              </a:rPr>
              <a:t> </a:t>
            </a:r>
            <a:r>
              <a:rPr lang="en-GB" sz="2400" b="1" i="0" u="none" strike="noStrike" dirty="0" err="1">
                <a:solidFill>
                  <a:srgbClr val="C00000"/>
                </a:solidFill>
                <a:effectLst/>
                <a:latin typeface="Times New Roman" panose="02020603050405020304" pitchFamily="18" charset="0"/>
              </a:rPr>
              <a:t>nhật</a:t>
            </a:r>
            <a:r>
              <a:rPr lang="en-GB" sz="2400" b="1" i="0" u="none" strike="noStrike" dirty="0">
                <a:solidFill>
                  <a:srgbClr val="C00000"/>
                </a:solidFill>
                <a:effectLst/>
                <a:latin typeface="Times New Roman" panose="02020603050405020304" pitchFamily="18" charset="0"/>
              </a:rPr>
              <a:t> </a:t>
            </a:r>
            <a:r>
              <a:rPr lang="en-GB" sz="2400" b="1" i="0" u="none" strike="noStrike" dirty="0" err="1">
                <a:solidFill>
                  <a:srgbClr val="C00000"/>
                </a:solidFill>
                <a:effectLst/>
                <a:latin typeface="Times New Roman" panose="02020603050405020304" pitchFamily="18" charset="0"/>
              </a:rPr>
              <a:t>dữ</a:t>
            </a:r>
            <a:r>
              <a:rPr lang="en-GB" sz="2400" b="1" i="0" u="none" strike="noStrike" dirty="0">
                <a:solidFill>
                  <a:srgbClr val="C00000"/>
                </a:solidFill>
                <a:effectLst/>
                <a:latin typeface="Times New Roman" panose="02020603050405020304" pitchFamily="18" charset="0"/>
              </a:rPr>
              <a:t> </a:t>
            </a:r>
            <a:r>
              <a:rPr lang="en-GB" sz="2400" b="1" i="0" u="none" strike="noStrike" dirty="0" err="1">
                <a:solidFill>
                  <a:srgbClr val="C00000"/>
                </a:solidFill>
                <a:effectLst/>
                <a:latin typeface="Times New Roman" panose="02020603050405020304" pitchFamily="18" charset="0"/>
              </a:rPr>
              <a:t>liệu</a:t>
            </a:r>
            <a:endParaRPr lang="en-GB" sz="2400" dirty="0"/>
          </a:p>
        </p:txBody>
      </p:sp>
    </p:spTree>
    <p:extLst>
      <p:ext uri="{BB962C8B-B14F-4D97-AF65-F5344CB8AC3E}">
        <p14:creationId xmlns:p14="http://schemas.microsoft.com/office/powerpoint/2010/main" val="30075010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barn(inVertical)">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childTnLst>
                                </p:cTn>
                              </p:par>
                              <p:par>
                                <p:cTn id="12" presetID="1" presetClass="entr" presetSubtype="0" fill="hold" grpId="0" nodeType="withEffect">
                                  <p:stCondLst>
                                    <p:cond delay="0"/>
                                  </p:stCondLst>
                                  <p:childTnLst>
                                    <p:set>
                                      <p:cBhvr>
                                        <p:cTn id="13"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P spid="1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21EE2DF-CD9D-4275-A390-B9B6E7309697}"/>
              </a:ext>
            </a:extLst>
          </p:cNvPr>
          <p:cNvSpPr txBox="1"/>
          <p:nvPr/>
        </p:nvSpPr>
        <p:spPr>
          <a:xfrm>
            <a:off x="188686" y="237624"/>
            <a:ext cx="8939201" cy="523220"/>
          </a:xfrm>
          <a:prstGeom prst="rect">
            <a:avLst/>
          </a:prstGeom>
          <a:noFill/>
        </p:spPr>
        <p:txBody>
          <a:bodyPr wrap="square" rtlCol="0">
            <a:spAutoFit/>
          </a:bodyPr>
          <a:lstStyle/>
          <a:p>
            <a:r>
              <a:rPr lang="en-US" sz="2800" b="1" dirty="0">
                <a:solidFill>
                  <a:srgbClr val="002060"/>
                </a:solidFill>
                <a:latin typeface="Tahoma" panose="020B0604030504040204" pitchFamily="34" charset="0"/>
                <a:ea typeface="Tahoma" panose="020B0604030504040204" pitchFamily="34" charset="0"/>
                <a:cs typeface="Tahoma" panose="020B0604030504040204" pitchFamily="34" charset="0"/>
              </a:rPr>
              <a:t>3. CẬP NHẬT VÀ TRUY XUẤT DỮ LIỆU</a:t>
            </a:r>
          </a:p>
        </p:txBody>
      </p:sp>
      <p:grpSp>
        <p:nvGrpSpPr>
          <p:cNvPr id="9" name="Group 8">
            <a:extLst>
              <a:ext uri="{FF2B5EF4-FFF2-40B4-BE49-F238E27FC236}">
                <a16:creationId xmlns:a16="http://schemas.microsoft.com/office/drawing/2014/main" id="{1CB574D1-91C6-4658-8F29-3A706DDE6168}"/>
              </a:ext>
            </a:extLst>
          </p:cNvPr>
          <p:cNvGrpSpPr/>
          <p:nvPr/>
        </p:nvGrpSpPr>
        <p:grpSpPr>
          <a:xfrm>
            <a:off x="9928403" y="2796278"/>
            <a:ext cx="1519416" cy="1839686"/>
            <a:chOff x="7102070" y="2519184"/>
            <a:chExt cx="1519416" cy="1839686"/>
          </a:xfrm>
        </p:grpSpPr>
        <p:pic>
          <p:nvPicPr>
            <p:cNvPr id="11" name="Picture 4" descr="Database Icons PNG - Free PNG and Icons Downloads">
              <a:extLst>
                <a:ext uri="{FF2B5EF4-FFF2-40B4-BE49-F238E27FC236}">
                  <a16:creationId xmlns:a16="http://schemas.microsoft.com/office/drawing/2014/main" id="{3A176DB5-2EAC-413F-BCD1-340F14472159}"/>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1215" b="92713" l="9804" r="91176">
                          <a14:foregroundMark x1="26471" y1="10931" x2="72059" y2="20648"/>
                          <a14:foregroundMark x1="81863" y1="26721" x2="84314" y2="45344"/>
                          <a14:foregroundMark x1="65686" y1="9312" x2="80392" y2="20648"/>
                          <a14:foregroundMark x1="51471" y1="5668" x2="75980" y2="10931"/>
                          <a14:foregroundMark x1="52941" y1="2429" x2="52941" y2="2429"/>
                          <a14:foregroundMark x1="90686" y1="35223" x2="90686" y2="35223"/>
                          <a14:foregroundMark x1="52941" y1="91093" x2="52941" y2="91093"/>
                          <a14:foregroundMark x1="31863" y1="91093" x2="59314" y2="93522"/>
                          <a14:foregroundMark x1="63235" y1="92308" x2="82843" y2="88259"/>
                          <a14:foregroundMark x1="16667" y1="85425" x2="30392" y2="90283"/>
                          <a14:foregroundMark x1="79902" y1="89069" x2="89216" y2="83401"/>
                          <a14:foregroundMark x1="90196" y1="64372" x2="90196" y2="64372"/>
                          <a14:foregroundMark x1="91176" y1="69636" x2="91176" y2="69636"/>
                          <a14:foregroundMark x1="90686" y1="61134" x2="90686" y2="61134"/>
                          <a14:foregroundMark x1="47549" y1="1215" x2="47549" y2="1215"/>
                        </a14:backgroundRemoval>
                      </a14:imgEffect>
                    </a14:imgLayer>
                  </a14:imgProps>
                </a:ext>
                <a:ext uri="{28A0092B-C50C-407E-A947-70E740481C1C}">
                  <a14:useLocalDpi xmlns:a14="http://schemas.microsoft.com/office/drawing/2010/main" val="0"/>
                </a:ext>
              </a:extLst>
            </a:blip>
            <a:srcRect/>
            <a:stretch>
              <a:fillRect/>
            </a:stretch>
          </p:blipFill>
          <p:spPr bwMode="auto">
            <a:xfrm>
              <a:off x="7102070" y="2519184"/>
              <a:ext cx="1519416" cy="1839686"/>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9447675F-3D0B-49D1-95FA-DA3E32EE0421}"/>
                </a:ext>
              </a:extLst>
            </p:cNvPr>
            <p:cNvSpPr txBox="1"/>
            <p:nvPr/>
          </p:nvSpPr>
          <p:spPr>
            <a:xfrm>
              <a:off x="7534505" y="3363829"/>
              <a:ext cx="886899" cy="338554"/>
            </a:xfrm>
            <a:prstGeom prst="rect">
              <a:avLst/>
            </a:prstGeom>
            <a:noFill/>
          </p:spPr>
          <p:txBody>
            <a:bodyPr wrap="square" rtlCol="0">
              <a:spAutoFit/>
            </a:bodyPr>
            <a:lstStyle/>
            <a:p>
              <a:r>
                <a:rPr lang="en-US" sz="1600" b="1">
                  <a:solidFill>
                    <a:schemeClr val="bg1"/>
                  </a:solidFill>
                </a:rPr>
                <a:t>music</a:t>
              </a:r>
            </a:p>
          </p:txBody>
        </p:sp>
      </p:grpSp>
      <p:graphicFrame>
        <p:nvGraphicFramePr>
          <p:cNvPr id="13" name="Table 2">
            <a:extLst>
              <a:ext uri="{FF2B5EF4-FFF2-40B4-BE49-F238E27FC236}">
                <a16:creationId xmlns:a16="http://schemas.microsoft.com/office/drawing/2014/main" id="{696A863E-069F-4BBB-8142-CD9661DC108D}"/>
              </a:ext>
            </a:extLst>
          </p:cNvPr>
          <p:cNvGraphicFramePr>
            <a:graphicFrameLocks noGrp="1"/>
          </p:cNvGraphicFramePr>
          <p:nvPr>
            <p:extLst/>
          </p:nvPr>
        </p:nvGraphicFramePr>
        <p:xfrm>
          <a:off x="8234232" y="1307204"/>
          <a:ext cx="3293216" cy="2194560"/>
        </p:xfrm>
        <a:graphic>
          <a:graphicData uri="http://schemas.openxmlformats.org/drawingml/2006/table">
            <a:tbl>
              <a:tblPr firstRow="1" bandRow="1">
                <a:tableStyleId>{21E4AEA4-8DFA-4A89-87EB-49C32662AFE0}</a:tableStyleId>
              </a:tblPr>
              <a:tblGrid>
                <a:gridCol w="577705">
                  <a:extLst>
                    <a:ext uri="{9D8B030D-6E8A-4147-A177-3AD203B41FA5}">
                      <a16:colId xmlns:a16="http://schemas.microsoft.com/office/drawing/2014/main" val="1259755923"/>
                    </a:ext>
                  </a:extLst>
                </a:gridCol>
                <a:gridCol w="699829">
                  <a:extLst>
                    <a:ext uri="{9D8B030D-6E8A-4147-A177-3AD203B41FA5}">
                      <a16:colId xmlns:a16="http://schemas.microsoft.com/office/drawing/2014/main" val="725518092"/>
                    </a:ext>
                  </a:extLst>
                </a:gridCol>
                <a:gridCol w="2015682">
                  <a:extLst>
                    <a:ext uri="{9D8B030D-6E8A-4147-A177-3AD203B41FA5}">
                      <a16:colId xmlns:a16="http://schemas.microsoft.com/office/drawing/2014/main" val="1619903852"/>
                    </a:ext>
                  </a:extLst>
                </a:gridCol>
              </a:tblGrid>
              <a:tr h="255641">
                <a:tc gridSpan="3">
                  <a:txBody>
                    <a:bodyPr/>
                    <a:lstStyle/>
                    <a:p>
                      <a:pPr algn="ctr"/>
                      <a:r>
                        <a:rPr lang="en-US" sz="1200"/>
                        <a:t>bannhac</a:t>
                      </a:r>
                    </a:p>
                  </a:txBody>
                  <a:tcPr/>
                </a:tc>
                <a:tc hMerge="1">
                  <a:txBody>
                    <a:bodyPr/>
                    <a:lstStyle/>
                    <a:p>
                      <a:endParaRPr lang="en-US"/>
                    </a:p>
                  </a:txBody>
                  <a:tcPr/>
                </a:tc>
                <a:tc hMerge="1">
                  <a:txBody>
                    <a:bodyPr/>
                    <a:lstStyle/>
                    <a:p>
                      <a:endParaRPr lang="en-US" sz="1100"/>
                    </a:p>
                  </a:txBody>
                  <a:tcPr/>
                </a:tc>
                <a:extLst>
                  <a:ext uri="{0D108BD9-81ED-4DB2-BD59-A6C34878D82A}">
                    <a16:rowId xmlns:a16="http://schemas.microsoft.com/office/drawing/2014/main" val="1292713760"/>
                  </a:ext>
                </a:extLst>
              </a:tr>
              <a:tr h="251648">
                <a:tc>
                  <a:txBody>
                    <a:bodyPr/>
                    <a:lstStyle/>
                    <a:p>
                      <a:pPr algn="ctr"/>
                      <a:r>
                        <a:rPr lang="en-US" sz="1200"/>
                        <a:t>Mid</a:t>
                      </a:r>
                    </a:p>
                  </a:txBody>
                  <a:tcPr/>
                </a:tc>
                <a:tc>
                  <a:txBody>
                    <a:bodyPr/>
                    <a:lstStyle/>
                    <a:p>
                      <a:pPr algn="ctr"/>
                      <a:r>
                        <a:rPr lang="en-US" sz="1200"/>
                        <a:t>Aid</a:t>
                      </a:r>
                    </a:p>
                  </a:txBody>
                  <a:tcPr/>
                </a:tc>
                <a:tc>
                  <a:txBody>
                    <a:bodyPr/>
                    <a:lstStyle/>
                    <a:p>
                      <a:pPr algn="ctr"/>
                      <a:r>
                        <a:rPr lang="en-US" sz="1200" dirty="0" err="1"/>
                        <a:t>TenBN</a:t>
                      </a:r>
                      <a:endParaRPr lang="en-US" sz="1200" dirty="0"/>
                    </a:p>
                  </a:txBody>
                  <a:tcPr/>
                </a:tc>
                <a:extLst>
                  <a:ext uri="{0D108BD9-81ED-4DB2-BD59-A6C34878D82A}">
                    <a16:rowId xmlns:a16="http://schemas.microsoft.com/office/drawing/2014/main" val="1716149497"/>
                  </a:ext>
                </a:extLst>
              </a:tr>
              <a:tr h="251648">
                <a:tc>
                  <a:txBody>
                    <a:bodyPr/>
                    <a:lstStyle/>
                    <a:p>
                      <a:pPr algn="ctr"/>
                      <a:r>
                        <a:rPr lang="en-US" sz="1200"/>
                        <a:t>0001</a:t>
                      </a:r>
                    </a:p>
                  </a:txBody>
                  <a:tcPr/>
                </a:tc>
                <a:tc>
                  <a:txBody>
                    <a:bodyPr/>
                    <a:lstStyle/>
                    <a:p>
                      <a:pPr algn="ctr"/>
                      <a:r>
                        <a:rPr lang="en-US" sz="1200"/>
                        <a:t>1</a:t>
                      </a:r>
                    </a:p>
                  </a:txBody>
                  <a:tcPr/>
                </a:tc>
                <a:tc>
                  <a:txBody>
                    <a:bodyPr/>
                    <a:lstStyle/>
                    <a:p>
                      <a:r>
                        <a:rPr lang="en-US" sz="1200"/>
                        <a:t>Du kích sông Thao</a:t>
                      </a:r>
                    </a:p>
                  </a:txBody>
                  <a:tcPr/>
                </a:tc>
                <a:extLst>
                  <a:ext uri="{0D108BD9-81ED-4DB2-BD59-A6C34878D82A}">
                    <a16:rowId xmlns:a16="http://schemas.microsoft.com/office/drawing/2014/main" val="11800228"/>
                  </a:ext>
                </a:extLst>
              </a:tr>
              <a:tr h="251648">
                <a:tc>
                  <a:txBody>
                    <a:bodyPr/>
                    <a:lstStyle/>
                    <a:p>
                      <a:pPr algn="ctr"/>
                      <a:r>
                        <a:rPr lang="en-US" sz="1200"/>
                        <a:t>0002</a:t>
                      </a:r>
                    </a:p>
                  </a:txBody>
                  <a:tcPr/>
                </a:tc>
                <a:tc>
                  <a:txBody>
                    <a:bodyPr/>
                    <a:lstStyle/>
                    <a:p>
                      <a:pPr algn="ctr"/>
                      <a:r>
                        <a:rPr lang="en-US" sz="1200"/>
                        <a:t>2</a:t>
                      </a:r>
                    </a:p>
                  </a:txBody>
                  <a:tcPr/>
                </a:tc>
                <a:tc>
                  <a:txBody>
                    <a:bodyPr/>
                    <a:lstStyle/>
                    <a:p>
                      <a:r>
                        <a:rPr lang="en-US" sz="1200"/>
                        <a:t>Trường ca sông Lô</a:t>
                      </a:r>
                    </a:p>
                  </a:txBody>
                  <a:tcPr/>
                </a:tc>
                <a:extLst>
                  <a:ext uri="{0D108BD9-81ED-4DB2-BD59-A6C34878D82A}">
                    <a16:rowId xmlns:a16="http://schemas.microsoft.com/office/drawing/2014/main" val="997101448"/>
                  </a:ext>
                </a:extLst>
              </a:tr>
              <a:tr h="251648">
                <a:tc>
                  <a:txBody>
                    <a:bodyPr/>
                    <a:lstStyle/>
                    <a:p>
                      <a:pPr algn="ctr"/>
                      <a:r>
                        <a:rPr lang="en-US" sz="1200"/>
                        <a:t>0003</a:t>
                      </a:r>
                    </a:p>
                  </a:txBody>
                  <a:tcPr/>
                </a:tc>
                <a:tc>
                  <a:txBody>
                    <a:bodyPr/>
                    <a:lstStyle/>
                    <a:p>
                      <a:pPr algn="ctr"/>
                      <a:r>
                        <a:rPr lang="en-US" sz="1200"/>
                        <a:t>3</a:t>
                      </a:r>
                    </a:p>
                  </a:txBody>
                  <a:tcPr/>
                </a:tc>
                <a:tc>
                  <a:txBody>
                    <a:bodyPr/>
                    <a:lstStyle/>
                    <a:p>
                      <a:r>
                        <a:rPr lang="en-US" sz="1200"/>
                        <a:t>Tình ca</a:t>
                      </a:r>
                    </a:p>
                  </a:txBody>
                  <a:tcPr/>
                </a:tc>
                <a:extLst>
                  <a:ext uri="{0D108BD9-81ED-4DB2-BD59-A6C34878D82A}">
                    <a16:rowId xmlns:a16="http://schemas.microsoft.com/office/drawing/2014/main" val="2633774427"/>
                  </a:ext>
                </a:extLst>
              </a:tr>
              <a:tr h="251648">
                <a:tc>
                  <a:txBody>
                    <a:bodyPr/>
                    <a:lstStyle/>
                    <a:p>
                      <a:pPr algn="ctr"/>
                      <a:r>
                        <a:rPr lang="en-US" sz="1200"/>
                        <a:t>0004</a:t>
                      </a:r>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200"/>
                        <a:t>4</a:t>
                      </a:r>
                    </a:p>
                  </a:txBody>
                  <a:tcPr/>
                </a:tc>
                <a:tc>
                  <a:txBody>
                    <a:bodyPr/>
                    <a:lstStyle/>
                    <a:p>
                      <a:r>
                        <a:rPr lang="en-US" sz="1200"/>
                        <a:t>Xa khơi</a:t>
                      </a:r>
                    </a:p>
                  </a:txBody>
                  <a:tcPr/>
                </a:tc>
                <a:extLst>
                  <a:ext uri="{0D108BD9-81ED-4DB2-BD59-A6C34878D82A}">
                    <a16:rowId xmlns:a16="http://schemas.microsoft.com/office/drawing/2014/main" val="3499302021"/>
                  </a:ext>
                </a:extLst>
              </a:tr>
              <a:tr h="251648">
                <a:tc>
                  <a:txBody>
                    <a:bodyPr/>
                    <a:lstStyle/>
                    <a:p>
                      <a:pPr algn="ctr"/>
                      <a:r>
                        <a:rPr lang="en-US" sz="1200"/>
                        <a:t>0005</a:t>
                      </a:r>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200"/>
                        <a:t>1</a:t>
                      </a:r>
                    </a:p>
                  </a:txBody>
                  <a:tcPr/>
                </a:tc>
                <a:tc>
                  <a:txBody>
                    <a:bodyPr/>
                    <a:lstStyle/>
                    <a:p>
                      <a:r>
                        <a:rPr lang="en-US" sz="1200"/>
                        <a:t>Việt Nam quê hương tôi</a:t>
                      </a:r>
                    </a:p>
                  </a:txBody>
                  <a:tcPr/>
                </a:tc>
                <a:extLst>
                  <a:ext uri="{0D108BD9-81ED-4DB2-BD59-A6C34878D82A}">
                    <a16:rowId xmlns:a16="http://schemas.microsoft.com/office/drawing/2014/main" val="1694485450"/>
                  </a:ext>
                </a:extLst>
              </a:tr>
              <a:tr h="251648">
                <a:tc>
                  <a:txBody>
                    <a:bodyPr/>
                    <a:lstStyle/>
                    <a:p>
                      <a:pPr algn="ctr"/>
                      <a:r>
                        <a:rPr lang="en-US" sz="1200"/>
                        <a:t>0006</a:t>
                      </a:r>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200"/>
                        <a:t>2</a:t>
                      </a:r>
                    </a:p>
                  </a:txBody>
                  <a:tcPr/>
                </a:tc>
                <a:tc>
                  <a:txBody>
                    <a:bodyPr/>
                    <a:lstStyle/>
                    <a:p>
                      <a:r>
                        <a:rPr lang="en-US" sz="1200" dirty="0" err="1"/>
                        <a:t>Tiến</a:t>
                      </a:r>
                      <a:r>
                        <a:rPr lang="en-US" sz="1200" dirty="0"/>
                        <a:t> </a:t>
                      </a:r>
                      <a:r>
                        <a:rPr lang="en-US" sz="1200" dirty="0" err="1"/>
                        <a:t>về</a:t>
                      </a:r>
                      <a:r>
                        <a:rPr lang="en-US" sz="1200" dirty="0"/>
                        <a:t> </a:t>
                      </a:r>
                      <a:r>
                        <a:rPr lang="en-US" sz="1200" dirty="0" err="1"/>
                        <a:t>Hà</a:t>
                      </a:r>
                      <a:r>
                        <a:rPr lang="en-US" sz="1200" dirty="0"/>
                        <a:t> </a:t>
                      </a:r>
                      <a:r>
                        <a:rPr lang="en-US" sz="1200" dirty="0" err="1"/>
                        <a:t>Nội</a:t>
                      </a:r>
                      <a:endParaRPr lang="en-US" sz="1200" dirty="0"/>
                    </a:p>
                  </a:txBody>
                  <a:tcPr/>
                </a:tc>
                <a:extLst>
                  <a:ext uri="{0D108BD9-81ED-4DB2-BD59-A6C34878D82A}">
                    <a16:rowId xmlns:a16="http://schemas.microsoft.com/office/drawing/2014/main" val="2700014571"/>
                  </a:ext>
                </a:extLst>
              </a:tr>
            </a:tbl>
          </a:graphicData>
        </a:graphic>
      </p:graphicFrame>
      <p:graphicFrame>
        <p:nvGraphicFramePr>
          <p:cNvPr id="14" name="Table 2">
            <a:extLst>
              <a:ext uri="{FF2B5EF4-FFF2-40B4-BE49-F238E27FC236}">
                <a16:creationId xmlns:a16="http://schemas.microsoft.com/office/drawing/2014/main" id="{EB546276-7C5C-44B7-8304-B15BDB5E5B56}"/>
              </a:ext>
            </a:extLst>
          </p:cNvPr>
          <p:cNvGraphicFramePr>
            <a:graphicFrameLocks noGrp="1"/>
          </p:cNvGraphicFramePr>
          <p:nvPr>
            <p:extLst/>
          </p:nvPr>
        </p:nvGraphicFramePr>
        <p:xfrm>
          <a:off x="8234232" y="3509924"/>
          <a:ext cx="2008767" cy="1655632"/>
        </p:xfrm>
        <a:graphic>
          <a:graphicData uri="http://schemas.openxmlformats.org/drawingml/2006/table">
            <a:tbl>
              <a:tblPr firstRow="1" bandRow="1">
                <a:tableStyleId>{21E4AEA4-8DFA-4A89-87EB-49C32662AFE0}</a:tableStyleId>
              </a:tblPr>
              <a:tblGrid>
                <a:gridCol w="599586">
                  <a:extLst>
                    <a:ext uri="{9D8B030D-6E8A-4147-A177-3AD203B41FA5}">
                      <a16:colId xmlns:a16="http://schemas.microsoft.com/office/drawing/2014/main" val="1259755923"/>
                    </a:ext>
                  </a:extLst>
                </a:gridCol>
                <a:gridCol w="1409181">
                  <a:extLst>
                    <a:ext uri="{9D8B030D-6E8A-4147-A177-3AD203B41FA5}">
                      <a16:colId xmlns:a16="http://schemas.microsoft.com/office/drawing/2014/main" val="1619903852"/>
                    </a:ext>
                  </a:extLst>
                </a:gridCol>
              </a:tblGrid>
              <a:tr h="284032">
                <a:tc gridSpan="2">
                  <a:txBody>
                    <a:bodyPr/>
                    <a:lstStyle/>
                    <a:p>
                      <a:pPr algn="ctr"/>
                      <a:r>
                        <a:rPr lang="en-US" sz="1200"/>
                        <a:t>nhacsi</a:t>
                      </a:r>
                    </a:p>
                  </a:txBody>
                  <a:tcPr/>
                </a:tc>
                <a:tc hMerge="1">
                  <a:txBody>
                    <a:bodyPr/>
                    <a:lstStyle/>
                    <a:p>
                      <a:endParaRPr lang="en-US" sz="1100"/>
                    </a:p>
                  </a:txBody>
                  <a:tcPr/>
                </a:tc>
                <a:extLst>
                  <a:ext uri="{0D108BD9-81ED-4DB2-BD59-A6C34878D82A}">
                    <a16:rowId xmlns:a16="http://schemas.microsoft.com/office/drawing/2014/main" val="1292713760"/>
                  </a:ext>
                </a:extLst>
              </a:tr>
              <a:tr h="268252">
                <a:tc>
                  <a:txBody>
                    <a:bodyPr/>
                    <a:lstStyle/>
                    <a:p>
                      <a:pPr algn="ctr"/>
                      <a:r>
                        <a:rPr lang="en-US" sz="1200"/>
                        <a:t>Aid</a:t>
                      </a:r>
                    </a:p>
                  </a:txBody>
                  <a:tcPr/>
                </a:tc>
                <a:tc>
                  <a:txBody>
                    <a:bodyPr/>
                    <a:lstStyle/>
                    <a:p>
                      <a:pPr algn="ctr"/>
                      <a:r>
                        <a:rPr lang="en-US" sz="1200"/>
                        <a:t>TenNS</a:t>
                      </a:r>
                    </a:p>
                  </a:txBody>
                  <a:tcPr/>
                </a:tc>
                <a:extLst>
                  <a:ext uri="{0D108BD9-81ED-4DB2-BD59-A6C34878D82A}">
                    <a16:rowId xmlns:a16="http://schemas.microsoft.com/office/drawing/2014/main" val="1716149497"/>
                  </a:ext>
                </a:extLst>
              </a:tr>
              <a:tr h="268252">
                <a:tc>
                  <a:txBody>
                    <a:bodyPr/>
                    <a:lstStyle/>
                    <a:p>
                      <a:pPr algn="ctr"/>
                      <a:r>
                        <a:rPr lang="en-US" sz="1200"/>
                        <a:t>1</a:t>
                      </a:r>
                    </a:p>
                  </a:txBody>
                  <a:tcPr/>
                </a:tc>
                <a:tc>
                  <a:txBody>
                    <a:bodyPr/>
                    <a:lstStyle/>
                    <a:p>
                      <a:r>
                        <a:rPr lang="en-US" sz="1200" dirty="0" err="1"/>
                        <a:t>Đỗ</a:t>
                      </a:r>
                      <a:r>
                        <a:rPr lang="en-US" sz="1200" dirty="0"/>
                        <a:t> </a:t>
                      </a:r>
                      <a:r>
                        <a:rPr lang="en-US" sz="1200" dirty="0" err="1"/>
                        <a:t>Nhuận</a:t>
                      </a:r>
                      <a:endParaRPr lang="en-US" sz="1200" dirty="0"/>
                    </a:p>
                  </a:txBody>
                  <a:tcPr/>
                </a:tc>
                <a:extLst>
                  <a:ext uri="{0D108BD9-81ED-4DB2-BD59-A6C34878D82A}">
                    <a16:rowId xmlns:a16="http://schemas.microsoft.com/office/drawing/2014/main" val="11800228"/>
                  </a:ext>
                </a:extLst>
              </a:tr>
              <a:tr h="268252">
                <a:tc>
                  <a:txBody>
                    <a:bodyPr/>
                    <a:lstStyle/>
                    <a:p>
                      <a:pPr algn="ctr"/>
                      <a:r>
                        <a:rPr lang="en-US" sz="1200"/>
                        <a:t>2</a:t>
                      </a:r>
                    </a:p>
                  </a:txBody>
                  <a:tcPr/>
                </a:tc>
                <a:tc>
                  <a:txBody>
                    <a:bodyPr/>
                    <a:lstStyle/>
                    <a:p>
                      <a:r>
                        <a:rPr lang="en-US" sz="1200"/>
                        <a:t>Văn Cao</a:t>
                      </a:r>
                    </a:p>
                  </a:txBody>
                  <a:tcPr/>
                </a:tc>
                <a:extLst>
                  <a:ext uri="{0D108BD9-81ED-4DB2-BD59-A6C34878D82A}">
                    <a16:rowId xmlns:a16="http://schemas.microsoft.com/office/drawing/2014/main" val="997101448"/>
                  </a:ext>
                </a:extLst>
              </a:tr>
              <a:tr h="268252">
                <a:tc>
                  <a:txBody>
                    <a:bodyPr/>
                    <a:lstStyle/>
                    <a:p>
                      <a:pPr algn="ctr"/>
                      <a:r>
                        <a:rPr lang="en-US" sz="1200"/>
                        <a:t>3</a:t>
                      </a:r>
                    </a:p>
                  </a:txBody>
                  <a:tcPr/>
                </a:tc>
                <a:tc>
                  <a:txBody>
                    <a:bodyPr/>
                    <a:lstStyle/>
                    <a:p>
                      <a:r>
                        <a:rPr lang="en-US" sz="1200"/>
                        <a:t>Hoàng Việt</a:t>
                      </a:r>
                    </a:p>
                  </a:txBody>
                  <a:tcPr/>
                </a:tc>
                <a:extLst>
                  <a:ext uri="{0D108BD9-81ED-4DB2-BD59-A6C34878D82A}">
                    <a16:rowId xmlns:a16="http://schemas.microsoft.com/office/drawing/2014/main" val="2633774427"/>
                  </a:ext>
                </a:extLst>
              </a:tr>
              <a:tr h="268252">
                <a:tc>
                  <a:txBody>
                    <a:bodyPr/>
                    <a:lstStyle/>
                    <a:p>
                      <a:pPr algn="ctr"/>
                      <a:r>
                        <a:rPr lang="en-US" sz="1200"/>
                        <a:t>4</a:t>
                      </a:r>
                    </a:p>
                  </a:txBody>
                  <a:tcPr/>
                </a:tc>
                <a:tc>
                  <a:txBody>
                    <a:bodyPr/>
                    <a:lstStyle/>
                    <a:p>
                      <a:r>
                        <a:rPr lang="en-US" sz="1200" dirty="0" err="1"/>
                        <a:t>Nguyễn</a:t>
                      </a:r>
                      <a:r>
                        <a:rPr lang="en-US" sz="1200" dirty="0"/>
                        <a:t> </a:t>
                      </a:r>
                      <a:r>
                        <a:rPr lang="en-US" sz="1200" dirty="0" err="1"/>
                        <a:t>Tài</a:t>
                      </a:r>
                      <a:r>
                        <a:rPr lang="en-US" sz="1200" dirty="0"/>
                        <a:t> </a:t>
                      </a:r>
                      <a:r>
                        <a:rPr lang="en-US" sz="1200" dirty="0" err="1"/>
                        <a:t>Tuệ</a:t>
                      </a:r>
                      <a:endParaRPr lang="en-US" sz="1200" dirty="0"/>
                    </a:p>
                  </a:txBody>
                  <a:tcPr/>
                </a:tc>
                <a:extLst>
                  <a:ext uri="{0D108BD9-81ED-4DB2-BD59-A6C34878D82A}">
                    <a16:rowId xmlns:a16="http://schemas.microsoft.com/office/drawing/2014/main" val="3499302021"/>
                  </a:ext>
                </a:extLst>
              </a:tr>
            </a:tbl>
          </a:graphicData>
        </a:graphic>
      </p:graphicFrame>
      <p:graphicFrame>
        <p:nvGraphicFramePr>
          <p:cNvPr id="15" name="Table 2">
            <a:extLst>
              <a:ext uri="{FF2B5EF4-FFF2-40B4-BE49-F238E27FC236}">
                <a16:creationId xmlns:a16="http://schemas.microsoft.com/office/drawing/2014/main" id="{6A34837C-4A05-42E6-9555-FD43C99BEA14}"/>
              </a:ext>
            </a:extLst>
          </p:cNvPr>
          <p:cNvGraphicFramePr>
            <a:graphicFrameLocks noGrp="1"/>
          </p:cNvGraphicFramePr>
          <p:nvPr>
            <p:extLst>
              <p:ext uri="{D42A27DB-BD31-4B8C-83A1-F6EECF244321}">
                <p14:modId xmlns:p14="http://schemas.microsoft.com/office/powerpoint/2010/main" val="1445600986"/>
              </p:ext>
            </p:extLst>
          </p:nvPr>
        </p:nvGraphicFramePr>
        <p:xfrm>
          <a:off x="5074451" y="3156517"/>
          <a:ext cx="2959699" cy="914400"/>
        </p:xfrm>
        <a:graphic>
          <a:graphicData uri="http://schemas.openxmlformats.org/drawingml/2006/table">
            <a:tbl>
              <a:tblPr firstRow="1" bandRow="1">
                <a:tableStyleId>{21E4AEA4-8DFA-4A89-87EB-49C32662AFE0}</a:tableStyleId>
              </a:tblPr>
              <a:tblGrid>
                <a:gridCol w="751106">
                  <a:extLst>
                    <a:ext uri="{9D8B030D-6E8A-4147-A177-3AD203B41FA5}">
                      <a16:colId xmlns:a16="http://schemas.microsoft.com/office/drawing/2014/main" val="1259755923"/>
                    </a:ext>
                  </a:extLst>
                </a:gridCol>
                <a:gridCol w="2208593">
                  <a:extLst>
                    <a:ext uri="{9D8B030D-6E8A-4147-A177-3AD203B41FA5}">
                      <a16:colId xmlns:a16="http://schemas.microsoft.com/office/drawing/2014/main" val="1619903852"/>
                    </a:ext>
                  </a:extLst>
                </a:gridCol>
              </a:tblGrid>
              <a:tr h="227685">
                <a:tc>
                  <a:txBody>
                    <a:bodyPr/>
                    <a:lstStyle/>
                    <a:p>
                      <a:pPr algn="ctr"/>
                      <a:r>
                        <a:rPr lang="en-US" sz="1400"/>
                        <a:t>Mid</a:t>
                      </a:r>
                      <a:endParaRPr lang="en-US" sz="1400" b="0">
                        <a:solidFill>
                          <a:schemeClr val="tx1"/>
                        </a:solidFill>
                      </a:endParaRPr>
                    </a:p>
                  </a:txBody>
                  <a:tcPr/>
                </a:tc>
                <a:tc>
                  <a:txBody>
                    <a:bodyPr/>
                    <a:lstStyle/>
                    <a:p>
                      <a:pPr algn="ctr"/>
                      <a:r>
                        <a:rPr lang="en-US" sz="1400"/>
                        <a:t>TenBN</a:t>
                      </a:r>
                      <a:endParaRPr lang="en-US" sz="1400" b="0">
                        <a:solidFill>
                          <a:schemeClr val="tx1"/>
                        </a:solidFill>
                      </a:endParaRPr>
                    </a:p>
                  </a:txBody>
                  <a:tcPr/>
                </a:tc>
                <a:extLst>
                  <a:ext uri="{0D108BD9-81ED-4DB2-BD59-A6C34878D82A}">
                    <a16:rowId xmlns:a16="http://schemas.microsoft.com/office/drawing/2014/main" val="1716149497"/>
                  </a:ext>
                </a:extLst>
              </a:tr>
              <a:tr h="227685">
                <a:tc>
                  <a:txBody>
                    <a:bodyPr/>
                    <a:lstStyle/>
                    <a:p>
                      <a:pPr algn="ctr"/>
                      <a:r>
                        <a:rPr lang="en-US" sz="1400"/>
                        <a:t>0001</a:t>
                      </a:r>
                      <a:endParaRPr lang="en-US" sz="1400" b="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400" dirty="0"/>
                        <a:t>Du </a:t>
                      </a:r>
                      <a:r>
                        <a:rPr lang="en-US" sz="1400" dirty="0" err="1"/>
                        <a:t>kích</a:t>
                      </a:r>
                      <a:r>
                        <a:rPr lang="en-US" sz="1400" dirty="0"/>
                        <a:t> </a:t>
                      </a:r>
                      <a:r>
                        <a:rPr lang="en-US" sz="1400" dirty="0" err="1"/>
                        <a:t>sông</a:t>
                      </a:r>
                      <a:r>
                        <a:rPr lang="en-US" sz="1400" dirty="0"/>
                        <a:t> Thao</a:t>
                      </a:r>
                    </a:p>
                  </a:txBody>
                  <a:tcPr/>
                </a:tc>
                <a:extLst>
                  <a:ext uri="{0D108BD9-81ED-4DB2-BD59-A6C34878D82A}">
                    <a16:rowId xmlns:a16="http://schemas.microsoft.com/office/drawing/2014/main" val="11800228"/>
                  </a:ext>
                </a:extLst>
              </a:tr>
              <a:tr h="227685">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400"/>
                        <a:t>0005</a:t>
                      </a: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400" dirty="0" err="1"/>
                        <a:t>Việt</a:t>
                      </a:r>
                      <a:r>
                        <a:rPr lang="en-US" sz="1400" dirty="0"/>
                        <a:t> Nam </a:t>
                      </a:r>
                      <a:r>
                        <a:rPr lang="en-US" sz="1400" dirty="0" err="1"/>
                        <a:t>quê</a:t>
                      </a:r>
                      <a:r>
                        <a:rPr lang="en-US" sz="1400" dirty="0"/>
                        <a:t> </a:t>
                      </a:r>
                      <a:r>
                        <a:rPr lang="en-US" sz="1400" dirty="0" err="1"/>
                        <a:t>hương</a:t>
                      </a:r>
                      <a:r>
                        <a:rPr lang="en-US" sz="1400" dirty="0"/>
                        <a:t> </a:t>
                      </a:r>
                      <a:r>
                        <a:rPr lang="en-US" sz="1400" dirty="0" err="1"/>
                        <a:t>tôi</a:t>
                      </a:r>
                      <a:endParaRPr lang="en-US" sz="1400" dirty="0"/>
                    </a:p>
                  </a:txBody>
                  <a:tcPr/>
                </a:tc>
                <a:extLst>
                  <a:ext uri="{0D108BD9-81ED-4DB2-BD59-A6C34878D82A}">
                    <a16:rowId xmlns:a16="http://schemas.microsoft.com/office/drawing/2014/main" val="997101448"/>
                  </a:ext>
                </a:extLst>
              </a:tr>
            </a:tbl>
          </a:graphicData>
        </a:graphic>
      </p:graphicFrame>
      <p:sp>
        <p:nvSpPr>
          <p:cNvPr id="6" name="TextBox 5">
            <a:extLst>
              <a:ext uri="{FF2B5EF4-FFF2-40B4-BE49-F238E27FC236}">
                <a16:creationId xmlns:a16="http://schemas.microsoft.com/office/drawing/2014/main" id="{DB94294F-D80D-4EF0-BB11-8DD1156CA24C}"/>
              </a:ext>
            </a:extLst>
          </p:cNvPr>
          <p:cNvSpPr txBox="1"/>
          <p:nvPr/>
        </p:nvSpPr>
        <p:spPr>
          <a:xfrm>
            <a:off x="188686" y="1365390"/>
            <a:ext cx="6991643" cy="1569660"/>
          </a:xfrm>
          <a:prstGeom prst="rect">
            <a:avLst/>
          </a:prstGeom>
          <a:noFill/>
        </p:spPr>
        <p:txBody>
          <a:bodyPr wrap="square" rtlCol="0">
            <a:spAutoFit/>
          </a:bodyPr>
          <a:lstStyle/>
          <a:p>
            <a:r>
              <a:rPr lang="en-US" sz="2400" dirty="0" err="1"/>
              <a:t>Em</a:t>
            </a:r>
            <a:r>
              <a:rPr lang="en-US" sz="2400" dirty="0"/>
              <a:t> </a:t>
            </a:r>
            <a:r>
              <a:rPr lang="en-US" sz="2400" dirty="0" err="1"/>
              <a:t>hãy</a:t>
            </a:r>
            <a:r>
              <a:rPr lang="en-US" sz="2400" dirty="0"/>
              <a:t> </a:t>
            </a:r>
            <a:r>
              <a:rPr lang="en-US" sz="2400" dirty="0" err="1"/>
              <a:t>viết</a:t>
            </a:r>
            <a:r>
              <a:rPr lang="en-US" sz="2400" dirty="0"/>
              <a:t> </a:t>
            </a:r>
            <a:r>
              <a:rPr lang="en-US" sz="2400" dirty="0" err="1"/>
              <a:t>câu</a:t>
            </a:r>
            <a:r>
              <a:rPr lang="en-US" sz="2400" dirty="0"/>
              <a:t> </a:t>
            </a:r>
            <a:r>
              <a:rPr lang="en-US" sz="2400" dirty="0" err="1"/>
              <a:t>truy</a:t>
            </a:r>
            <a:r>
              <a:rPr lang="en-US" sz="2400" dirty="0"/>
              <a:t> </a:t>
            </a:r>
            <a:r>
              <a:rPr lang="en-US" sz="2400" dirty="0" err="1"/>
              <a:t>vấn</a:t>
            </a:r>
            <a:r>
              <a:rPr lang="en-US" sz="2400" dirty="0"/>
              <a:t> </a:t>
            </a:r>
            <a:r>
              <a:rPr lang="en-US" sz="2400" dirty="0" err="1"/>
              <a:t>chọn</a:t>
            </a:r>
            <a:r>
              <a:rPr lang="en-US" sz="2400" dirty="0"/>
              <a:t> ra </a:t>
            </a:r>
            <a:r>
              <a:rPr lang="en-US" sz="2400" dirty="0" err="1"/>
              <a:t>từ</a:t>
            </a:r>
            <a:r>
              <a:rPr lang="en-US" sz="2400" dirty="0"/>
              <a:t> </a:t>
            </a:r>
            <a:r>
              <a:rPr lang="en-US" sz="2400" dirty="0" err="1"/>
              <a:t>bảng</a:t>
            </a:r>
            <a:r>
              <a:rPr lang="en-US" sz="2400" dirty="0"/>
              <a:t> </a:t>
            </a:r>
            <a:r>
              <a:rPr lang="en-US" sz="2400" dirty="0" err="1"/>
              <a:t>banhac</a:t>
            </a:r>
            <a:r>
              <a:rPr lang="en-US" sz="2400" dirty="0"/>
              <a:t> </a:t>
            </a:r>
            <a:r>
              <a:rPr lang="en-US" sz="2400" dirty="0" err="1"/>
              <a:t>các</a:t>
            </a:r>
            <a:r>
              <a:rPr lang="en-US" sz="2400" dirty="0"/>
              <a:t> </a:t>
            </a:r>
            <a:r>
              <a:rPr lang="en-US" sz="2400" dirty="0" err="1"/>
              <a:t>dòng</a:t>
            </a:r>
            <a:r>
              <a:rPr lang="en-US" sz="2400" dirty="0"/>
              <a:t> </a:t>
            </a:r>
            <a:r>
              <a:rPr lang="en-US" sz="2400" dirty="0" err="1"/>
              <a:t>có</a:t>
            </a:r>
            <a:r>
              <a:rPr lang="en-US" sz="2400" dirty="0"/>
              <a:t> Aid=1, ở </a:t>
            </a:r>
            <a:r>
              <a:rPr lang="en-US" sz="2400" dirty="0" err="1"/>
              <a:t>mỗi</a:t>
            </a:r>
            <a:r>
              <a:rPr lang="en-US" sz="2400" dirty="0"/>
              <a:t> </a:t>
            </a:r>
            <a:r>
              <a:rPr lang="en-US" sz="2400" dirty="0" err="1"/>
              <a:t>dòng</a:t>
            </a:r>
            <a:r>
              <a:rPr lang="en-US" sz="2400" dirty="0"/>
              <a:t> </a:t>
            </a:r>
            <a:r>
              <a:rPr lang="en-US" sz="2400" dirty="0" err="1"/>
              <a:t>chỉ</a:t>
            </a:r>
            <a:r>
              <a:rPr lang="en-US" sz="2400" dirty="0"/>
              <a:t> </a:t>
            </a:r>
            <a:r>
              <a:rPr lang="en-US" sz="2400" dirty="0" err="1"/>
              <a:t>lấy</a:t>
            </a:r>
            <a:r>
              <a:rPr lang="en-US" sz="2400" dirty="0"/>
              <a:t> </a:t>
            </a:r>
            <a:r>
              <a:rPr lang="en-US" sz="2400" dirty="0" err="1"/>
              <a:t>giá</a:t>
            </a:r>
            <a:r>
              <a:rPr lang="en-US" sz="2400" dirty="0"/>
              <a:t> </a:t>
            </a:r>
            <a:r>
              <a:rPr lang="en-US" sz="2400" dirty="0" err="1"/>
              <a:t>trị</a:t>
            </a:r>
            <a:r>
              <a:rPr lang="en-US" sz="2400" dirty="0"/>
              <a:t> </a:t>
            </a:r>
            <a:r>
              <a:rPr lang="en-US" sz="2400" dirty="0" err="1"/>
              <a:t>các</a:t>
            </a:r>
            <a:r>
              <a:rPr lang="en-US" sz="2400" dirty="0"/>
              <a:t> </a:t>
            </a:r>
            <a:r>
              <a:rPr lang="en-US" sz="2400" dirty="0" err="1"/>
              <a:t>cột</a:t>
            </a:r>
            <a:r>
              <a:rPr lang="en-US" sz="2400" dirty="0"/>
              <a:t> Mid </a:t>
            </a:r>
            <a:r>
              <a:rPr lang="en-US" sz="2400" dirty="0" err="1"/>
              <a:t>và</a:t>
            </a:r>
            <a:r>
              <a:rPr lang="en-US" sz="2400" dirty="0"/>
              <a:t> </a:t>
            </a:r>
            <a:r>
              <a:rPr lang="en-US" sz="2400" dirty="0" err="1"/>
              <a:t>TenBN</a:t>
            </a:r>
            <a:r>
              <a:rPr lang="en-US" sz="2400" dirty="0"/>
              <a:t>. </a:t>
            </a:r>
            <a:r>
              <a:rPr lang="en-US" sz="2400" dirty="0" err="1"/>
              <a:t>Sắp</a:t>
            </a:r>
            <a:r>
              <a:rPr lang="en-US" sz="2400" dirty="0"/>
              <a:t> </a:t>
            </a:r>
            <a:r>
              <a:rPr lang="en-US" sz="2400" dirty="0" err="1"/>
              <a:t>xếp</a:t>
            </a:r>
            <a:r>
              <a:rPr lang="en-US" sz="2400" dirty="0"/>
              <a:t> </a:t>
            </a:r>
            <a:r>
              <a:rPr lang="en-US" sz="2400" dirty="0" err="1"/>
              <a:t>các</a:t>
            </a:r>
            <a:r>
              <a:rPr lang="en-US" sz="2400" dirty="0"/>
              <a:t> </a:t>
            </a:r>
            <a:r>
              <a:rPr lang="en-US" sz="2400" dirty="0" err="1"/>
              <a:t>dòng</a:t>
            </a:r>
            <a:r>
              <a:rPr lang="en-US" sz="2400" dirty="0"/>
              <a:t> </a:t>
            </a:r>
            <a:r>
              <a:rPr lang="en-US" sz="2400" dirty="0" err="1"/>
              <a:t>kết</a:t>
            </a:r>
            <a:r>
              <a:rPr lang="en-US" sz="2400" dirty="0"/>
              <a:t> </a:t>
            </a:r>
            <a:r>
              <a:rPr lang="en-US" sz="2400" dirty="0" err="1"/>
              <a:t>quả</a:t>
            </a:r>
            <a:r>
              <a:rPr lang="en-US" sz="2400" dirty="0"/>
              <a:t> </a:t>
            </a:r>
            <a:r>
              <a:rPr lang="en-US" sz="2400" dirty="0" err="1"/>
              <a:t>theo</a:t>
            </a:r>
            <a:r>
              <a:rPr lang="en-US" sz="2400" dirty="0"/>
              <a:t> </a:t>
            </a:r>
            <a:r>
              <a:rPr lang="en-US" sz="2400" dirty="0" err="1"/>
              <a:t>thứ</a:t>
            </a:r>
            <a:r>
              <a:rPr lang="en-US" sz="2400" dirty="0"/>
              <a:t> </a:t>
            </a:r>
            <a:r>
              <a:rPr lang="en-US" sz="2400" dirty="0" err="1"/>
              <a:t>tự</a:t>
            </a:r>
            <a:r>
              <a:rPr lang="en-US" sz="2400" dirty="0"/>
              <a:t> </a:t>
            </a:r>
            <a:r>
              <a:rPr lang="en-US" sz="2400" dirty="0" err="1"/>
              <a:t>TenBN</a:t>
            </a:r>
            <a:r>
              <a:rPr lang="en-US" sz="2400" dirty="0"/>
              <a:t>.</a:t>
            </a:r>
          </a:p>
          <a:p>
            <a:endParaRPr lang="en-US" sz="2400" dirty="0"/>
          </a:p>
        </p:txBody>
      </p:sp>
      <p:pic>
        <p:nvPicPr>
          <p:cNvPr id="16" name="Picture 15">
            <a:extLst>
              <a:ext uri="{FF2B5EF4-FFF2-40B4-BE49-F238E27FC236}">
                <a16:creationId xmlns:a16="http://schemas.microsoft.com/office/drawing/2014/main" id="{25FB35A0-8BF4-4E6D-BD41-FD00507F3886}"/>
              </a:ext>
            </a:extLst>
          </p:cNvPr>
          <p:cNvPicPr>
            <a:picLocks noChangeAspect="1"/>
          </p:cNvPicPr>
          <p:nvPr/>
        </p:nvPicPr>
        <p:blipFill>
          <a:blip r:embed="rId4"/>
          <a:stretch>
            <a:fillRect/>
          </a:stretch>
        </p:blipFill>
        <p:spPr>
          <a:xfrm>
            <a:off x="521710" y="2796278"/>
            <a:ext cx="4136576" cy="3877187"/>
          </a:xfrm>
          <a:prstGeom prst="rect">
            <a:avLst/>
          </a:prstGeom>
        </p:spPr>
      </p:pic>
    </p:spTree>
    <p:extLst>
      <p:ext uri="{BB962C8B-B14F-4D97-AF65-F5344CB8AC3E}">
        <p14:creationId xmlns:p14="http://schemas.microsoft.com/office/powerpoint/2010/main" val="28877156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fade">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53" presetClass="entr" presetSubtype="16" fill="hold" nodeType="clickEffect">
                                  <p:stCondLst>
                                    <p:cond delay="0"/>
                                  </p:stCondLst>
                                  <p:childTnLst>
                                    <p:set>
                                      <p:cBhvr>
                                        <p:cTn id="21" dur="1" fill="hold">
                                          <p:stCondLst>
                                            <p:cond delay="0"/>
                                          </p:stCondLst>
                                        </p:cTn>
                                        <p:tgtEl>
                                          <p:spTgt spid="15"/>
                                        </p:tgtEl>
                                        <p:attrNameLst>
                                          <p:attrName>style.visibility</p:attrName>
                                        </p:attrNameLst>
                                      </p:cBhvr>
                                      <p:to>
                                        <p:strVal val="visible"/>
                                      </p:to>
                                    </p:set>
                                    <p:anim calcmode="lin" valueType="num">
                                      <p:cBhvr>
                                        <p:cTn id="22" dur="500" fill="hold"/>
                                        <p:tgtEl>
                                          <p:spTgt spid="15"/>
                                        </p:tgtEl>
                                        <p:attrNameLst>
                                          <p:attrName>ppt_w</p:attrName>
                                        </p:attrNameLst>
                                      </p:cBhvr>
                                      <p:tavLst>
                                        <p:tav tm="0">
                                          <p:val>
                                            <p:fltVal val="0"/>
                                          </p:val>
                                        </p:tav>
                                        <p:tav tm="100000">
                                          <p:val>
                                            <p:strVal val="#ppt_w"/>
                                          </p:val>
                                        </p:tav>
                                      </p:tavLst>
                                    </p:anim>
                                    <p:anim calcmode="lin" valueType="num">
                                      <p:cBhvr>
                                        <p:cTn id="23" dur="500" fill="hold"/>
                                        <p:tgtEl>
                                          <p:spTgt spid="15"/>
                                        </p:tgtEl>
                                        <p:attrNameLst>
                                          <p:attrName>ppt_h</p:attrName>
                                        </p:attrNameLst>
                                      </p:cBhvr>
                                      <p:tavLst>
                                        <p:tav tm="0">
                                          <p:val>
                                            <p:fltVal val="0"/>
                                          </p:val>
                                        </p:tav>
                                        <p:tav tm="100000">
                                          <p:val>
                                            <p:strVal val="#ppt_h"/>
                                          </p:val>
                                        </p:tav>
                                      </p:tavLst>
                                    </p:anim>
                                    <p:animEffect transition="in" filter="fade">
                                      <p:cBhvr>
                                        <p:cTn id="24"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21EE2DF-CD9D-4275-A390-B9B6E7309697}"/>
              </a:ext>
            </a:extLst>
          </p:cNvPr>
          <p:cNvSpPr txBox="1"/>
          <p:nvPr/>
        </p:nvSpPr>
        <p:spPr>
          <a:xfrm>
            <a:off x="188686" y="237624"/>
            <a:ext cx="8939201" cy="523220"/>
          </a:xfrm>
          <a:prstGeom prst="rect">
            <a:avLst/>
          </a:prstGeom>
          <a:noFill/>
        </p:spPr>
        <p:txBody>
          <a:bodyPr wrap="square" rtlCol="0">
            <a:spAutoFit/>
          </a:bodyPr>
          <a:lstStyle/>
          <a:p>
            <a:r>
              <a:rPr lang="en-US" sz="2800" b="1" dirty="0">
                <a:solidFill>
                  <a:srgbClr val="002060"/>
                </a:solidFill>
                <a:latin typeface="Tahoma" panose="020B0604030504040204" pitchFamily="34" charset="0"/>
                <a:ea typeface="Tahoma" panose="020B0604030504040204" pitchFamily="34" charset="0"/>
                <a:cs typeface="Tahoma" panose="020B0604030504040204" pitchFamily="34" charset="0"/>
              </a:rPr>
              <a:t>3. CẬP NHẬT VÀ TRUY XUẤT DỮ LIỆU</a:t>
            </a:r>
          </a:p>
        </p:txBody>
      </p:sp>
      <p:sp>
        <p:nvSpPr>
          <p:cNvPr id="8" name="TextBox 7">
            <a:extLst>
              <a:ext uri="{FF2B5EF4-FFF2-40B4-BE49-F238E27FC236}">
                <a16:creationId xmlns:a16="http://schemas.microsoft.com/office/drawing/2014/main" id="{7D7908CB-50C0-48A9-8F35-B06427C8B98B}"/>
              </a:ext>
            </a:extLst>
          </p:cNvPr>
          <p:cNvSpPr txBox="1"/>
          <p:nvPr/>
        </p:nvSpPr>
        <p:spPr>
          <a:xfrm>
            <a:off x="617525" y="851562"/>
            <a:ext cx="10707559" cy="3418693"/>
          </a:xfrm>
          <a:prstGeom prst="rect">
            <a:avLst/>
          </a:prstGeom>
          <a:noFill/>
        </p:spPr>
        <p:txBody>
          <a:bodyPr wrap="square">
            <a:spAutoFit/>
          </a:bodyPr>
          <a:lstStyle/>
          <a:p>
            <a:pPr algn="just" rtl="0" fontAlgn="base">
              <a:lnSpc>
                <a:spcPct val="150000"/>
              </a:lnSpc>
              <a:spcBef>
                <a:spcPts val="600"/>
              </a:spcBef>
              <a:spcAft>
                <a:spcPts val="600"/>
              </a:spcAft>
            </a:pPr>
            <a:r>
              <a:rPr lang="en-GB" sz="2400" b="1" i="0" u="none" strike="noStrike" dirty="0" err="1">
                <a:solidFill>
                  <a:srgbClr val="C00000"/>
                </a:solidFill>
                <a:effectLst/>
                <a:latin typeface="Times New Roman" panose="02020603050405020304" pitchFamily="18" charset="0"/>
              </a:rPr>
              <a:t>Ví</a:t>
            </a:r>
            <a:r>
              <a:rPr lang="en-GB" sz="2400" b="1" i="0" u="none" strike="noStrike" dirty="0">
                <a:solidFill>
                  <a:srgbClr val="C00000"/>
                </a:solidFill>
                <a:effectLst/>
                <a:latin typeface="Times New Roman" panose="02020603050405020304" pitchFamily="18" charset="0"/>
              </a:rPr>
              <a:t> </a:t>
            </a:r>
            <a:r>
              <a:rPr lang="en-GB" sz="2400" b="1" i="0" u="none" strike="noStrike" dirty="0" err="1">
                <a:solidFill>
                  <a:srgbClr val="C00000"/>
                </a:solidFill>
                <a:effectLst/>
                <a:latin typeface="Times New Roman" panose="02020603050405020304" pitchFamily="18" charset="0"/>
              </a:rPr>
              <a:t>dụ</a:t>
            </a:r>
            <a:r>
              <a:rPr lang="en-GB" sz="2400" b="1" i="0" u="none" strike="noStrike" dirty="0">
                <a:solidFill>
                  <a:srgbClr val="C00000"/>
                </a:solidFill>
                <a:effectLst/>
                <a:latin typeface="Times New Roman" panose="02020603050405020304" pitchFamily="18" charset="0"/>
              </a:rPr>
              <a:t>:</a:t>
            </a:r>
          </a:p>
          <a:p>
            <a:pPr algn="just" rtl="0">
              <a:lnSpc>
                <a:spcPct val="150000"/>
              </a:lnSpc>
              <a:spcBef>
                <a:spcPts val="600"/>
              </a:spcBef>
              <a:spcAft>
                <a:spcPts val="600"/>
              </a:spcAft>
            </a:pPr>
            <a:r>
              <a:rPr lang="en-GB" sz="2400" b="1" dirty="0">
                <a:solidFill>
                  <a:srgbClr val="002060"/>
                </a:solidFill>
                <a:latin typeface="Times New Roman" panose="02020603050405020304" pitchFamily="18" charset="0"/>
              </a:rPr>
              <a:t>SELECT</a:t>
            </a:r>
            <a:r>
              <a:rPr lang="en-GB" sz="2400" b="0" i="0" u="none" strike="noStrike" dirty="0">
                <a:solidFill>
                  <a:srgbClr val="000000"/>
                </a:solidFill>
                <a:effectLst/>
                <a:latin typeface="Times New Roman" panose="02020603050405020304" pitchFamily="18" charset="0"/>
              </a:rPr>
              <a:t> Mid, </a:t>
            </a:r>
            <a:r>
              <a:rPr lang="en-GB" sz="2400" b="0" i="0" u="none" strike="noStrike" dirty="0" err="1">
                <a:solidFill>
                  <a:srgbClr val="000000"/>
                </a:solidFill>
                <a:effectLst/>
                <a:latin typeface="Times New Roman" panose="02020603050405020304" pitchFamily="18" charset="0"/>
              </a:rPr>
              <a:t>TenBN</a:t>
            </a:r>
            <a:endParaRPr lang="en-GB" sz="2400" b="0" dirty="0">
              <a:effectLst/>
            </a:endParaRPr>
          </a:p>
          <a:p>
            <a:pPr algn="just" rtl="0">
              <a:lnSpc>
                <a:spcPct val="150000"/>
              </a:lnSpc>
              <a:spcBef>
                <a:spcPts val="600"/>
              </a:spcBef>
              <a:spcAft>
                <a:spcPts val="600"/>
              </a:spcAft>
            </a:pPr>
            <a:r>
              <a:rPr lang="en-GB" sz="2400" b="0" i="0" u="none" strike="noStrike" dirty="0">
                <a:solidFill>
                  <a:srgbClr val="000000"/>
                </a:solidFill>
                <a:effectLst/>
                <a:latin typeface="Times New Roman" panose="02020603050405020304" pitchFamily="18" charset="0"/>
              </a:rPr>
              <a:t>     </a:t>
            </a:r>
            <a:r>
              <a:rPr lang="en-GB" sz="2400" b="1" dirty="0">
                <a:solidFill>
                  <a:srgbClr val="002060"/>
                </a:solidFill>
                <a:latin typeface="Times New Roman" panose="02020603050405020304" pitchFamily="18" charset="0"/>
              </a:rPr>
              <a:t>FROM</a:t>
            </a:r>
            <a:r>
              <a:rPr lang="en-GB" sz="2400" b="0" i="0" u="none" strike="noStrike" dirty="0">
                <a:solidFill>
                  <a:srgbClr val="000000"/>
                </a:solidFill>
                <a:effectLst/>
                <a:latin typeface="Times New Roman" panose="02020603050405020304" pitchFamily="18" charset="0"/>
              </a:rPr>
              <a:t> </a:t>
            </a:r>
            <a:r>
              <a:rPr lang="en-GB" sz="2400" b="0" i="0" u="none" strike="noStrike" dirty="0" err="1">
                <a:solidFill>
                  <a:srgbClr val="D60093"/>
                </a:solidFill>
                <a:effectLst/>
                <a:latin typeface="Times New Roman" panose="02020603050405020304" pitchFamily="18" charset="0"/>
              </a:rPr>
              <a:t>bannhac</a:t>
            </a:r>
            <a:endParaRPr lang="en-GB" sz="2400" b="0" dirty="0">
              <a:solidFill>
                <a:srgbClr val="D60093"/>
              </a:solidFill>
              <a:effectLst/>
            </a:endParaRPr>
          </a:p>
          <a:p>
            <a:pPr algn="just" rtl="0">
              <a:lnSpc>
                <a:spcPct val="150000"/>
              </a:lnSpc>
              <a:spcBef>
                <a:spcPts val="600"/>
              </a:spcBef>
              <a:spcAft>
                <a:spcPts val="600"/>
              </a:spcAft>
            </a:pPr>
            <a:r>
              <a:rPr lang="en-GB" sz="2400" b="0" i="0" u="none" strike="noStrike" dirty="0">
                <a:solidFill>
                  <a:srgbClr val="000000"/>
                </a:solidFill>
                <a:effectLst/>
                <a:latin typeface="Times New Roman" panose="02020603050405020304" pitchFamily="18" charset="0"/>
              </a:rPr>
              <a:t>     </a:t>
            </a:r>
            <a:r>
              <a:rPr lang="en-GB" sz="2400" b="1" dirty="0">
                <a:solidFill>
                  <a:srgbClr val="002060"/>
                </a:solidFill>
                <a:latin typeface="Times New Roman" panose="02020603050405020304" pitchFamily="18" charset="0"/>
              </a:rPr>
              <a:t>WHERE</a:t>
            </a:r>
            <a:r>
              <a:rPr lang="en-GB" sz="2400" b="0" i="0" u="none" strike="noStrike" dirty="0">
                <a:solidFill>
                  <a:srgbClr val="000000"/>
                </a:solidFill>
                <a:effectLst/>
                <a:latin typeface="Times New Roman" panose="02020603050405020304" pitchFamily="18" charset="0"/>
              </a:rPr>
              <a:t> Aid=1</a:t>
            </a:r>
            <a:endParaRPr lang="en-GB" sz="2400" b="0" dirty="0">
              <a:effectLst/>
            </a:endParaRPr>
          </a:p>
          <a:p>
            <a:pPr algn="just" rtl="0">
              <a:lnSpc>
                <a:spcPct val="150000"/>
              </a:lnSpc>
              <a:spcBef>
                <a:spcPts val="600"/>
              </a:spcBef>
              <a:spcAft>
                <a:spcPts val="600"/>
              </a:spcAft>
            </a:pPr>
            <a:r>
              <a:rPr lang="en-GB" sz="2400" b="0" i="0" u="none" strike="noStrike" dirty="0">
                <a:solidFill>
                  <a:srgbClr val="000000"/>
                </a:solidFill>
                <a:effectLst/>
                <a:latin typeface="Times New Roman" panose="02020603050405020304" pitchFamily="18" charset="0"/>
              </a:rPr>
              <a:t>     </a:t>
            </a:r>
            <a:r>
              <a:rPr lang="en-GB" sz="2400" b="1" dirty="0">
                <a:solidFill>
                  <a:srgbClr val="002060"/>
                </a:solidFill>
                <a:latin typeface="Times New Roman" panose="02020603050405020304" pitchFamily="18" charset="0"/>
              </a:rPr>
              <a:t>ORDER</a:t>
            </a:r>
            <a:r>
              <a:rPr lang="en-GB" sz="2400" b="0" i="0" u="none" strike="noStrike" dirty="0">
                <a:solidFill>
                  <a:srgbClr val="000000"/>
                </a:solidFill>
                <a:effectLst/>
                <a:latin typeface="Times New Roman" panose="02020603050405020304" pitchFamily="18" charset="0"/>
              </a:rPr>
              <a:t> by </a:t>
            </a:r>
            <a:r>
              <a:rPr lang="en-GB" sz="2400" b="0" i="0" u="none" strike="noStrike" dirty="0" err="1">
                <a:solidFill>
                  <a:srgbClr val="000000"/>
                </a:solidFill>
                <a:effectLst/>
                <a:latin typeface="Times New Roman" panose="02020603050405020304" pitchFamily="18" charset="0"/>
              </a:rPr>
              <a:t>TenBN</a:t>
            </a:r>
            <a:r>
              <a:rPr lang="en-GB" sz="2400" b="0" i="0" u="none" strike="noStrike" dirty="0">
                <a:solidFill>
                  <a:srgbClr val="000000"/>
                </a:solidFill>
                <a:effectLst/>
                <a:latin typeface="Times New Roman" panose="02020603050405020304" pitchFamily="18" charset="0"/>
              </a:rPr>
              <a:t>;</a:t>
            </a:r>
            <a:endParaRPr lang="en-GB" sz="2400" b="0" dirty="0">
              <a:effectLst/>
            </a:endParaRPr>
          </a:p>
        </p:txBody>
      </p:sp>
      <p:grpSp>
        <p:nvGrpSpPr>
          <p:cNvPr id="9" name="Group 8">
            <a:extLst>
              <a:ext uri="{FF2B5EF4-FFF2-40B4-BE49-F238E27FC236}">
                <a16:creationId xmlns:a16="http://schemas.microsoft.com/office/drawing/2014/main" id="{1CB574D1-91C6-4658-8F29-3A706DDE6168}"/>
              </a:ext>
            </a:extLst>
          </p:cNvPr>
          <p:cNvGrpSpPr/>
          <p:nvPr/>
        </p:nvGrpSpPr>
        <p:grpSpPr>
          <a:xfrm>
            <a:off x="9928403" y="2796278"/>
            <a:ext cx="1519416" cy="1839686"/>
            <a:chOff x="7102070" y="2519184"/>
            <a:chExt cx="1519416" cy="1839686"/>
          </a:xfrm>
        </p:grpSpPr>
        <p:pic>
          <p:nvPicPr>
            <p:cNvPr id="11" name="Picture 4" descr="Database Icons PNG - Free PNG and Icons Downloads">
              <a:extLst>
                <a:ext uri="{FF2B5EF4-FFF2-40B4-BE49-F238E27FC236}">
                  <a16:creationId xmlns:a16="http://schemas.microsoft.com/office/drawing/2014/main" id="{3A176DB5-2EAC-413F-BCD1-340F14472159}"/>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1215" b="92713" l="9804" r="91176">
                          <a14:foregroundMark x1="26471" y1="10931" x2="72059" y2="20648"/>
                          <a14:foregroundMark x1="81863" y1="26721" x2="84314" y2="45344"/>
                          <a14:foregroundMark x1="65686" y1="9312" x2="80392" y2="20648"/>
                          <a14:foregroundMark x1="51471" y1="5668" x2="75980" y2="10931"/>
                          <a14:foregroundMark x1="52941" y1="2429" x2="52941" y2="2429"/>
                          <a14:foregroundMark x1="90686" y1="35223" x2="90686" y2="35223"/>
                          <a14:foregroundMark x1="52941" y1="91093" x2="52941" y2="91093"/>
                          <a14:foregroundMark x1="31863" y1="91093" x2="59314" y2="93522"/>
                          <a14:foregroundMark x1="63235" y1="92308" x2="82843" y2="88259"/>
                          <a14:foregroundMark x1="16667" y1="85425" x2="30392" y2="90283"/>
                          <a14:foregroundMark x1="79902" y1="89069" x2="89216" y2="83401"/>
                          <a14:foregroundMark x1="90196" y1="64372" x2="90196" y2="64372"/>
                          <a14:foregroundMark x1="91176" y1="69636" x2="91176" y2="69636"/>
                          <a14:foregroundMark x1="90686" y1="61134" x2="90686" y2="61134"/>
                          <a14:foregroundMark x1="47549" y1="1215" x2="47549" y2="1215"/>
                        </a14:backgroundRemoval>
                      </a14:imgEffect>
                    </a14:imgLayer>
                  </a14:imgProps>
                </a:ext>
                <a:ext uri="{28A0092B-C50C-407E-A947-70E740481C1C}">
                  <a14:useLocalDpi xmlns:a14="http://schemas.microsoft.com/office/drawing/2010/main" val="0"/>
                </a:ext>
              </a:extLst>
            </a:blip>
            <a:srcRect/>
            <a:stretch>
              <a:fillRect/>
            </a:stretch>
          </p:blipFill>
          <p:spPr bwMode="auto">
            <a:xfrm>
              <a:off x="7102070" y="2519184"/>
              <a:ext cx="1519416" cy="1839686"/>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9447675F-3D0B-49D1-95FA-DA3E32EE0421}"/>
                </a:ext>
              </a:extLst>
            </p:cNvPr>
            <p:cNvSpPr txBox="1"/>
            <p:nvPr/>
          </p:nvSpPr>
          <p:spPr>
            <a:xfrm>
              <a:off x="7534505" y="3363829"/>
              <a:ext cx="886899" cy="338554"/>
            </a:xfrm>
            <a:prstGeom prst="rect">
              <a:avLst/>
            </a:prstGeom>
            <a:noFill/>
          </p:spPr>
          <p:txBody>
            <a:bodyPr wrap="square" rtlCol="0">
              <a:spAutoFit/>
            </a:bodyPr>
            <a:lstStyle/>
            <a:p>
              <a:r>
                <a:rPr lang="en-US" sz="1600" b="1">
                  <a:solidFill>
                    <a:schemeClr val="bg1"/>
                  </a:solidFill>
                </a:rPr>
                <a:t>music</a:t>
              </a:r>
            </a:p>
          </p:txBody>
        </p:sp>
      </p:grpSp>
      <p:graphicFrame>
        <p:nvGraphicFramePr>
          <p:cNvPr id="13" name="Table 2">
            <a:extLst>
              <a:ext uri="{FF2B5EF4-FFF2-40B4-BE49-F238E27FC236}">
                <a16:creationId xmlns:a16="http://schemas.microsoft.com/office/drawing/2014/main" id="{696A863E-069F-4BBB-8142-CD9661DC108D}"/>
              </a:ext>
            </a:extLst>
          </p:cNvPr>
          <p:cNvGraphicFramePr>
            <a:graphicFrameLocks noGrp="1"/>
          </p:cNvGraphicFramePr>
          <p:nvPr>
            <p:extLst>
              <p:ext uri="{D42A27DB-BD31-4B8C-83A1-F6EECF244321}">
                <p14:modId xmlns:p14="http://schemas.microsoft.com/office/powerpoint/2010/main" val="2951848063"/>
              </p:ext>
            </p:extLst>
          </p:nvPr>
        </p:nvGraphicFramePr>
        <p:xfrm>
          <a:off x="8234232" y="1307204"/>
          <a:ext cx="3293216" cy="2194560"/>
        </p:xfrm>
        <a:graphic>
          <a:graphicData uri="http://schemas.openxmlformats.org/drawingml/2006/table">
            <a:tbl>
              <a:tblPr firstRow="1" bandRow="1">
                <a:tableStyleId>{21E4AEA4-8DFA-4A89-87EB-49C32662AFE0}</a:tableStyleId>
              </a:tblPr>
              <a:tblGrid>
                <a:gridCol w="577705">
                  <a:extLst>
                    <a:ext uri="{9D8B030D-6E8A-4147-A177-3AD203B41FA5}">
                      <a16:colId xmlns:a16="http://schemas.microsoft.com/office/drawing/2014/main" val="1259755923"/>
                    </a:ext>
                  </a:extLst>
                </a:gridCol>
                <a:gridCol w="699829">
                  <a:extLst>
                    <a:ext uri="{9D8B030D-6E8A-4147-A177-3AD203B41FA5}">
                      <a16:colId xmlns:a16="http://schemas.microsoft.com/office/drawing/2014/main" val="725518092"/>
                    </a:ext>
                  </a:extLst>
                </a:gridCol>
                <a:gridCol w="2015682">
                  <a:extLst>
                    <a:ext uri="{9D8B030D-6E8A-4147-A177-3AD203B41FA5}">
                      <a16:colId xmlns:a16="http://schemas.microsoft.com/office/drawing/2014/main" val="1619903852"/>
                    </a:ext>
                  </a:extLst>
                </a:gridCol>
              </a:tblGrid>
              <a:tr h="255641">
                <a:tc gridSpan="3">
                  <a:txBody>
                    <a:bodyPr/>
                    <a:lstStyle/>
                    <a:p>
                      <a:pPr algn="ctr"/>
                      <a:r>
                        <a:rPr lang="en-US" sz="1200"/>
                        <a:t>bannhac</a:t>
                      </a:r>
                    </a:p>
                  </a:txBody>
                  <a:tcPr/>
                </a:tc>
                <a:tc hMerge="1">
                  <a:txBody>
                    <a:bodyPr/>
                    <a:lstStyle/>
                    <a:p>
                      <a:endParaRPr lang="en-US"/>
                    </a:p>
                  </a:txBody>
                  <a:tcPr/>
                </a:tc>
                <a:tc hMerge="1">
                  <a:txBody>
                    <a:bodyPr/>
                    <a:lstStyle/>
                    <a:p>
                      <a:endParaRPr lang="en-US" sz="1100"/>
                    </a:p>
                  </a:txBody>
                  <a:tcPr/>
                </a:tc>
                <a:extLst>
                  <a:ext uri="{0D108BD9-81ED-4DB2-BD59-A6C34878D82A}">
                    <a16:rowId xmlns:a16="http://schemas.microsoft.com/office/drawing/2014/main" val="1292713760"/>
                  </a:ext>
                </a:extLst>
              </a:tr>
              <a:tr h="251648">
                <a:tc>
                  <a:txBody>
                    <a:bodyPr/>
                    <a:lstStyle/>
                    <a:p>
                      <a:pPr algn="ctr"/>
                      <a:r>
                        <a:rPr lang="en-US" sz="1200"/>
                        <a:t>Mid</a:t>
                      </a:r>
                    </a:p>
                  </a:txBody>
                  <a:tcPr/>
                </a:tc>
                <a:tc>
                  <a:txBody>
                    <a:bodyPr/>
                    <a:lstStyle/>
                    <a:p>
                      <a:pPr algn="ctr"/>
                      <a:r>
                        <a:rPr lang="en-US" sz="1200"/>
                        <a:t>Aid</a:t>
                      </a:r>
                    </a:p>
                  </a:txBody>
                  <a:tcPr/>
                </a:tc>
                <a:tc>
                  <a:txBody>
                    <a:bodyPr/>
                    <a:lstStyle/>
                    <a:p>
                      <a:pPr algn="ctr"/>
                      <a:r>
                        <a:rPr lang="en-US" sz="1200" dirty="0" err="1"/>
                        <a:t>TenBN</a:t>
                      </a:r>
                      <a:endParaRPr lang="en-US" sz="1200" dirty="0"/>
                    </a:p>
                  </a:txBody>
                  <a:tcPr/>
                </a:tc>
                <a:extLst>
                  <a:ext uri="{0D108BD9-81ED-4DB2-BD59-A6C34878D82A}">
                    <a16:rowId xmlns:a16="http://schemas.microsoft.com/office/drawing/2014/main" val="1716149497"/>
                  </a:ext>
                </a:extLst>
              </a:tr>
              <a:tr h="251648">
                <a:tc>
                  <a:txBody>
                    <a:bodyPr/>
                    <a:lstStyle/>
                    <a:p>
                      <a:pPr algn="ctr"/>
                      <a:r>
                        <a:rPr lang="en-US" sz="1200"/>
                        <a:t>0001</a:t>
                      </a:r>
                    </a:p>
                  </a:txBody>
                  <a:tcPr/>
                </a:tc>
                <a:tc>
                  <a:txBody>
                    <a:bodyPr/>
                    <a:lstStyle/>
                    <a:p>
                      <a:pPr algn="ctr"/>
                      <a:r>
                        <a:rPr lang="en-US" sz="1200"/>
                        <a:t>1</a:t>
                      </a:r>
                    </a:p>
                  </a:txBody>
                  <a:tcPr/>
                </a:tc>
                <a:tc>
                  <a:txBody>
                    <a:bodyPr/>
                    <a:lstStyle/>
                    <a:p>
                      <a:r>
                        <a:rPr lang="en-US" sz="1200"/>
                        <a:t>Du kích sông Thao</a:t>
                      </a:r>
                    </a:p>
                  </a:txBody>
                  <a:tcPr/>
                </a:tc>
                <a:extLst>
                  <a:ext uri="{0D108BD9-81ED-4DB2-BD59-A6C34878D82A}">
                    <a16:rowId xmlns:a16="http://schemas.microsoft.com/office/drawing/2014/main" val="11800228"/>
                  </a:ext>
                </a:extLst>
              </a:tr>
              <a:tr h="251648">
                <a:tc>
                  <a:txBody>
                    <a:bodyPr/>
                    <a:lstStyle/>
                    <a:p>
                      <a:pPr algn="ctr"/>
                      <a:r>
                        <a:rPr lang="en-US" sz="1200"/>
                        <a:t>0002</a:t>
                      </a:r>
                    </a:p>
                  </a:txBody>
                  <a:tcPr/>
                </a:tc>
                <a:tc>
                  <a:txBody>
                    <a:bodyPr/>
                    <a:lstStyle/>
                    <a:p>
                      <a:pPr algn="ctr"/>
                      <a:r>
                        <a:rPr lang="en-US" sz="1200"/>
                        <a:t>2</a:t>
                      </a:r>
                    </a:p>
                  </a:txBody>
                  <a:tcPr/>
                </a:tc>
                <a:tc>
                  <a:txBody>
                    <a:bodyPr/>
                    <a:lstStyle/>
                    <a:p>
                      <a:r>
                        <a:rPr lang="en-US" sz="1200"/>
                        <a:t>Trường ca sông Lô</a:t>
                      </a:r>
                    </a:p>
                  </a:txBody>
                  <a:tcPr/>
                </a:tc>
                <a:extLst>
                  <a:ext uri="{0D108BD9-81ED-4DB2-BD59-A6C34878D82A}">
                    <a16:rowId xmlns:a16="http://schemas.microsoft.com/office/drawing/2014/main" val="997101448"/>
                  </a:ext>
                </a:extLst>
              </a:tr>
              <a:tr h="251648">
                <a:tc>
                  <a:txBody>
                    <a:bodyPr/>
                    <a:lstStyle/>
                    <a:p>
                      <a:pPr algn="ctr"/>
                      <a:r>
                        <a:rPr lang="en-US" sz="1200"/>
                        <a:t>0003</a:t>
                      </a:r>
                    </a:p>
                  </a:txBody>
                  <a:tcPr/>
                </a:tc>
                <a:tc>
                  <a:txBody>
                    <a:bodyPr/>
                    <a:lstStyle/>
                    <a:p>
                      <a:pPr algn="ctr"/>
                      <a:r>
                        <a:rPr lang="en-US" sz="1200"/>
                        <a:t>3</a:t>
                      </a:r>
                    </a:p>
                  </a:txBody>
                  <a:tcPr/>
                </a:tc>
                <a:tc>
                  <a:txBody>
                    <a:bodyPr/>
                    <a:lstStyle/>
                    <a:p>
                      <a:r>
                        <a:rPr lang="en-US" sz="1200"/>
                        <a:t>Tình ca</a:t>
                      </a:r>
                    </a:p>
                  </a:txBody>
                  <a:tcPr/>
                </a:tc>
                <a:extLst>
                  <a:ext uri="{0D108BD9-81ED-4DB2-BD59-A6C34878D82A}">
                    <a16:rowId xmlns:a16="http://schemas.microsoft.com/office/drawing/2014/main" val="2633774427"/>
                  </a:ext>
                </a:extLst>
              </a:tr>
              <a:tr h="251648">
                <a:tc>
                  <a:txBody>
                    <a:bodyPr/>
                    <a:lstStyle/>
                    <a:p>
                      <a:pPr algn="ctr"/>
                      <a:r>
                        <a:rPr lang="en-US" sz="1200"/>
                        <a:t>0004</a:t>
                      </a:r>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200"/>
                        <a:t>4</a:t>
                      </a:r>
                    </a:p>
                  </a:txBody>
                  <a:tcPr/>
                </a:tc>
                <a:tc>
                  <a:txBody>
                    <a:bodyPr/>
                    <a:lstStyle/>
                    <a:p>
                      <a:r>
                        <a:rPr lang="en-US" sz="1200"/>
                        <a:t>Xa khơi</a:t>
                      </a:r>
                    </a:p>
                  </a:txBody>
                  <a:tcPr/>
                </a:tc>
                <a:extLst>
                  <a:ext uri="{0D108BD9-81ED-4DB2-BD59-A6C34878D82A}">
                    <a16:rowId xmlns:a16="http://schemas.microsoft.com/office/drawing/2014/main" val="3499302021"/>
                  </a:ext>
                </a:extLst>
              </a:tr>
              <a:tr h="251648">
                <a:tc>
                  <a:txBody>
                    <a:bodyPr/>
                    <a:lstStyle/>
                    <a:p>
                      <a:pPr algn="ctr"/>
                      <a:r>
                        <a:rPr lang="en-US" sz="1200"/>
                        <a:t>0005</a:t>
                      </a:r>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200"/>
                        <a:t>1</a:t>
                      </a:r>
                    </a:p>
                  </a:txBody>
                  <a:tcPr/>
                </a:tc>
                <a:tc>
                  <a:txBody>
                    <a:bodyPr/>
                    <a:lstStyle/>
                    <a:p>
                      <a:r>
                        <a:rPr lang="en-US" sz="1200"/>
                        <a:t>Việt Nam quê hương tôi</a:t>
                      </a:r>
                    </a:p>
                  </a:txBody>
                  <a:tcPr/>
                </a:tc>
                <a:extLst>
                  <a:ext uri="{0D108BD9-81ED-4DB2-BD59-A6C34878D82A}">
                    <a16:rowId xmlns:a16="http://schemas.microsoft.com/office/drawing/2014/main" val="1694485450"/>
                  </a:ext>
                </a:extLst>
              </a:tr>
              <a:tr h="251648">
                <a:tc>
                  <a:txBody>
                    <a:bodyPr/>
                    <a:lstStyle/>
                    <a:p>
                      <a:pPr algn="ctr"/>
                      <a:r>
                        <a:rPr lang="en-US" sz="1200"/>
                        <a:t>0006</a:t>
                      </a:r>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200"/>
                        <a:t>2</a:t>
                      </a:r>
                    </a:p>
                  </a:txBody>
                  <a:tcPr/>
                </a:tc>
                <a:tc>
                  <a:txBody>
                    <a:bodyPr/>
                    <a:lstStyle/>
                    <a:p>
                      <a:r>
                        <a:rPr lang="en-US" sz="1200" dirty="0" err="1"/>
                        <a:t>Tiến</a:t>
                      </a:r>
                      <a:r>
                        <a:rPr lang="en-US" sz="1200" dirty="0"/>
                        <a:t> </a:t>
                      </a:r>
                      <a:r>
                        <a:rPr lang="en-US" sz="1200" dirty="0" err="1"/>
                        <a:t>về</a:t>
                      </a:r>
                      <a:r>
                        <a:rPr lang="en-US" sz="1200" dirty="0"/>
                        <a:t> </a:t>
                      </a:r>
                      <a:r>
                        <a:rPr lang="en-US" sz="1200" dirty="0" err="1"/>
                        <a:t>Hà</a:t>
                      </a:r>
                      <a:r>
                        <a:rPr lang="en-US" sz="1200" dirty="0"/>
                        <a:t> </a:t>
                      </a:r>
                      <a:r>
                        <a:rPr lang="en-US" sz="1200" dirty="0" err="1"/>
                        <a:t>Nội</a:t>
                      </a:r>
                      <a:endParaRPr lang="en-US" sz="1200" dirty="0"/>
                    </a:p>
                  </a:txBody>
                  <a:tcPr/>
                </a:tc>
                <a:extLst>
                  <a:ext uri="{0D108BD9-81ED-4DB2-BD59-A6C34878D82A}">
                    <a16:rowId xmlns:a16="http://schemas.microsoft.com/office/drawing/2014/main" val="2700014571"/>
                  </a:ext>
                </a:extLst>
              </a:tr>
            </a:tbl>
          </a:graphicData>
        </a:graphic>
      </p:graphicFrame>
      <p:graphicFrame>
        <p:nvGraphicFramePr>
          <p:cNvPr id="14" name="Table 2">
            <a:extLst>
              <a:ext uri="{FF2B5EF4-FFF2-40B4-BE49-F238E27FC236}">
                <a16:creationId xmlns:a16="http://schemas.microsoft.com/office/drawing/2014/main" id="{EB546276-7C5C-44B7-8304-B15BDB5E5B56}"/>
              </a:ext>
            </a:extLst>
          </p:cNvPr>
          <p:cNvGraphicFramePr>
            <a:graphicFrameLocks noGrp="1"/>
          </p:cNvGraphicFramePr>
          <p:nvPr>
            <p:extLst>
              <p:ext uri="{D42A27DB-BD31-4B8C-83A1-F6EECF244321}">
                <p14:modId xmlns:p14="http://schemas.microsoft.com/office/powerpoint/2010/main" val="2627705105"/>
              </p:ext>
            </p:extLst>
          </p:nvPr>
        </p:nvGraphicFramePr>
        <p:xfrm>
          <a:off x="8234232" y="3509924"/>
          <a:ext cx="2008767" cy="1655632"/>
        </p:xfrm>
        <a:graphic>
          <a:graphicData uri="http://schemas.openxmlformats.org/drawingml/2006/table">
            <a:tbl>
              <a:tblPr firstRow="1" bandRow="1">
                <a:tableStyleId>{21E4AEA4-8DFA-4A89-87EB-49C32662AFE0}</a:tableStyleId>
              </a:tblPr>
              <a:tblGrid>
                <a:gridCol w="599586">
                  <a:extLst>
                    <a:ext uri="{9D8B030D-6E8A-4147-A177-3AD203B41FA5}">
                      <a16:colId xmlns:a16="http://schemas.microsoft.com/office/drawing/2014/main" val="1259755923"/>
                    </a:ext>
                  </a:extLst>
                </a:gridCol>
                <a:gridCol w="1409181">
                  <a:extLst>
                    <a:ext uri="{9D8B030D-6E8A-4147-A177-3AD203B41FA5}">
                      <a16:colId xmlns:a16="http://schemas.microsoft.com/office/drawing/2014/main" val="1619903852"/>
                    </a:ext>
                  </a:extLst>
                </a:gridCol>
              </a:tblGrid>
              <a:tr h="284032">
                <a:tc gridSpan="2">
                  <a:txBody>
                    <a:bodyPr/>
                    <a:lstStyle/>
                    <a:p>
                      <a:pPr algn="ctr"/>
                      <a:r>
                        <a:rPr lang="en-US" sz="1200"/>
                        <a:t>nhacsi</a:t>
                      </a:r>
                    </a:p>
                  </a:txBody>
                  <a:tcPr/>
                </a:tc>
                <a:tc hMerge="1">
                  <a:txBody>
                    <a:bodyPr/>
                    <a:lstStyle/>
                    <a:p>
                      <a:endParaRPr lang="en-US" sz="1100"/>
                    </a:p>
                  </a:txBody>
                  <a:tcPr/>
                </a:tc>
                <a:extLst>
                  <a:ext uri="{0D108BD9-81ED-4DB2-BD59-A6C34878D82A}">
                    <a16:rowId xmlns:a16="http://schemas.microsoft.com/office/drawing/2014/main" val="1292713760"/>
                  </a:ext>
                </a:extLst>
              </a:tr>
              <a:tr h="268252">
                <a:tc>
                  <a:txBody>
                    <a:bodyPr/>
                    <a:lstStyle/>
                    <a:p>
                      <a:pPr algn="ctr"/>
                      <a:r>
                        <a:rPr lang="en-US" sz="1200"/>
                        <a:t>Aid</a:t>
                      </a:r>
                    </a:p>
                  </a:txBody>
                  <a:tcPr/>
                </a:tc>
                <a:tc>
                  <a:txBody>
                    <a:bodyPr/>
                    <a:lstStyle/>
                    <a:p>
                      <a:pPr algn="ctr"/>
                      <a:r>
                        <a:rPr lang="en-US" sz="1200"/>
                        <a:t>TenNS</a:t>
                      </a:r>
                    </a:p>
                  </a:txBody>
                  <a:tcPr/>
                </a:tc>
                <a:extLst>
                  <a:ext uri="{0D108BD9-81ED-4DB2-BD59-A6C34878D82A}">
                    <a16:rowId xmlns:a16="http://schemas.microsoft.com/office/drawing/2014/main" val="1716149497"/>
                  </a:ext>
                </a:extLst>
              </a:tr>
              <a:tr h="268252">
                <a:tc>
                  <a:txBody>
                    <a:bodyPr/>
                    <a:lstStyle/>
                    <a:p>
                      <a:pPr algn="ctr"/>
                      <a:r>
                        <a:rPr lang="en-US" sz="1200"/>
                        <a:t>1</a:t>
                      </a:r>
                    </a:p>
                  </a:txBody>
                  <a:tcPr/>
                </a:tc>
                <a:tc>
                  <a:txBody>
                    <a:bodyPr/>
                    <a:lstStyle/>
                    <a:p>
                      <a:r>
                        <a:rPr lang="en-US" sz="1200" dirty="0" err="1"/>
                        <a:t>Đỗ</a:t>
                      </a:r>
                      <a:r>
                        <a:rPr lang="en-US" sz="1200" dirty="0"/>
                        <a:t> </a:t>
                      </a:r>
                      <a:r>
                        <a:rPr lang="en-US" sz="1200" dirty="0" err="1"/>
                        <a:t>Nhuận</a:t>
                      </a:r>
                      <a:endParaRPr lang="en-US" sz="1200" dirty="0"/>
                    </a:p>
                  </a:txBody>
                  <a:tcPr/>
                </a:tc>
                <a:extLst>
                  <a:ext uri="{0D108BD9-81ED-4DB2-BD59-A6C34878D82A}">
                    <a16:rowId xmlns:a16="http://schemas.microsoft.com/office/drawing/2014/main" val="11800228"/>
                  </a:ext>
                </a:extLst>
              </a:tr>
              <a:tr h="268252">
                <a:tc>
                  <a:txBody>
                    <a:bodyPr/>
                    <a:lstStyle/>
                    <a:p>
                      <a:pPr algn="ctr"/>
                      <a:r>
                        <a:rPr lang="en-US" sz="1200"/>
                        <a:t>2</a:t>
                      </a:r>
                    </a:p>
                  </a:txBody>
                  <a:tcPr/>
                </a:tc>
                <a:tc>
                  <a:txBody>
                    <a:bodyPr/>
                    <a:lstStyle/>
                    <a:p>
                      <a:r>
                        <a:rPr lang="en-US" sz="1200"/>
                        <a:t>Văn Cao</a:t>
                      </a:r>
                    </a:p>
                  </a:txBody>
                  <a:tcPr/>
                </a:tc>
                <a:extLst>
                  <a:ext uri="{0D108BD9-81ED-4DB2-BD59-A6C34878D82A}">
                    <a16:rowId xmlns:a16="http://schemas.microsoft.com/office/drawing/2014/main" val="997101448"/>
                  </a:ext>
                </a:extLst>
              </a:tr>
              <a:tr h="268252">
                <a:tc>
                  <a:txBody>
                    <a:bodyPr/>
                    <a:lstStyle/>
                    <a:p>
                      <a:pPr algn="ctr"/>
                      <a:r>
                        <a:rPr lang="en-US" sz="1200"/>
                        <a:t>3</a:t>
                      </a:r>
                    </a:p>
                  </a:txBody>
                  <a:tcPr/>
                </a:tc>
                <a:tc>
                  <a:txBody>
                    <a:bodyPr/>
                    <a:lstStyle/>
                    <a:p>
                      <a:r>
                        <a:rPr lang="en-US" sz="1200"/>
                        <a:t>Hoàng Việt</a:t>
                      </a:r>
                    </a:p>
                  </a:txBody>
                  <a:tcPr/>
                </a:tc>
                <a:extLst>
                  <a:ext uri="{0D108BD9-81ED-4DB2-BD59-A6C34878D82A}">
                    <a16:rowId xmlns:a16="http://schemas.microsoft.com/office/drawing/2014/main" val="2633774427"/>
                  </a:ext>
                </a:extLst>
              </a:tr>
              <a:tr h="268252">
                <a:tc>
                  <a:txBody>
                    <a:bodyPr/>
                    <a:lstStyle/>
                    <a:p>
                      <a:pPr algn="ctr"/>
                      <a:r>
                        <a:rPr lang="en-US" sz="1200"/>
                        <a:t>4</a:t>
                      </a:r>
                    </a:p>
                  </a:txBody>
                  <a:tcPr/>
                </a:tc>
                <a:tc>
                  <a:txBody>
                    <a:bodyPr/>
                    <a:lstStyle/>
                    <a:p>
                      <a:r>
                        <a:rPr lang="en-US" sz="1200" dirty="0" err="1"/>
                        <a:t>Nguyễn</a:t>
                      </a:r>
                      <a:r>
                        <a:rPr lang="en-US" sz="1200" dirty="0"/>
                        <a:t> </a:t>
                      </a:r>
                      <a:r>
                        <a:rPr lang="en-US" sz="1200" dirty="0" err="1"/>
                        <a:t>Tài</a:t>
                      </a:r>
                      <a:r>
                        <a:rPr lang="en-US" sz="1200" dirty="0"/>
                        <a:t> </a:t>
                      </a:r>
                      <a:r>
                        <a:rPr lang="en-US" sz="1200" dirty="0" err="1"/>
                        <a:t>Tuệ</a:t>
                      </a:r>
                      <a:endParaRPr lang="en-US" sz="1200" dirty="0"/>
                    </a:p>
                  </a:txBody>
                  <a:tcPr/>
                </a:tc>
                <a:extLst>
                  <a:ext uri="{0D108BD9-81ED-4DB2-BD59-A6C34878D82A}">
                    <a16:rowId xmlns:a16="http://schemas.microsoft.com/office/drawing/2014/main" val="3499302021"/>
                  </a:ext>
                </a:extLst>
              </a:tr>
            </a:tbl>
          </a:graphicData>
        </a:graphic>
      </p:graphicFrame>
      <p:graphicFrame>
        <p:nvGraphicFramePr>
          <p:cNvPr id="15" name="Table 2">
            <a:extLst>
              <a:ext uri="{FF2B5EF4-FFF2-40B4-BE49-F238E27FC236}">
                <a16:creationId xmlns:a16="http://schemas.microsoft.com/office/drawing/2014/main" id="{6A34837C-4A05-42E6-9555-FD43C99BEA14}"/>
              </a:ext>
            </a:extLst>
          </p:cNvPr>
          <p:cNvGraphicFramePr>
            <a:graphicFrameLocks noGrp="1"/>
          </p:cNvGraphicFramePr>
          <p:nvPr>
            <p:extLst>
              <p:ext uri="{D42A27DB-BD31-4B8C-83A1-F6EECF244321}">
                <p14:modId xmlns:p14="http://schemas.microsoft.com/office/powerpoint/2010/main" val="1359760951"/>
              </p:ext>
            </p:extLst>
          </p:nvPr>
        </p:nvGraphicFramePr>
        <p:xfrm>
          <a:off x="8570768" y="2150220"/>
          <a:ext cx="2556011" cy="822960"/>
        </p:xfrm>
        <a:graphic>
          <a:graphicData uri="http://schemas.openxmlformats.org/drawingml/2006/table">
            <a:tbl>
              <a:tblPr firstRow="1" bandRow="1">
                <a:tableStyleId>{21E4AEA4-8DFA-4A89-87EB-49C32662AFE0}</a:tableStyleId>
              </a:tblPr>
              <a:tblGrid>
                <a:gridCol w="648659">
                  <a:extLst>
                    <a:ext uri="{9D8B030D-6E8A-4147-A177-3AD203B41FA5}">
                      <a16:colId xmlns:a16="http://schemas.microsoft.com/office/drawing/2014/main" val="1259755923"/>
                    </a:ext>
                  </a:extLst>
                </a:gridCol>
                <a:gridCol w="1907352">
                  <a:extLst>
                    <a:ext uri="{9D8B030D-6E8A-4147-A177-3AD203B41FA5}">
                      <a16:colId xmlns:a16="http://schemas.microsoft.com/office/drawing/2014/main" val="1619903852"/>
                    </a:ext>
                  </a:extLst>
                </a:gridCol>
              </a:tblGrid>
              <a:tr h="227685">
                <a:tc>
                  <a:txBody>
                    <a:bodyPr/>
                    <a:lstStyle/>
                    <a:p>
                      <a:pPr algn="ctr"/>
                      <a:r>
                        <a:rPr lang="en-US" sz="1200"/>
                        <a:t>Mid</a:t>
                      </a:r>
                      <a:endParaRPr lang="en-US" sz="1200" b="0">
                        <a:solidFill>
                          <a:schemeClr val="tx1"/>
                        </a:solidFill>
                      </a:endParaRPr>
                    </a:p>
                  </a:txBody>
                  <a:tcPr/>
                </a:tc>
                <a:tc>
                  <a:txBody>
                    <a:bodyPr/>
                    <a:lstStyle/>
                    <a:p>
                      <a:pPr algn="ctr"/>
                      <a:r>
                        <a:rPr lang="en-US" sz="1200"/>
                        <a:t>TenBN</a:t>
                      </a:r>
                      <a:endParaRPr lang="en-US" sz="1200" b="0">
                        <a:solidFill>
                          <a:schemeClr val="tx1"/>
                        </a:solidFill>
                      </a:endParaRPr>
                    </a:p>
                  </a:txBody>
                  <a:tcPr/>
                </a:tc>
                <a:extLst>
                  <a:ext uri="{0D108BD9-81ED-4DB2-BD59-A6C34878D82A}">
                    <a16:rowId xmlns:a16="http://schemas.microsoft.com/office/drawing/2014/main" val="1716149497"/>
                  </a:ext>
                </a:extLst>
              </a:tr>
              <a:tr h="227685">
                <a:tc>
                  <a:txBody>
                    <a:bodyPr/>
                    <a:lstStyle/>
                    <a:p>
                      <a:pPr algn="ctr"/>
                      <a:r>
                        <a:rPr lang="en-US" sz="1200"/>
                        <a:t>0001</a:t>
                      </a:r>
                      <a:endParaRPr lang="en-US" sz="1200" b="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200" dirty="0"/>
                        <a:t>Du </a:t>
                      </a:r>
                      <a:r>
                        <a:rPr lang="en-US" sz="1200" dirty="0" err="1"/>
                        <a:t>kích</a:t>
                      </a:r>
                      <a:r>
                        <a:rPr lang="en-US" sz="1200" dirty="0"/>
                        <a:t> </a:t>
                      </a:r>
                      <a:r>
                        <a:rPr lang="en-US" sz="1200" dirty="0" err="1"/>
                        <a:t>sông</a:t>
                      </a:r>
                      <a:r>
                        <a:rPr lang="en-US" sz="1200" dirty="0"/>
                        <a:t> Thao</a:t>
                      </a:r>
                    </a:p>
                  </a:txBody>
                  <a:tcPr/>
                </a:tc>
                <a:extLst>
                  <a:ext uri="{0D108BD9-81ED-4DB2-BD59-A6C34878D82A}">
                    <a16:rowId xmlns:a16="http://schemas.microsoft.com/office/drawing/2014/main" val="11800228"/>
                  </a:ext>
                </a:extLst>
              </a:tr>
              <a:tr h="227685">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200"/>
                        <a:t>0005</a:t>
                      </a: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200" dirty="0" err="1"/>
                        <a:t>Việt</a:t>
                      </a:r>
                      <a:r>
                        <a:rPr lang="en-US" sz="1200" dirty="0"/>
                        <a:t> Nam </a:t>
                      </a:r>
                      <a:r>
                        <a:rPr lang="en-US" sz="1200" dirty="0" err="1"/>
                        <a:t>quê</a:t>
                      </a:r>
                      <a:r>
                        <a:rPr lang="en-US" sz="1200" dirty="0"/>
                        <a:t> </a:t>
                      </a:r>
                      <a:r>
                        <a:rPr lang="en-US" sz="1200" dirty="0" err="1"/>
                        <a:t>hương</a:t>
                      </a:r>
                      <a:r>
                        <a:rPr lang="en-US" sz="1200" dirty="0"/>
                        <a:t> </a:t>
                      </a:r>
                      <a:r>
                        <a:rPr lang="en-US" sz="1200" dirty="0" err="1"/>
                        <a:t>tôi</a:t>
                      </a:r>
                      <a:endParaRPr lang="en-US" sz="1200" dirty="0"/>
                    </a:p>
                  </a:txBody>
                  <a:tcPr/>
                </a:tc>
                <a:extLst>
                  <a:ext uri="{0D108BD9-81ED-4DB2-BD59-A6C34878D82A}">
                    <a16:rowId xmlns:a16="http://schemas.microsoft.com/office/drawing/2014/main" val="997101448"/>
                  </a:ext>
                </a:extLst>
              </a:tr>
            </a:tbl>
          </a:graphicData>
        </a:graphic>
      </p:graphicFrame>
    </p:spTree>
    <p:extLst>
      <p:ext uri="{BB962C8B-B14F-4D97-AF65-F5344CB8AC3E}">
        <p14:creationId xmlns:p14="http://schemas.microsoft.com/office/powerpoint/2010/main" val="15457494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fade">
                                      <p:cBhvr>
                                        <p:cTn id="21" dur="500"/>
                                        <p:tgtEl>
                                          <p:spTgt spid="9"/>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13"/>
                                        </p:tgtEl>
                                        <p:attrNameLst>
                                          <p:attrName>style.visibility</p:attrName>
                                        </p:attrNameLst>
                                      </p:cBhvr>
                                      <p:to>
                                        <p:strVal val="visible"/>
                                      </p:to>
                                    </p:set>
                                    <p:animEffect transition="in" filter="fade">
                                      <p:cBhvr>
                                        <p:cTn id="26" dur="500"/>
                                        <p:tgtEl>
                                          <p:spTgt spid="13"/>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14"/>
                                        </p:tgtEl>
                                        <p:attrNameLst>
                                          <p:attrName>style.visibility</p:attrName>
                                        </p:attrNameLst>
                                      </p:cBhvr>
                                      <p:to>
                                        <p:strVal val="visible"/>
                                      </p:to>
                                    </p:set>
                                    <p:animEffect transition="in" filter="fade">
                                      <p:cBhvr>
                                        <p:cTn id="31" dur="500"/>
                                        <p:tgtEl>
                                          <p:spTgt spid="14"/>
                                        </p:tgtEl>
                                      </p:cBhvr>
                                    </p:animEffect>
                                  </p:childTnLst>
                                </p:cTn>
                              </p:par>
                            </p:childTnLst>
                          </p:cTn>
                        </p:par>
                      </p:childTnLst>
                    </p:cTn>
                  </p:par>
                  <p:par>
                    <p:cTn id="32" fill="hold">
                      <p:stCondLst>
                        <p:cond delay="indefinite"/>
                      </p:stCondLst>
                      <p:childTnLst>
                        <p:par>
                          <p:cTn id="33" fill="hold">
                            <p:stCondLst>
                              <p:cond delay="0"/>
                            </p:stCondLst>
                            <p:childTnLst>
                              <p:par>
                                <p:cTn id="34" presetID="53" presetClass="entr" presetSubtype="16" fill="hold" nodeType="clickEffect">
                                  <p:stCondLst>
                                    <p:cond delay="0"/>
                                  </p:stCondLst>
                                  <p:childTnLst>
                                    <p:set>
                                      <p:cBhvr>
                                        <p:cTn id="35" dur="1" fill="hold">
                                          <p:stCondLst>
                                            <p:cond delay="0"/>
                                          </p:stCondLst>
                                        </p:cTn>
                                        <p:tgtEl>
                                          <p:spTgt spid="15"/>
                                        </p:tgtEl>
                                        <p:attrNameLst>
                                          <p:attrName>style.visibility</p:attrName>
                                        </p:attrNameLst>
                                      </p:cBhvr>
                                      <p:to>
                                        <p:strVal val="visible"/>
                                      </p:to>
                                    </p:set>
                                    <p:anim calcmode="lin" valueType="num">
                                      <p:cBhvr>
                                        <p:cTn id="36" dur="500" fill="hold"/>
                                        <p:tgtEl>
                                          <p:spTgt spid="15"/>
                                        </p:tgtEl>
                                        <p:attrNameLst>
                                          <p:attrName>ppt_w</p:attrName>
                                        </p:attrNameLst>
                                      </p:cBhvr>
                                      <p:tavLst>
                                        <p:tav tm="0">
                                          <p:val>
                                            <p:fltVal val="0"/>
                                          </p:val>
                                        </p:tav>
                                        <p:tav tm="100000">
                                          <p:val>
                                            <p:strVal val="#ppt_w"/>
                                          </p:val>
                                        </p:tav>
                                      </p:tavLst>
                                    </p:anim>
                                    <p:anim calcmode="lin" valueType="num">
                                      <p:cBhvr>
                                        <p:cTn id="37" dur="500" fill="hold"/>
                                        <p:tgtEl>
                                          <p:spTgt spid="15"/>
                                        </p:tgtEl>
                                        <p:attrNameLst>
                                          <p:attrName>ppt_h</p:attrName>
                                        </p:attrNameLst>
                                      </p:cBhvr>
                                      <p:tavLst>
                                        <p:tav tm="0">
                                          <p:val>
                                            <p:fltVal val="0"/>
                                          </p:val>
                                        </p:tav>
                                        <p:tav tm="100000">
                                          <p:val>
                                            <p:strVal val="#ppt_h"/>
                                          </p:val>
                                        </p:tav>
                                      </p:tavLst>
                                    </p:anim>
                                    <p:animEffect transition="in" filter="fade">
                                      <p:cBhvr>
                                        <p:cTn id="38" dur="500"/>
                                        <p:tgtEl>
                                          <p:spTgt spid="15"/>
                                        </p:tgtEl>
                                      </p:cBhvr>
                                    </p:animEffect>
                                  </p:childTnLst>
                                </p:cTn>
                              </p:par>
                            </p:childTnLst>
                          </p:cTn>
                        </p:par>
                      </p:childTnLst>
                    </p:cTn>
                  </p:par>
                  <p:par>
                    <p:cTn id="39" fill="hold">
                      <p:stCondLst>
                        <p:cond delay="indefinite"/>
                      </p:stCondLst>
                      <p:childTnLst>
                        <p:par>
                          <p:cTn id="40" fill="hold">
                            <p:stCondLst>
                              <p:cond delay="0"/>
                            </p:stCondLst>
                            <p:childTnLst>
                              <p:par>
                                <p:cTn id="41" presetID="35" presetClass="path" presetSubtype="0" accel="50000" decel="50000" fill="hold" nodeType="clickEffect">
                                  <p:stCondLst>
                                    <p:cond delay="0"/>
                                  </p:stCondLst>
                                  <p:childTnLst>
                                    <p:animMotion origin="layout" path="M -2.5E-6 3.7037E-7 L -0.5108 0.19306 " pathEditMode="relative" rAng="0" ptsTypes="AA">
                                      <p:cBhvr>
                                        <p:cTn id="42" dur="500" fill="hold"/>
                                        <p:tgtEl>
                                          <p:spTgt spid="15"/>
                                        </p:tgtEl>
                                        <p:attrNameLst>
                                          <p:attrName>ppt_x</p:attrName>
                                          <p:attrName>ppt_y</p:attrName>
                                        </p:attrNameLst>
                                      </p:cBhvr>
                                      <p:rCtr x="-25547" y="9653"/>
                                    </p:animMotion>
                                  </p:childTnLst>
                                </p:cTn>
                              </p:par>
                            </p:childTnLst>
                          </p:cTn>
                        </p:par>
                      </p:childTnLst>
                    </p:cTn>
                  </p:par>
                  <p:par>
                    <p:cTn id="43" fill="hold">
                      <p:stCondLst>
                        <p:cond delay="indefinite"/>
                      </p:stCondLst>
                      <p:childTnLst>
                        <p:par>
                          <p:cTn id="44" fill="hold">
                            <p:stCondLst>
                              <p:cond delay="0"/>
                            </p:stCondLst>
                            <p:childTnLst>
                              <p:par>
                                <p:cTn id="45" presetID="10" presetClass="exit" presetSubtype="0" fill="hold" nodeType="clickEffect">
                                  <p:stCondLst>
                                    <p:cond delay="0"/>
                                  </p:stCondLst>
                                  <p:childTnLst>
                                    <p:animEffect transition="out" filter="fade">
                                      <p:cBhvr>
                                        <p:cTn id="46" dur="500"/>
                                        <p:tgtEl>
                                          <p:spTgt spid="15"/>
                                        </p:tgtEl>
                                      </p:cBhvr>
                                    </p:animEffect>
                                    <p:set>
                                      <p:cBhvr>
                                        <p:cTn id="47" dur="1" fill="hold">
                                          <p:stCondLst>
                                            <p:cond delay="499"/>
                                          </p:stCondLst>
                                        </p:cTn>
                                        <p:tgtEl>
                                          <p:spTgt spid="1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21EE2DF-CD9D-4275-A390-B9B6E7309697}"/>
              </a:ext>
            </a:extLst>
          </p:cNvPr>
          <p:cNvSpPr txBox="1"/>
          <p:nvPr/>
        </p:nvSpPr>
        <p:spPr>
          <a:xfrm>
            <a:off x="188686" y="237624"/>
            <a:ext cx="8939201" cy="523220"/>
          </a:xfrm>
          <a:prstGeom prst="rect">
            <a:avLst/>
          </a:prstGeom>
          <a:noFill/>
        </p:spPr>
        <p:txBody>
          <a:bodyPr wrap="square" rtlCol="0">
            <a:spAutoFit/>
          </a:bodyPr>
          <a:lstStyle/>
          <a:p>
            <a:r>
              <a:rPr lang="en-US" sz="2800" b="1" dirty="0">
                <a:solidFill>
                  <a:srgbClr val="002060"/>
                </a:solidFill>
                <a:latin typeface="Tahoma" panose="020B0604030504040204" pitchFamily="34" charset="0"/>
                <a:ea typeface="Tahoma" panose="020B0604030504040204" pitchFamily="34" charset="0"/>
                <a:cs typeface="Tahoma" panose="020B0604030504040204" pitchFamily="34" charset="0"/>
              </a:rPr>
              <a:t>3. CẬP NHẬT VÀ TRUY XUẤT DỮ LIỆU</a:t>
            </a:r>
          </a:p>
        </p:txBody>
      </p:sp>
      <p:grpSp>
        <p:nvGrpSpPr>
          <p:cNvPr id="9" name="Group 8">
            <a:extLst>
              <a:ext uri="{FF2B5EF4-FFF2-40B4-BE49-F238E27FC236}">
                <a16:creationId xmlns:a16="http://schemas.microsoft.com/office/drawing/2014/main" id="{1CB574D1-91C6-4658-8F29-3A706DDE6168}"/>
              </a:ext>
            </a:extLst>
          </p:cNvPr>
          <p:cNvGrpSpPr/>
          <p:nvPr/>
        </p:nvGrpSpPr>
        <p:grpSpPr>
          <a:xfrm>
            <a:off x="9928403" y="2796278"/>
            <a:ext cx="1519416" cy="1839686"/>
            <a:chOff x="7102070" y="2519184"/>
            <a:chExt cx="1519416" cy="1839686"/>
          </a:xfrm>
        </p:grpSpPr>
        <p:pic>
          <p:nvPicPr>
            <p:cNvPr id="11" name="Picture 4" descr="Database Icons PNG - Free PNG and Icons Downloads">
              <a:extLst>
                <a:ext uri="{FF2B5EF4-FFF2-40B4-BE49-F238E27FC236}">
                  <a16:creationId xmlns:a16="http://schemas.microsoft.com/office/drawing/2014/main" id="{3A176DB5-2EAC-413F-BCD1-340F14472159}"/>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1215" b="92713" l="9804" r="91176">
                          <a14:foregroundMark x1="26471" y1="10931" x2="72059" y2="20648"/>
                          <a14:foregroundMark x1="81863" y1="26721" x2="84314" y2="45344"/>
                          <a14:foregroundMark x1="65686" y1="9312" x2="80392" y2="20648"/>
                          <a14:foregroundMark x1="51471" y1="5668" x2="75980" y2="10931"/>
                          <a14:foregroundMark x1="52941" y1="2429" x2="52941" y2="2429"/>
                          <a14:foregroundMark x1="90686" y1="35223" x2="90686" y2="35223"/>
                          <a14:foregroundMark x1="52941" y1="91093" x2="52941" y2="91093"/>
                          <a14:foregroundMark x1="31863" y1="91093" x2="59314" y2="93522"/>
                          <a14:foregroundMark x1="63235" y1="92308" x2="82843" y2="88259"/>
                          <a14:foregroundMark x1="16667" y1="85425" x2="30392" y2="90283"/>
                          <a14:foregroundMark x1="79902" y1="89069" x2="89216" y2="83401"/>
                          <a14:foregroundMark x1="90196" y1="64372" x2="90196" y2="64372"/>
                          <a14:foregroundMark x1="91176" y1="69636" x2="91176" y2="69636"/>
                          <a14:foregroundMark x1="90686" y1="61134" x2="90686" y2="61134"/>
                          <a14:foregroundMark x1="47549" y1="1215" x2="47549" y2="1215"/>
                        </a14:backgroundRemoval>
                      </a14:imgEffect>
                    </a14:imgLayer>
                  </a14:imgProps>
                </a:ext>
                <a:ext uri="{28A0092B-C50C-407E-A947-70E740481C1C}">
                  <a14:useLocalDpi xmlns:a14="http://schemas.microsoft.com/office/drawing/2010/main" val="0"/>
                </a:ext>
              </a:extLst>
            </a:blip>
            <a:srcRect/>
            <a:stretch>
              <a:fillRect/>
            </a:stretch>
          </p:blipFill>
          <p:spPr bwMode="auto">
            <a:xfrm>
              <a:off x="7102070" y="2519184"/>
              <a:ext cx="1519416" cy="1839686"/>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9447675F-3D0B-49D1-95FA-DA3E32EE0421}"/>
                </a:ext>
              </a:extLst>
            </p:cNvPr>
            <p:cNvSpPr txBox="1"/>
            <p:nvPr/>
          </p:nvSpPr>
          <p:spPr>
            <a:xfrm>
              <a:off x="7534505" y="3363829"/>
              <a:ext cx="886899" cy="338554"/>
            </a:xfrm>
            <a:prstGeom prst="rect">
              <a:avLst/>
            </a:prstGeom>
            <a:noFill/>
          </p:spPr>
          <p:txBody>
            <a:bodyPr wrap="square" rtlCol="0">
              <a:spAutoFit/>
            </a:bodyPr>
            <a:lstStyle/>
            <a:p>
              <a:r>
                <a:rPr lang="en-US" sz="1600" b="1">
                  <a:solidFill>
                    <a:schemeClr val="bg1"/>
                  </a:solidFill>
                </a:rPr>
                <a:t>music</a:t>
              </a:r>
            </a:p>
          </p:txBody>
        </p:sp>
      </p:grpSp>
      <p:graphicFrame>
        <p:nvGraphicFramePr>
          <p:cNvPr id="13" name="Table 2">
            <a:extLst>
              <a:ext uri="{FF2B5EF4-FFF2-40B4-BE49-F238E27FC236}">
                <a16:creationId xmlns:a16="http://schemas.microsoft.com/office/drawing/2014/main" id="{696A863E-069F-4BBB-8142-CD9661DC108D}"/>
              </a:ext>
            </a:extLst>
          </p:cNvPr>
          <p:cNvGraphicFramePr>
            <a:graphicFrameLocks noGrp="1"/>
          </p:cNvGraphicFramePr>
          <p:nvPr>
            <p:extLst/>
          </p:nvPr>
        </p:nvGraphicFramePr>
        <p:xfrm>
          <a:off x="8234232" y="1307204"/>
          <a:ext cx="3293216" cy="2194560"/>
        </p:xfrm>
        <a:graphic>
          <a:graphicData uri="http://schemas.openxmlformats.org/drawingml/2006/table">
            <a:tbl>
              <a:tblPr firstRow="1" bandRow="1">
                <a:tableStyleId>{21E4AEA4-8DFA-4A89-87EB-49C32662AFE0}</a:tableStyleId>
              </a:tblPr>
              <a:tblGrid>
                <a:gridCol w="577705">
                  <a:extLst>
                    <a:ext uri="{9D8B030D-6E8A-4147-A177-3AD203B41FA5}">
                      <a16:colId xmlns:a16="http://schemas.microsoft.com/office/drawing/2014/main" val="1259755923"/>
                    </a:ext>
                  </a:extLst>
                </a:gridCol>
                <a:gridCol w="699829">
                  <a:extLst>
                    <a:ext uri="{9D8B030D-6E8A-4147-A177-3AD203B41FA5}">
                      <a16:colId xmlns:a16="http://schemas.microsoft.com/office/drawing/2014/main" val="725518092"/>
                    </a:ext>
                  </a:extLst>
                </a:gridCol>
                <a:gridCol w="2015682">
                  <a:extLst>
                    <a:ext uri="{9D8B030D-6E8A-4147-A177-3AD203B41FA5}">
                      <a16:colId xmlns:a16="http://schemas.microsoft.com/office/drawing/2014/main" val="1619903852"/>
                    </a:ext>
                  </a:extLst>
                </a:gridCol>
              </a:tblGrid>
              <a:tr h="255641">
                <a:tc gridSpan="3">
                  <a:txBody>
                    <a:bodyPr/>
                    <a:lstStyle/>
                    <a:p>
                      <a:pPr algn="ctr"/>
                      <a:r>
                        <a:rPr lang="en-US" sz="1200"/>
                        <a:t>bannhac</a:t>
                      </a:r>
                    </a:p>
                  </a:txBody>
                  <a:tcPr/>
                </a:tc>
                <a:tc hMerge="1">
                  <a:txBody>
                    <a:bodyPr/>
                    <a:lstStyle/>
                    <a:p>
                      <a:endParaRPr lang="en-US"/>
                    </a:p>
                  </a:txBody>
                  <a:tcPr/>
                </a:tc>
                <a:tc hMerge="1">
                  <a:txBody>
                    <a:bodyPr/>
                    <a:lstStyle/>
                    <a:p>
                      <a:endParaRPr lang="en-US" sz="1100"/>
                    </a:p>
                  </a:txBody>
                  <a:tcPr/>
                </a:tc>
                <a:extLst>
                  <a:ext uri="{0D108BD9-81ED-4DB2-BD59-A6C34878D82A}">
                    <a16:rowId xmlns:a16="http://schemas.microsoft.com/office/drawing/2014/main" val="1292713760"/>
                  </a:ext>
                </a:extLst>
              </a:tr>
              <a:tr h="251648">
                <a:tc>
                  <a:txBody>
                    <a:bodyPr/>
                    <a:lstStyle/>
                    <a:p>
                      <a:pPr algn="ctr"/>
                      <a:r>
                        <a:rPr lang="en-US" sz="1200"/>
                        <a:t>Mid</a:t>
                      </a:r>
                    </a:p>
                  </a:txBody>
                  <a:tcPr/>
                </a:tc>
                <a:tc>
                  <a:txBody>
                    <a:bodyPr/>
                    <a:lstStyle/>
                    <a:p>
                      <a:pPr algn="ctr"/>
                      <a:r>
                        <a:rPr lang="en-US" sz="1200"/>
                        <a:t>Aid</a:t>
                      </a:r>
                    </a:p>
                  </a:txBody>
                  <a:tcPr/>
                </a:tc>
                <a:tc>
                  <a:txBody>
                    <a:bodyPr/>
                    <a:lstStyle/>
                    <a:p>
                      <a:pPr algn="ctr"/>
                      <a:r>
                        <a:rPr lang="en-US" sz="1200" dirty="0" err="1"/>
                        <a:t>TenBN</a:t>
                      </a:r>
                      <a:endParaRPr lang="en-US" sz="1200" dirty="0"/>
                    </a:p>
                  </a:txBody>
                  <a:tcPr/>
                </a:tc>
                <a:extLst>
                  <a:ext uri="{0D108BD9-81ED-4DB2-BD59-A6C34878D82A}">
                    <a16:rowId xmlns:a16="http://schemas.microsoft.com/office/drawing/2014/main" val="1716149497"/>
                  </a:ext>
                </a:extLst>
              </a:tr>
              <a:tr h="251648">
                <a:tc>
                  <a:txBody>
                    <a:bodyPr/>
                    <a:lstStyle/>
                    <a:p>
                      <a:pPr algn="ctr"/>
                      <a:r>
                        <a:rPr lang="en-US" sz="1200"/>
                        <a:t>0001</a:t>
                      </a:r>
                    </a:p>
                  </a:txBody>
                  <a:tcPr/>
                </a:tc>
                <a:tc>
                  <a:txBody>
                    <a:bodyPr/>
                    <a:lstStyle/>
                    <a:p>
                      <a:pPr algn="ctr"/>
                      <a:r>
                        <a:rPr lang="en-US" sz="1200"/>
                        <a:t>1</a:t>
                      </a:r>
                    </a:p>
                  </a:txBody>
                  <a:tcPr/>
                </a:tc>
                <a:tc>
                  <a:txBody>
                    <a:bodyPr/>
                    <a:lstStyle/>
                    <a:p>
                      <a:r>
                        <a:rPr lang="en-US" sz="1200"/>
                        <a:t>Du kích sông Thao</a:t>
                      </a:r>
                    </a:p>
                  </a:txBody>
                  <a:tcPr/>
                </a:tc>
                <a:extLst>
                  <a:ext uri="{0D108BD9-81ED-4DB2-BD59-A6C34878D82A}">
                    <a16:rowId xmlns:a16="http://schemas.microsoft.com/office/drawing/2014/main" val="11800228"/>
                  </a:ext>
                </a:extLst>
              </a:tr>
              <a:tr h="251648">
                <a:tc>
                  <a:txBody>
                    <a:bodyPr/>
                    <a:lstStyle/>
                    <a:p>
                      <a:pPr algn="ctr"/>
                      <a:r>
                        <a:rPr lang="en-US" sz="1200"/>
                        <a:t>0002</a:t>
                      </a:r>
                    </a:p>
                  </a:txBody>
                  <a:tcPr/>
                </a:tc>
                <a:tc>
                  <a:txBody>
                    <a:bodyPr/>
                    <a:lstStyle/>
                    <a:p>
                      <a:pPr algn="ctr"/>
                      <a:r>
                        <a:rPr lang="en-US" sz="1200"/>
                        <a:t>2</a:t>
                      </a:r>
                    </a:p>
                  </a:txBody>
                  <a:tcPr/>
                </a:tc>
                <a:tc>
                  <a:txBody>
                    <a:bodyPr/>
                    <a:lstStyle/>
                    <a:p>
                      <a:r>
                        <a:rPr lang="en-US" sz="1200"/>
                        <a:t>Trường ca sông Lô</a:t>
                      </a:r>
                    </a:p>
                  </a:txBody>
                  <a:tcPr/>
                </a:tc>
                <a:extLst>
                  <a:ext uri="{0D108BD9-81ED-4DB2-BD59-A6C34878D82A}">
                    <a16:rowId xmlns:a16="http://schemas.microsoft.com/office/drawing/2014/main" val="997101448"/>
                  </a:ext>
                </a:extLst>
              </a:tr>
              <a:tr h="251648">
                <a:tc>
                  <a:txBody>
                    <a:bodyPr/>
                    <a:lstStyle/>
                    <a:p>
                      <a:pPr algn="ctr"/>
                      <a:r>
                        <a:rPr lang="en-US" sz="1200"/>
                        <a:t>0003</a:t>
                      </a:r>
                    </a:p>
                  </a:txBody>
                  <a:tcPr/>
                </a:tc>
                <a:tc>
                  <a:txBody>
                    <a:bodyPr/>
                    <a:lstStyle/>
                    <a:p>
                      <a:pPr algn="ctr"/>
                      <a:r>
                        <a:rPr lang="en-US" sz="1200"/>
                        <a:t>3</a:t>
                      </a:r>
                    </a:p>
                  </a:txBody>
                  <a:tcPr/>
                </a:tc>
                <a:tc>
                  <a:txBody>
                    <a:bodyPr/>
                    <a:lstStyle/>
                    <a:p>
                      <a:r>
                        <a:rPr lang="en-US" sz="1200"/>
                        <a:t>Tình ca</a:t>
                      </a:r>
                    </a:p>
                  </a:txBody>
                  <a:tcPr/>
                </a:tc>
                <a:extLst>
                  <a:ext uri="{0D108BD9-81ED-4DB2-BD59-A6C34878D82A}">
                    <a16:rowId xmlns:a16="http://schemas.microsoft.com/office/drawing/2014/main" val="2633774427"/>
                  </a:ext>
                </a:extLst>
              </a:tr>
              <a:tr h="251648">
                <a:tc>
                  <a:txBody>
                    <a:bodyPr/>
                    <a:lstStyle/>
                    <a:p>
                      <a:pPr algn="ctr"/>
                      <a:r>
                        <a:rPr lang="en-US" sz="1200"/>
                        <a:t>0004</a:t>
                      </a:r>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200"/>
                        <a:t>4</a:t>
                      </a:r>
                    </a:p>
                  </a:txBody>
                  <a:tcPr/>
                </a:tc>
                <a:tc>
                  <a:txBody>
                    <a:bodyPr/>
                    <a:lstStyle/>
                    <a:p>
                      <a:r>
                        <a:rPr lang="en-US" sz="1200"/>
                        <a:t>Xa khơi</a:t>
                      </a:r>
                    </a:p>
                  </a:txBody>
                  <a:tcPr/>
                </a:tc>
                <a:extLst>
                  <a:ext uri="{0D108BD9-81ED-4DB2-BD59-A6C34878D82A}">
                    <a16:rowId xmlns:a16="http://schemas.microsoft.com/office/drawing/2014/main" val="3499302021"/>
                  </a:ext>
                </a:extLst>
              </a:tr>
              <a:tr h="251648">
                <a:tc>
                  <a:txBody>
                    <a:bodyPr/>
                    <a:lstStyle/>
                    <a:p>
                      <a:pPr algn="ctr"/>
                      <a:r>
                        <a:rPr lang="en-US" sz="1200"/>
                        <a:t>0005</a:t>
                      </a:r>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200"/>
                        <a:t>1</a:t>
                      </a:r>
                    </a:p>
                  </a:txBody>
                  <a:tcPr/>
                </a:tc>
                <a:tc>
                  <a:txBody>
                    <a:bodyPr/>
                    <a:lstStyle/>
                    <a:p>
                      <a:r>
                        <a:rPr lang="en-US" sz="1200"/>
                        <a:t>Việt Nam quê hương tôi</a:t>
                      </a:r>
                    </a:p>
                  </a:txBody>
                  <a:tcPr/>
                </a:tc>
                <a:extLst>
                  <a:ext uri="{0D108BD9-81ED-4DB2-BD59-A6C34878D82A}">
                    <a16:rowId xmlns:a16="http://schemas.microsoft.com/office/drawing/2014/main" val="1694485450"/>
                  </a:ext>
                </a:extLst>
              </a:tr>
              <a:tr h="251648">
                <a:tc>
                  <a:txBody>
                    <a:bodyPr/>
                    <a:lstStyle/>
                    <a:p>
                      <a:pPr algn="ctr"/>
                      <a:r>
                        <a:rPr lang="en-US" sz="1200"/>
                        <a:t>0006</a:t>
                      </a:r>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200"/>
                        <a:t>2</a:t>
                      </a:r>
                    </a:p>
                  </a:txBody>
                  <a:tcPr/>
                </a:tc>
                <a:tc>
                  <a:txBody>
                    <a:bodyPr/>
                    <a:lstStyle/>
                    <a:p>
                      <a:r>
                        <a:rPr lang="en-US" sz="1200" dirty="0" err="1"/>
                        <a:t>Tiến</a:t>
                      </a:r>
                      <a:r>
                        <a:rPr lang="en-US" sz="1200" dirty="0"/>
                        <a:t> </a:t>
                      </a:r>
                      <a:r>
                        <a:rPr lang="en-US" sz="1200" dirty="0" err="1"/>
                        <a:t>về</a:t>
                      </a:r>
                      <a:r>
                        <a:rPr lang="en-US" sz="1200" dirty="0"/>
                        <a:t> </a:t>
                      </a:r>
                      <a:r>
                        <a:rPr lang="en-US" sz="1200" dirty="0" err="1"/>
                        <a:t>Hà</a:t>
                      </a:r>
                      <a:r>
                        <a:rPr lang="en-US" sz="1200" dirty="0"/>
                        <a:t> </a:t>
                      </a:r>
                      <a:r>
                        <a:rPr lang="en-US" sz="1200" dirty="0" err="1"/>
                        <a:t>Nội</a:t>
                      </a:r>
                      <a:endParaRPr lang="en-US" sz="1200" dirty="0"/>
                    </a:p>
                  </a:txBody>
                  <a:tcPr/>
                </a:tc>
                <a:extLst>
                  <a:ext uri="{0D108BD9-81ED-4DB2-BD59-A6C34878D82A}">
                    <a16:rowId xmlns:a16="http://schemas.microsoft.com/office/drawing/2014/main" val="2700014571"/>
                  </a:ext>
                </a:extLst>
              </a:tr>
            </a:tbl>
          </a:graphicData>
        </a:graphic>
      </p:graphicFrame>
      <p:graphicFrame>
        <p:nvGraphicFramePr>
          <p:cNvPr id="14" name="Table 2">
            <a:extLst>
              <a:ext uri="{FF2B5EF4-FFF2-40B4-BE49-F238E27FC236}">
                <a16:creationId xmlns:a16="http://schemas.microsoft.com/office/drawing/2014/main" id="{EB546276-7C5C-44B7-8304-B15BDB5E5B56}"/>
              </a:ext>
            </a:extLst>
          </p:cNvPr>
          <p:cNvGraphicFramePr>
            <a:graphicFrameLocks noGrp="1"/>
          </p:cNvGraphicFramePr>
          <p:nvPr>
            <p:extLst/>
          </p:nvPr>
        </p:nvGraphicFramePr>
        <p:xfrm>
          <a:off x="8234232" y="3509924"/>
          <a:ext cx="2008767" cy="1655632"/>
        </p:xfrm>
        <a:graphic>
          <a:graphicData uri="http://schemas.openxmlformats.org/drawingml/2006/table">
            <a:tbl>
              <a:tblPr firstRow="1" bandRow="1">
                <a:tableStyleId>{21E4AEA4-8DFA-4A89-87EB-49C32662AFE0}</a:tableStyleId>
              </a:tblPr>
              <a:tblGrid>
                <a:gridCol w="599586">
                  <a:extLst>
                    <a:ext uri="{9D8B030D-6E8A-4147-A177-3AD203B41FA5}">
                      <a16:colId xmlns:a16="http://schemas.microsoft.com/office/drawing/2014/main" val="1259755923"/>
                    </a:ext>
                  </a:extLst>
                </a:gridCol>
                <a:gridCol w="1409181">
                  <a:extLst>
                    <a:ext uri="{9D8B030D-6E8A-4147-A177-3AD203B41FA5}">
                      <a16:colId xmlns:a16="http://schemas.microsoft.com/office/drawing/2014/main" val="1619903852"/>
                    </a:ext>
                  </a:extLst>
                </a:gridCol>
              </a:tblGrid>
              <a:tr h="284032">
                <a:tc gridSpan="2">
                  <a:txBody>
                    <a:bodyPr/>
                    <a:lstStyle/>
                    <a:p>
                      <a:pPr algn="ctr"/>
                      <a:r>
                        <a:rPr lang="en-US" sz="1200"/>
                        <a:t>nhacsi</a:t>
                      </a:r>
                    </a:p>
                  </a:txBody>
                  <a:tcPr/>
                </a:tc>
                <a:tc hMerge="1">
                  <a:txBody>
                    <a:bodyPr/>
                    <a:lstStyle/>
                    <a:p>
                      <a:endParaRPr lang="en-US" sz="1100"/>
                    </a:p>
                  </a:txBody>
                  <a:tcPr/>
                </a:tc>
                <a:extLst>
                  <a:ext uri="{0D108BD9-81ED-4DB2-BD59-A6C34878D82A}">
                    <a16:rowId xmlns:a16="http://schemas.microsoft.com/office/drawing/2014/main" val="1292713760"/>
                  </a:ext>
                </a:extLst>
              </a:tr>
              <a:tr h="268252">
                <a:tc>
                  <a:txBody>
                    <a:bodyPr/>
                    <a:lstStyle/>
                    <a:p>
                      <a:pPr algn="ctr"/>
                      <a:r>
                        <a:rPr lang="en-US" sz="1200"/>
                        <a:t>Aid</a:t>
                      </a:r>
                    </a:p>
                  </a:txBody>
                  <a:tcPr/>
                </a:tc>
                <a:tc>
                  <a:txBody>
                    <a:bodyPr/>
                    <a:lstStyle/>
                    <a:p>
                      <a:pPr algn="ctr"/>
                      <a:r>
                        <a:rPr lang="en-US" sz="1200"/>
                        <a:t>TenNS</a:t>
                      </a:r>
                    </a:p>
                  </a:txBody>
                  <a:tcPr/>
                </a:tc>
                <a:extLst>
                  <a:ext uri="{0D108BD9-81ED-4DB2-BD59-A6C34878D82A}">
                    <a16:rowId xmlns:a16="http://schemas.microsoft.com/office/drawing/2014/main" val="1716149497"/>
                  </a:ext>
                </a:extLst>
              </a:tr>
              <a:tr h="268252">
                <a:tc>
                  <a:txBody>
                    <a:bodyPr/>
                    <a:lstStyle/>
                    <a:p>
                      <a:pPr algn="ctr"/>
                      <a:r>
                        <a:rPr lang="en-US" sz="1200"/>
                        <a:t>1</a:t>
                      </a:r>
                    </a:p>
                  </a:txBody>
                  <a:tcPr/>
                </a:tc>
                <a:tc>
                  <a:txBody>
                    <a:bodyPr/>
                    <a:lstStyle/>
                    <a:p>
                      <a:r>
                        <a:rPr lang="en-US" sz="1200" dirty="0" err="1"/>
                        <a:t>Đỗ</a:t>
                      </a:r>
                      <a:r>
                        <a:rPr lang="en-US" sz="1200" dirty="0"/>
                        <a:t> </a:t>
                      </a:r>
                      <a:r>
                        <a:rPr lang="en-US" sz="1200" dirty="0" err="1"/>
                        <a:t>Nhuận</a:t>
                      </a:r>
                      <a:endParaRPr lang="en-US" sz="1200" dirty="0"/>
                    </a:p>
                  </a:txBody>
                  <a:tcPr/>
                </a:tc>
                <a:extLst>
                  <a:ext uri="{0D108BD9-81ED-4DB2-BD59-A6C34878D82A}">
                    <a16:rowId xmlns:a16="http://schemas.microsoft.com/office/drawing/2014/main" val="11800228"/>
                  </a:ext>
                </a:extLst>
              </a:tr>
              <a:tr h="268252">
                <a:tc>
                  <a:txBody>
                    <a:bodyPr/>
                    <a:lstStyle/>
                    <a:p>
                      <a:pPr algn="ctr"/>
                      <a:r>
                        <a:rPr lang="en-US" sz="1200"/>
                        <a:t>2</a:t>
                      </a:r>
                    </a:p>
                  </a:txBody>
                  <a:tcPr/>
                </a:tc>
                <a:tc>
                  <a:txBody>
                    <a:bodyPr/>
                    <a:lstStyle/>
                    <a:p>
                      <a:r>
                        <a:rPr lang="en-US" sz="1200"/>
                        <a:t>Văn Cao</a:t>
                      </a:r>
                    </a:p>
                  </a:txBody>
                  <a:tcPr/>
                </a:tc>
                <a:extLst>
                  <a:ext uri="{0D108BD9-81ED-4DB2-BD59-A6C34878D82A}">
                    <a16:rowId xmlns:a16="http://schemas.microsoft.com/office/drawing/2014/main" val="997101448"/>
                  </a:ext>
                </a:extLst>
              </a:tr>
              <a:tr h="268252">
                <a:tc>
                  <a:txBody>
                    <a:bodyPr/>
                    <a:lstStyle/>
                    <a:p>
                      <a:pPr algn="ctr"/>
                      <a:r>
                        <a:rPr lang="en-US" sz="1200"/>
                        <a:t>3</a:t>
                      </a:r>
                    </a:p>
                  </a:txBody>
                  <a:tcPr/>
                </a:tc>
                <a:tc>
                  <a:txBody>
                    <a:bodyPr/>
                    <a:lstStyle/>
                    <a:p>
                      <a:r>
                        <a:rPr lang="en-US" sz="1200"/>
                        <a:t>Hoàng Việt</a:t>
                      </a:r>
                    </a:p>
                  </a:txBody>
                  <a:tcPr/>
                </a:tc>
                <a:extLst>
                  <a:ext uri="{0D108BD9-81ED-4DB2-BD59-A6C34878D82A}">
                    <a16:rowId xmlns:a16="http://schemas.microsoft.com/office/drawing/2014/main" val="2633774427"/>
                  </a:ext>
                </a:extLst>
              </a:tr>
              <a:tr h="268252">
                <a:tc>
                  <a:txBody>
                    <a:bodyPr/>
                    <a:lstStyle/>
                    <a:p>
                      <a:pPr algn="ctr"/>
                      <a:r>
                        <a:rPr lang="en-US" sz="1200"/>
                        <a:t>4</a:t>
                      </a:r>
                    </a:p>
                  </a:txBody>
                  <a:tcPr/>
                </a:tc>
                <a:tc>
                  <a:txBody>
                    <a:bodyPr/>
                    <a:lstStyle/>
                    <a:p>
                      <a:r>
                        <a:rPr lang="en-US" sz="1200" dirty="0" err="1"/>
                        <a:t>Nguyễn</a:t>
                      </a:r>
                      <a:r>
                        <a:rPr lang="en-US" sz="1200" dirty="0"/>
                        <a:t> </a:t>
                      </a:r>
                      <a:r>
                        <a:rPr lang="en-US" sz="1200" dirty="0" err="1"/>
                        <a:t>Tài</a:t>
                      </a:r>
                      <a:r>
                        <a:rPr lang="en-US" sz="1200" dirty="0"/>
                        <a:t> </a:t>
                      </a:r>
                      <a:r>
                        <a:rPr lang="en-US" sz="1200" dirty="0" err="1"/>
                        <a:t>Tuệ</a:t>
                      </a:r>
                      <a:endParaRPr lang="en-US" sz="1200" dirty="0"/>
                    </a:p>
                  </a:txBody>
                  <a:tcPr/>
                </a:tc>
                <a:extLst>
                  <a:ext uri="{0D108BD9-81ED-4DB2-BD59-A6C34878D82A}">
                    <a16:rowId xmlns:a16="http://schemas.microsoft.com/office/drawing/2014/main" val="3499302021"/>
                  </a:ext>
                </a:extLst>
              </a:tr>
            </a:tbl>
          </a:graphicData>
        </a:graphic>
      </p:graphicFrame>
      <p:sp>
        <p:nvSpPr>
          <p:cNvPr id="6" name="TextBox 5">
            <a:extLst>
              <a:ext uri="{FF2B5EF4-FFF2-40B4-BE49-F238E27FC236}">
                <a16:creationId xmlns:a16="http://schemas.microsoft.com/office/drawing/2014/main" id="{DB94294F-D80D-4EF0-BB11-8DD1156CA24C}"/>
              </a:ext>
            </a:extLst>
          </p:cNvPr>
          <p:cNvSpPr txBox="1"/>
          <p:nvPr/>
        </p:nvSpPr>
        <p:spPr>
          <a:xfrm>
            <a:off x="461947" y="1005137"/>
            <a:ext cx="7371616" cy="2805063"/>
          </a:xfrm>
          <a:prstGeom prst="rect">
            <a:avLst/>
          </a:prstGeom>
          <a:noFill/>
        </p:spPr>
        <p:txBody>
          <a:bodyPr wrap="square" rtlCol="0">
            <a:spAutoFit/>
          </a:bodyPr>
          <a:lstStyle/>
          <a:p>
            <a:pPr>
              <a:lnSpc>
                <a:spcPct val="150000"/>
              </a:lnSpc>
            </a:pPr>
            <a:r>
              <a:rPr lang="en-US" sz="2400" dirty="0"/>
              <a:t>VD: </a:t>
            </a:r>
            <a:r>
              <a:rPr lang="en-US" sz="2400" dirty="0" err="1"/>
              <a:t>Em</a:t>
            </a:r>
            <a:r>
              <a:rPr lang="en-US" sz="2400" dirty="0"/>
              <a:t> </a:t>
            </a:r>
            <a:r>
              <a:rPr lang="en-US" sz="2400" dirty="0" err="1"/>
              <a:t>hãy</a:t>
            </a:r>
            <a:r>
              <a:rPr lang="en-US" sz="2400" dirty="0"/>
              <a:t> </a:t>
            </a:r>
            <a:r>
              <a:rPr lang="en-US" sz="2400" dirty="0" err="1"/>
              <a:t>viết</a:t>
            </a:r>
            <a:r>
              <a:rPr lang="en-US" sz="2400" dirty="0"/>
              <a:t> </a:t>
            </a:r>
            <a:r>
              <a:rPr lang="en-US" sz="2400" dirty="0" err="1"/>
              <a:t>câu</a:t>
            </a:r>
            <a:r>
              <a:rPr lang="en-US" sz="2400" dirty="0"/>
              <a:t> </a:t>
            </a:r>
            <a:r>
              <a:rPr lang="en-US" sz="2400" dirty="0" err="1"/>
              <a:t>truy</a:t>
            </a:r>
            <a:r>
              <a:rPr lang="en-US" sz="2400" dirty="0"/>
              <a:t> </a:t>
            </a:r>
            <a:r>
              <a:rPr lang="en-US" sz="2400" dirty="0" err="1"/>
              <a:t>vấn</a:t>
            </a:r>
            <a:r>
              <a:rPr lang="en-US" sz="2400" dirty="0"/>
              <a:t> </a:t>
            </a:r>
            <a:r>
              <a:rPr lang="en-US" sz="2400" dirty="0" err="1"/>
              <a:t>chọn</a:t>
            </a:r>
            <a:r>
              <a:rPr lang="en-US" sz="2400" dirty="0"/>
              <a:t> </a:t>
            </a:r>
            <a:r>
              <a:rPr lang="en-US" sz="2400" dirty="0" err="1"/>
              <a:t>tất</a:t>
            </a:r>
            <a:r>
              <a:rPr lang="en-US" sz="2400" dirty="0"/>
              <a:t> </a:t>
            </a:r>
            <a:r>
              <a:rPr lang="en-US" sz="2400" dirty="0" err="1"/>
              <a:t>cả</a:t>
            </a:r>
            <a:r>
              <a:rPr lang="en-US" sz="2400" dirty="0"/>
              <a:t> </a:t>
            </a:r>
            <a:r>
              <a:rPr lang="en-US" sz="2400" dirty="0" err="1"/>
              <a:t>các</a:t>
            </a:r>
            <a:r>
              <a:rPr lang="en-US" sz="2400" dirty="0"/>
              <a:t> </a:t>
            </a:r>
            <a:r>
              <a:rPr lang="en-US" sz="2400" dirty="0" err="1"/>
              <a:t>dòng</a:t>
            </a:r>
            <a:r>
              <a:rPr lang="en-US" sz="2400" dirty="0"/>
              <a:t> </a:t>
            </a:r>
            <a:r>
              <a:rPr lang="en-US" sz="2400" dirty="0" err="1"/>
              <a:t>từ</a:t>
            </a:r>
            <a:r>
              <a:rPr lang="en-US" sz="2400" dirty="0"/>
              <a:t> </a:t>
            </a:r>
            <a:r>
              <a:rPr lang="en-US" sz="2400" dirty="0" err="1"/>
              <a:t>bảng</a:t>
            </a:r>
            <a:r>
              <a:rPr lang="en-US" sz="2400" dirty="0"/>
              <a:t> </a:t>
            </a:r>
            <a:r>
              <a:rPr lang="en-US" sz="2400" dirty="0" err="1"/>
              <a:t>bannhac</a:t>
            </a:r>
            <a:r>
              <a:rPr lang="en-US" sz="2400" dirty="0"/>
              <a:t> </a:t>
            </a:r>
            <a:r>
              <a:rPr lang="en-US" sz="2400" dirty="0" err="1"/>
              <a:t>liên</a:t>
            </a:r>
            <a:r>
              <a:rPr lang="en-US" sz="2400" dirty="0"/>
              <a:t> </a:t>
            </a:r>
            <a:r>
              <a:rPr lang="en-US" sz="2400" dirty="0" err="1"/>
              <a:t>kết</a:t>
            </a:r>
            <a:r>
              <a:rPr lang="en-US" sz="2400" dirty="0"/>
              <a:t> </a:t>
            </a:r>
            <a:r>
              <a:rPr lang="en-US" sz="2400" dirty="0" err="1"/>
              <a:t>với</a:t>
            </a:r>
            <a:r>
              <a:rPr lang="en-US" sz="2400" dirty="0"/>
              <a:t> </a:t>
            </a:r>
            <a:r>
              <a:rPr lang="en-US" sz="2400" dirty="0" err="1"/>
              <a:t>bảng</a:t>
            </a:r>
            <a:r>
              <a:rPr lang="en-US" sz="2400" dirty="0"/>
              <a:t> </a:t>
            </a:r>
            <a:r>
              <a:rPr lang="en-US" sz="2400" dirty="0" err="1"/>
              <a:t>nhacsi</a:t>
            </a:r>
            <a:r>
              <a:rPr lang="en-US" sz="2400" dirty="0"/>
              <a:t> </a:t>
            </a:r>
            <a:r>
              <a:rPr lang="en-US" sz="2400" dirty="0" err="1"/>
              <a:t>theo</a:t>
            </a:r>
            <a:r>
              <a:rPr lang="en-US" sz="2400" dirty="0"/>
              <a:t> </a:t>
            </a:r>
            <a:r>
              <a:rPr lang="en-US" sz="2400" dirty="0" err="1"/>
              <a:t>khoá</a:t>
            </a:r>
            <a:r>
              <a:rPr lang="en-US" sz="2400" dirty="0"/>
              <a:t> Aid, ở </a:t>
            </a:r>
            <a:r>
              <a:rPr lang="en-US" sz="2400" dirty="0" err="1"/>
              <a:t>mỗi</a:t>
            </a:r>
            <a:r>
              <a:rPr lang="en-US" sz="2400" dirty="0"/>
              <a:t> </a:t>
            </a:r>
            <a:r>
              <a:rPr lang="en-US" sz="2400" dirty="0" err="1"/>
              <a:t>dòng</a:t>
            </a:r>
            <a:r>
              <a:rPr lang="en-US" sz="2400" dirty="0"/>
              <a:t> </a:t>
            </a:r>
            <a:r>
              <a:rPr lang="en-US" sz="2400" dirty="0" err="1"/>
              <a:t>lấy</a:t>
            </a:r>
            <a:r>
              <a:rPr lang="en-US" sz="2400" dirty="0"/>
              <a:t> </a:t>
            </a:r>
            <a:r>
              <a:rPr lang="en-US" sz="2400" dirty="0" err="1"/>
              <a:t>cột</a:t>
            </a:r>
            <a:r>
              <a:rPr lang="en-US" sz="2400" dirty="0"/>
              <a:t> </a:t>
            </a:r>
            <a:r>
              <a:rPr lang="en-US" sz="2400" dirty="0" err="1"/>
              <a:t>TenBN</a:t>
            </a:r>
            <a:r>
              <a:rPr lang="en-US" sz="2400" dirty="0"/>
              <a:t> ở </a:t>
            </a:r>
            <a:r>
              <a:rPr lang="en-US" sz="2400" dirty="0" err="1"/>
              <a:t>bảng</a:t>
            </a:r>
            <a:r>
              <a:rPr lang="en-US" sz="2400" dirty="0"/>
              <a:t> </a:t>
            </a:r>
            <a:r>
              <a:rPr lang="en-US" sz="2400" dirty="0" err="1"/>
              <a:t>bannhac</a:t>
            </a:r>
            <a:r>
              <a:rPr lang="en-US" sz="2400" dirty="0"/>
              <a:t> </a:t>
            </a:r>
            <a:r>
              <a:rPr lang="en-US" sz="2400" dirty="0" err="1"/>
              <a:t>và</a:t>
            </a:r>
            <a:r>
              <a:rPr lang="en-US" sz="2400" dirty="0"/>
              <a:t> </a:t>
            </a:r>
            <a:r>
              <a:rPr lang="en-US" sz="2400" dirty="0" err="1"/>
              <a:t>cột</a:t>
            </a:r>
            <a:r>
              <a:rPr lang="en-US" sz="2400" dirty="0"/>
              <a:t> </a:t>
            </a:r>
            <a:r>
              <a:rPr lang="en-US" sz="2400" dirty="0" err="1"/>
              <a:t>TenNS</a:t>
            </a:r>
            <a:r>
              <a:rPr lang="en-US" sz="2400" dirty="0"/>
              <a:t> ở </a:t>
            </a:r>
            <a:r>
              <a:rPr lang="en-US" sz="2400" dirty="0" err="1"/>
              <a:t>bảng</a:t>
            </a:r>
            <a:r>
              <a:rPr lang="en-US" sz="2400" dirty="0"/>
              <a:t> </a:t>
            </a:r>
            <a:r>
              <a:rPr lang="en-US" sz="2400" dirty="0" err="1"/>
              <a:t>nhacsi</a:t>
            </a:r>
            <a:endParaRPr lang="en-US" sz="2400" dirty="0"/>
          </a:p>
          <a:p>
            <a:pPr>
              <a:lnSpc>
                <a:spcPct val="150000"/>
              </a:lnSpc>
            </a:pPr>
            <a:endParaRPr lang="en-US" sz="2400" dirty="0"/>
          </a:p>
        </p:txBody>
      </p:sp>
      <p:pic>
        <p:nvPicPr>
          <p:cNvPr id="2" name="Picture 1">
            <a:extLst>
              <a:ext uri="{FF2B5EF4-FFF2-40B4-BE49-F238E27FC236}">
                <a16:creationId xmlns:a16="http://schemas.microsoft.com/office/drawing/2014/main" id="{632E9BD3-93AA-4F45-8E2B-720CF76BD616}"/>
              </a:ext>
            </a:extLst>
          </p:cNvPr>
          <p:cNvPicPr>
            <a:picLocks noChangeAspect="1"/>
          </p:cNvPicPr>
          <p:nvPr/>
        </p:nvPicPr>
        <p:blipFill>
          <a:blip r:embed="rId4"/>
          <a:stretch>
            <a:fillRect/>
          </a:stretch>
        </p:blipFill>
        <p:spPr>
          <a:xfrm>
            <a:off x="521710" y="3452868"/>
            <a:ext cx="3436059" cy="3220597"/>
          </a:xfrm>
          <a:prstGeom prst="rect">
            <a:avLst/>
          </a:prstGeom>
        </p:spPr>
      </p:pic>
      <p:graphicFrame>
        <p:nvGraphicFramePr>
          <p:cNvPr id="10" name="Table 2">
            <a:extLst>
              <a:ext uri="{FF2B5EF4-FFF2-40B4-BE49-F238E27FC236}">
                <a16:creationId xmlns:a16="http://schemas.microsoft.com/office/drawing/2014/main" id="{2B55A575-B448-4A32-A045-605FAD0718E1}"/>
              </a:ext>
            </a:extLst>
          </p:cNvPr>
          <p:cNvGraphicFramePr>
            <a:graphicFrameLocks noGrp="1"/>
          </p:cNvGraphicFramePr>
          <p:nvPr>
            <p:extLst>
              <p:ext uri="{D42A27DB-BD31-4B8C-83A1-F6EECF244321}">
                <p14:modId xmlns:p14="http://schemas.microsoft.com/office/powerpoint/2010/main" val="1051105004"/>
              </p:ext>
            </p:extLst>
          </p:nvPr>
        </p:nvGraphicFramePr>
        <p:xfrm>
          <a:off x="4311023" y="3245316"/>
          <a:ext cx="3483171" cy="1920240"/>
        </p:xfrm>
        <a:graphic>
          <a:graphicData uri="http://schemas.openxmlformats.org/drawingml/2006/table">
            <a:tbl>
              <a:tblPr firstRow="1" bandRow="1">
                <a:tableStyleId>{21E4AEA4-8DFA-4A89-87EB-49C32662AFE0}</a:tableStyleId>
              </a:tblPr>
              <a:tblGrid>
                <a:gridCol w="2043201">
                  <a:extLst>
                    <a:ext uri="{9D8B030D-6E8A-4147-A177-3AD203B41FA5}">
                      <a16:colId xmlns:a16="http://schemas.microsoft.com/office/drawing/2014/main" val="1619903852"/>
                    </a:ext>
                  </a:extLst>
                </a:gridCol>
                <a:gridCol w="1439970">
                  <a:extLst>
                    <a:ext uri="{9D8B030D-6E8A-4147-A177-3AD203B41FA5}">
                      <a16:colId xmlns:a16="http://schemas.microsoft.com/office/drawing/2014/main" val="523265473"/>
                    </a:ext>
                  </a:extLst>
                </a:gridCol>
              </a:tblGrid>
              <a:tr h="227685">
                <a:tc>
                  <a:txBody>
                    <a:bodyPr/>
                    <a:lstStyle/>
                    <a:p>
                      <a:pPr algn="ctr"/>
                      <a:r>
                        <a:rPr lang="en-US" sz="1200" dirty="0" err="1"/>
                        <a:t>TenBN</a:t>
                      </a:r>
                      <a:endParaRPr lang="en-US" sz="1200" b="0" dirty="0">
                        <a:solidFill>
                          <a:schemeClr val="tx1"/>
                        </a:solidFill>
                      </a:endParaRPr>
                    </a:p>
                  </a:txBody>
                  <a:tcPr/>
                </a:tc>
                <a:tc>
                  <a:txBody>
                    <a:bodyPr/>
                    <a:lstStyle/>
                    <a:p>
                      <a:pPr algn="ctr"/>
                      <a:r>
                        <a:rPr lang="en-US" sz="1200"/>
                        <a:t>TenNS</a:t>
                      </a:r>
                      <a:endParaRPr lang="en-US" sz="1200" b="0">
                        <a:solidFill>
                          <a:schemeClr val="tx1"/>
                        </a:solidFill>
                      </a:endParaRPr>
                    </a:p>
                  </a:txBody>
                  <a:tcPr/>
                </a:tc>
                <a:extLst>
                  <a:ext uri="{0D108BD9-81ED-4DB2-BD59-A6C34878D82A}">
                    <a16:rowId xmlns:a16="http://schemas.microsoft.com/office/drawing/2014/main" val="1716149497"/>
                  </a:ext>
                </a:extLst>
              </a:tr>
              <a:tr h="227685">
                <a:tc>
                  <a:txBody>
                    <a:bodyPr/>
                    <a:lstStyle/>
                    <a:p>
                      <a:r>
                        <a:rPr lang="en-US" sz="1200"/>
                        <a:t>Du kích sông Thao</a:t>
                      </a: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200"/>
                        <a:t>Đỗ Nhuận</a:t>
                      </a:r>
                    </a:p>
                  </a:txBody>
                  <a:tcPr/>
                </a:tc>
                <a:extLst>
                  <a:ext uri="{0D108BD9-81ED-4DB2-BD59-A6C34878D82A}">
                    <a16:rowId xmlns:a16="http://schemas.microsoft.com/office/drawing/2014/main" val="11800228"/>
                  </a:ext>
                </a:extLst>
              </a:tr>
              <a:tr h="227685">
                <a:tc>
                  <a:txBody>
                    <a:bodyPr/>
                    <a:lstStyle/>
                    <a:p>
                      <a:r>
                        <a:rPr lang="en-US" sz="1200" dirty="0" err="1"/>
                        <a:t>Trường</a:t>
                      </a:r>
                      <a:r>
                        <a:rPr lang="en-US" sz="1200" dirty="0"/>
                        <a:t> ca </a:t>
                      </a:r>
                      <a:r>
                        <a:rPr lang="en-US" sz="1200" dirty="0" err="1"/>
                        <a:t>sông</a:t>
                      </a:r>
                      <a:r>
                        <a:rPr lang="en-US" sz="1200" dirty="0"/>
                        <a:t> Lô</a:t>
                      </a: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200"/>
                        <a:t>Văn Cao</a:t>
                      </a:r>
                    </a:p>
                  </a:txBody>
                  <a:tcPr/>
                </a:tc>
                <a:extLst>
                  <a:ext uri="{0D108BD9-81ED-4DB2-BD59-A6C34878D82A}">
                    <a16:rowId xmlns:a16="http://schemas.microsoft.com/office/drawing/2014/main" val="997101448"/>
                  </a:ext>
                </a:extLst>
              </a:tr>
              <a:tr h="227685">
                <a:tc>
                  <a:txBody>
                    <a:bodyPr/>
                    <a:lstStyle/>
                    <a:p>
                      <a:r>
                        <a:rPr lang="en-US" sz="1200"/>
                        <a:t>Tình ca</a:t>
                      </a: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200"/>
                        <a:t>Hoàng Việt</a:t>
                      </a:r>
                    </a:p>
                  </a:txBody>
                  <a:tcPr/>
                </a:tc>
                <a:extLst>
                  <a:ext uri="{0D108BD9-81ED-4DB2-BD59-A6C34878D82A}">
                    <a16:rowId xmlns:a16="http://schemas.microsoft.com/office/drawing/2014/main" val="3390067353"/>
                  </a:ext>
                </a:extLst>
              </a:tr>
              <a:tr h="227685">
                <a:tc>
                  <a:txBody>
                    <a:bodyPr/>
                    <a:lstStyle/>
                    <a:p>
                      <a:r>
                        <a:rPr lang="en-US" sz="1200"/>
                        <a:t>Xa khơi</a:t>
                      </a: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200"/>
                        <a:t>Nguyễn Tài Tuệ</a:t>
                      </a:r>
                    </a:p>
                  </a:txBody>
                  <a:tcPr/>
                </a:tc>
                <a:extLst>
                  <a:ext uri="{0D108BD9-81ED-4DB2-BD59-A6C34878D82A}">
                    <a16:rowId xmlns:a16="http://schemas.microsoft.com/office/drawing/2014/main" val="1233546490"/>
                  </a:ext>
                </a:extLst>
              </a:tr>
              <a:tr h="227685">
                <a:tc>
                  <a:txBody>
                    <a:bodyPr/>
                    <a:lstStyle/>
                    <a:p>
                      <a:r>
                        <a:rPr lang="en-US" sz="1200" dirty="0" err="1"/>
                        <a:t>Việt</a:t>
                      </a:r>
                      <a:r>
                        <a:rPr lang="en-US" sz="1200" dirty="0"/>
                        <a:t> Nam </a:t>
                      </a:r>
                      <a:r>
                        <a:rPr lang="en-US" sz="1200" dirty="0" err="1"/>
                        <a:t>quê</a:t>
                      </a:r>
                      <a:r>
                        <a:rPr lang="en-US" sz="1200" dirty="0"/>
                        <a:t> </a:t>
                      </a:r>
                      <a:r>
                        <a:rPr lang="en-US" sz="1200" dirty="0" err="1"/>
                        <a:t>hương</a:t>
                      </a:r>
                      <a:r>
                        <a:rPr lang="en-US" sz="1200" dirty="0"/>
                        <a:t> </a:t>
                      </a:r>
                      <a:r>
                        <a:rPr lang="en-US" sz="1200" dirty="0" err="1"/>
                        <a:t>tôi</a:t>
                      </a:r>
                      <a:endParaRPr lang="en-US" sz="1200" dirty="0"/>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200"/>
                        <a:t>Đỗ Nhuận</a:t>
                      </a:r>
                    </a:p>
                  </a:txBody>
                  <a:tcPr/>
                </a:tc>
                <a:extLst>
                  <a:ext uri="{0D108BD9-81ED-4DB2-BD59-A6C34878D82A}">
                    <a16:rowId xmlns:a16="http://schemas.microsoft.com/office/drawing/2014/main" val="1583963345"/>
                  </a:ext>
                </a:extLst>
              </a:tr>
              <a:tr h="227685">
                <a:tc>
                  <a:txBody>
                    <a:bodyPr/>
                    <a:lstStyle/>
                    <a:p>
                      <a:r>
                        <a:rPr lang="en-US" sz="1200"/>
                        <a:t>Tiến về Hà Nội</a:t>
                      </a: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200" dirty="0" err="1"/>
                        <a:t>Văn</a:t>
                      </a:r>
                      <a:r>
                        <a:rPr lang="en-US" sz="1200" dirty="0"/>
                        <a:t> Cao</a:t>
                      </a:r>
                    </a:p>
                  </a:txBody>
                  <a:tcPr/>
                </a:tc>
                <a:extLst>
                  <a:ext uri="{0D108BD9-81ED-4DB2-BD59-A6C34878D82A}">
                    <a16:rowId xmlns:a16="http://schemas.microsoft.com/office/drawing/2014/main" val="4256152317"/>
                  </a:ext>
                </a:extLst>
              </a:tr>
            </a:tbl>
          </a:graphicData>
        </a:graphic>
      </p:graphicFrame>
    </p:spTree>
    <p:extLst>
      <p:ext uri="{BB962C8B-B14F-4D97-AF65-F5344CB8AC3E}">
        <p14:creationId xmlns:p14="http://schemas.microsoft.com/office/powerpoint/2010/main" val="25418531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fade">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53" presetClass="entr" presetSubtype="16" fill="hold" nodeType="clickEffect">
                                  <p:stCondLst>
                                    <p:cond delay="0"/>
                                  </p:stCondLst>
                                  <p:childTnLst>
                                    <p:set>
                                      <p:cBhvr>
                                        <p:cTn id="21" dur="1" fill="hold">
                                          <p:stCondLst>
                                            <p:cond delay="0"/>
                                          </p:stCondLst>
                                        </p:cTn>
                                        <p:tgtEl>
                                          <p:spTgt spid="10"/>
                                        </p:tgtEl>
                                        <p:attrNameLst>
                                          <p:attrName>style.visibility</p:attrName>
                                        </p:attrNameLst>
                                      </p:cBhvr>
                                      <p:to>
                                        <p:strVal val="visible"/>
                                      </p:to>
                                    </p:set>
                                    <p:anim calcmode="lin" valueType="num">
                                      <p:cBhvr>
                                        <p:cTn id="22" dur="500" fill="hold"/>
                                        <p:tgtEl>
                                          <p:spTgt spid="10"/>
                                        </p:tgtEl>
                                        <p:attrNameLst>
                                          <p:attrName>ppt_w</p:attrName>
                                        </p:attrNameLst>
                                      </p:cBhvr>
                                      <p:tavLst>
                                        <p:tav tm="0">
                                          <p:val>
                                            <p:fltVal val="0"/>
                                          </p:val>
                                        </p:tav>
                                        <p:tav tm="100000">
                                          <p:val>
                                            <p:strVal val="#ppt_w"/>
                                          </p:val>
                                        </p:tav>
                                      </p:tavLst>
                                    </p:anim>
                                    <p:anim calcmode="lin" valueType="num">
                                      <p:cBhvr>
                                        <p:cTn id="23" dur="500" fill="hold"/>
                                        <p:tgtEl>
                                          <p:spTgt spid="10"/>
                                        </p:tgtEl>
                                        <p:attrNameLst>
                                          <p:attrName>ppt_h</p:attrName>
                                        </p:attrNameLst>
                                      </p:cBhvr>
                                      <p:tavLst>
                                        <p:tav tm="0">
                                          <p:val>
                                            <p:fltVal val="0"/>
                                          </p:val>
                                        </p:tav>
                                        <p:tav tm="100000">
                                          <p:val>
                                            <p:strVal val="#ppt_h"/>
                                          </p:val>
                                        </p:tav>
                                      </p:tavLst>
                                    </p:anim>
                                    <p:animEffect transition="in" filter="fade">
                                      <p:cBhvr>
                                        <p:cTn id="24"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21EE2DF-CD9D-4275-A390-B9B6E7309697}"/>
              </a:ext>
            </a:extLst>
          </p:cNvPr>
          <p:cNvSpPr txBox="1"/>
          <p:nvPr/>
        </p:nvSpPr>
        <p:spPr>
          <a:xfrm>
            <a:off x="188686" y="237624"/>
            <a:ext cx="8939201" cy="523220"/>
          </a:xfrm>
          <a:prstGeom prst="rect">
            <a:avLst/>
          </a:prstGeom>
          <a:noFill/>
        </p:spPr>
        <p:txBody>
          <a:bodyPr wrap="square" rtlCol="0">
            <a:spAutoFit/>
          </a:bodyPr>
          <a:lstStyle/>
          <a:p>
            <a:r>
              <a:rPr lang="en-US" sz="2800" b="1" dirty="0">
                <a:solidFill>
                  <a:srgbClr val="002060"/>
                </a:solidFill>
                <a:latin typeface="Tahoma" panose="020B0604030504040204" pitchFamily="34" charset="0"/>
                <a:ea typeface="Tahoma" panose="020B0604030504040204" pitchFamily="34" charset="0"/>
                <a:cs typeface="Tahoma" panose="020B0604030504040204" pitchFamily="34" charset="0"/>
              </a:rPr>
              <a:t>3. CẬP NHẬT VÀ TRUY XUẤT DỮ LIỆU</a:t>
            </a:r>
          </a:p>
        </p:txBody>
      </p:sp>
      <p:sp>
        <p:nvSpPr>
          <p:cNvPr id="8" name="TextBox 7">
            <a:extLst>
              <a:ext uri="{FF2B5EF4-FFF2-40B4-BE49-F238E27FC236}">
                <a16:creationId xmlns:a16="http://schemas.microsoft.com/office/drawing/2014/main" id="{7D7908CB-50C0-48A9-8F35-B06427C8B98B}"/>
              </a:ext>
            </a:extLst>
          </p:cNvPr>
          <p:cNvSpPr txBox="1"/>
          <p:nvPr/>
        </p:nvSpPr>
        <p:spPr>
          <a:xfrm>
            <a:off x="381998" y="1409301"/>
            <a:ext cx="10707559" cy="2710807"/>
          </a:xfrm>
          <a:prstGeom prst="rect">
            <a:avLst/>
          </a:prstGeom>
          <a:noFill/>
        </p:spPr>
        <p:txBody>
          <a:bodyPr wrap="square">
            <a:spAutoFit/>
          </a:bodyPr>
          <a:lstStyle/>
          <a:p>
            <a:pPr algn="just" rtl="0" fontAlgn="base">
              <a:lnSpc>
                <a:spcPct val="150000"/>
              </a:lnSpc>
              <a:spcBef>
                <a:spcPts val="600"/>
              </a:spcBef>
              <a:spcAft>
                <a:spcPts val="600"/>
              </a:spcAft>
            </a:pPr>
            <a:r>
              <a:rPr lang="en-GB" sz="2400" b="1" i="0" u="none" strike="noStrike" dirty="0" err="1">
                <a:solidFill>
                  <a:srgbClr val="C00000"/>
                </a:solidFill>
                <a:effectLst/>
                <a:latin typeface="Times New Roman" panose="02020603050405020304" pitchFamily="18" charset="0"/>
              </a:rPr>
              <a:t>Ví</a:t>
            </a:r>
            <a:r>
              <a:rPr lang="en-GB" sz="2400" b="1" i="0" u="none" strike="noStrike" dirty="0">
                <a:solidFill>
                  <a:srgbClr val="C00000"/>
                </a:solidFill>
                <a:effectLst/>
                <a:latin typeface="Times New Roman" panose="02020603050405020304" pitchFamily="18" charset="0"/>
              </a:rPr>
              <a:t> </a:t>
            </a:r>
            <a:r>
              <a:rPr lang="en-GB" sz="2400" b="1" i="0" u="none" strike="noStrike" dirty="0" err="1">
                <a:solidFill>
                  <a:srgbClr val="C00000"/>
                </a:solidFill>
                <a:effectLst/>
                <a:latin typeface="Times New Roman" panose="02020603050405020304" pitchFamily="18" charset="0"/>
              </a:rPr>
              <a:t>dụ</a:t>
            </a:r>
            <a:r>
              <a:rPr lang="en-GB" sz="2400" b="1" i="0" u="none" strike="noStrike" dirty="0">
                <a:solidFill>
                  <a:srgbClr val="C00000"/>
                </a:solidFill>
                <a:effectLst/>
                <a:latin typeface="Times New Roman" panose="02020603050405020304" pitchFamily="18" charset="0"/>
              </a:rPr>
              <a:t>:</a:t>
            </a:r>
          </a:p>
          <a:p>
            <a:pPr algn="just" rtl="0">
              <a:lnSpc>
                <a:spcPct val="150000"/>
              </a:lnSpc>
              <a:spcBef>
                <a:spcPts val="600"/>
              </a:spcBef>
              <a:spcAft>
                <a:spcPts val="600"/>
              </a:spcAft>
            </a:pPr>
            <a:r>
              <a:rPr lang="en-GB" sz="2400" b="1" dirty="0">
                <a:solidFill>
                  <a:srgbClr val="002060"/>
                </a:solidFill>
                <a:latin typeface="Times New Roman" panose="02020603050405020304" pitchFamily="18" charset="0"/>
              </a:rPr>
              <a:t>SELECT</a:t>
            </a:r>
            <a:r>
              <a:rPr lang="en-GB" sz="2400" b="0" i="0" u="none" strike="noStrike" dirty="0">
                <a:solidFill>
                  <a:srgbClr val="000000"/>
                </a:solidFill>
                <a:effectLst/>
                <a:latin typeface="Times New Roman" panose="02020603050405020304" pitchFamily="18" charset="0"/>
              </a:rPr>
              <a:t> </a:t>
            </a:r>
            <a:r>
              <a:rPr lang="en-GB" sz="2400" dirty="0" err="1">
                <a:solidFill>
                  <a:srgbClr val="D60093"/>
                </a:solidFill>
                <a:latin typeface="Times New Roman" panose="02020603050405020304" pitchFamily="18" charset="0"/>
              </a:rPr>
              <a:t>bannhac</a:t>
            </a:r>
            <a:r>
              <a:rPr lang="en-GB" sz="2400" b="0" i="0" u="none" strike="noStrike" dirty="0" err="1">
                <a:solidFill>
                  <a:srgbClr val="000000"/>
                </a:solidFill>
                <a:effectLst/>
                <a:latin typeface="Times New Roman" panose="02020603050405020304" pitchFamily="18" charset="0"/>
              </a:rPr>
              <a:t>.TenBN</a:t>
            </a:r>
            <a:r>
              <a:rPr lang="en-GB" sz="2400" b="0" i="0" u="none" strike="noStrike" dirty="0">
                <a:solidFill>
                  <a:srgbClr val="000000"/>
                </a:solidFill>
                <a:effectLst/>
                <a:latin typeface="Times New Roman" panose="02020603050405020304" pitchFamily="18" charset="0"/>
              </a:rPr>
              <a:t>, </a:t>
            </a:r>
            <a:r>
              <a:rPr lang="en-GB" sz="2400" dirty="0" err="1">
                <a:solidFill>
                  <a:srgbClr val="D60093"/>
                </a:solidFill>
                <a:latin typeface="Times New Roman" panose="02020603050405020304" pitchFamily="18" charset="0"/>
              </a:rPr>
              <a:t>nhacsi</a:t>
            </a:r>
            <a:r>
              <a:rPr lang="en-GB" sz="2400" b="0" i="0" u="none" strike="noStrike" dirty="0" err="1">
                <a:solidFill>
                  <a:srgbClr val="000000"/>
                </a:solidFill>
                <a:effectLst/>
                <a:latin typeface="Times New Roman" panose="02020603050405020304" pitchFamily="18" charset="0"/>
              </a:rPr>
              <a:t>.TenNS</a:t>
            </a:r>
            <a:endParaRPr lang="en-GB" sz="2400" b="0" dirty="0">
              <a:effectLst/>
            </a:endParaRPr>
          </a:p>
          <a:p>
            <a:pPr algn="just" rtl="0">
              <a:lnSpc>
                <a:spcPct val="150000"/>
              </a:lnSpc>
              <a:spcBef>
                <a:spcPts val="600"/>
              </a:spcBef>
              <a:spcAft>
                <a:spcPts val="600"/>
              </a:spcAft>
            </a:pPr>
            <a:r>
              <a:rPr lang="en-GB" sz="2400" b="0" i="0" u="none" strike="noStrike" dirty="0">
                <a:solidFill>
                  <a:srgbClr val="000000"/>
                </a:solidFill>
                <a:effectLst/>
                <a:latin typeface="Times New Roman" panose="02020603050405020304" pitchFamily="18" charset="0"/>
              </a:rPr>
              <a:t>     </a:t>
            </a:r>
            <a:r>
              <a:rPr lang="en-GB" sz="2400" b="1" dirty="0">
                <a:solidFill>
                  <a:srgbClr val="002060"/>
                </a:solidFill>
                <a:latin typeface="Times New Roman" panose="02020603050405020304" pitchFamily="18" charset="0"/>
              </a:rPr>
              <a:t>FROM</a:t>
            </a:r>
            <a:r>
              <a:rPr lang="en-GB" sz="2400" b="0" i="0" u="none" strike="noStrike" dirty="0">
                <a:solidFill>
                  <a:srgbClr val="000000"/>
                </a:solidFill>
                <a:effectLst/>
                <a:latin typeface="Times New Roman" panose="02020603050405020304" pitchFamily="18" charset="0"/>
              </a:rPr>
              <a:t> </a:t>
            </a:r>
            <a:r>
              <a:rPr lang="en-GB" sz="2400" dirty="0" err="1">
                <a:solidFill>
                  <a:srgbClr val="D60093"/>
                </a:solidFill>
                <a:latin typeface="Times New Roman" panose="02020603050405020304" pitchFamily="18" charset="0"/>
              </a:rPr>
              <a:t>bannhac</a:t>
            </a:r>
            <a:r>
              <a:rPr lang="en-GB" sz="2400" b="0" i="0" u="none" strike="noStrike" dirty="0">
                <a:solidFill>
                  <a:srgbClr val="000000"/>
                </a:solidFill>
                <a:effectLst/>
                <a:latin typeface="Times New Roman" panose="02020603050405020304" pitchFamily="18" charset="0"/>
              </a:rPr>
              <a:t> </a:t>
            </a:r>
            <a:r>
              <a:rPr lang="en-GB" sz="2400" b="1" dirty="0">
                <a:solidFill>
                  <a:srgbClr val="002060"/>
                </a:solidFill>
                <a:latin typeface="Times New Roman" panose="02020603050405020304" pitchFamily="18" charset="0"/>
              </a:rPr>
              <a:t>INNER JOIN </a:t>
            </a:r>
            <a:r>
              <a:rPr lang="en-GB" sz="2400" dirty="0" err="1">
                <a:solidFill>
                  <a:srgbClr val="D60093"/>
                </a:solidFill>
                <a:latin typeface="Times New Roman" panose="02020603050405020304" pitchFamily="18" charset="0"/>
              </a:rPr>
              <a:t>nhacsi</a:t>
            </a:r>
            <a:endParaRPr lang="en-GB" sz="2400" dirty="0">
              <a:solidFill>
                <a:srgbClr val="D60093"/>
              </a:solidFill>
              <a:latin typeface="Times New Roman" panose="02020603050405020304" pitchFamily="18" charset="0"/>
            </a:endParaRPr>
          </a:p>
          <a:p>
            <a:pPr algn="just" rtl="0">
              <a:lnSpc>
                <a:spcPct val="150000"/>
              </a:lnSpc>
              <a:spcBef>
                <a:spcPts val="600"/>
              </a:spcBef>
              <a:spcAft>
                <a:spcPts val="600"/>
              </a:spcAft>
            </a:pPr>
            <a:r>
              <a:rPr lang="en-GB" sz="2400" b="0" i="0" u="none" strike="noStrike" dirty="0">
                <a:solidFill>
                  <a:srgbClr val="000000"/>
                </a:solidFill>
                <a:effectLst/>
                <a:latin typeface="Times New Roman" panose="02020603050405020304" pitchFamily="18" charset="0"/>
              </a:rPr>
              <a:t>     </a:t>
            </a:r>
            <a:r>
              <a:rPr lang="en-GB" sz="2400" b="1" dirty="0">
                <a:solidFill>
                  <a:srgbClr val="002060"/>
                </a:solidFill>
                <a:latin typeface="Times New Roman" panose="02020603050405020304" pitchFamily="18" charset="0"/>
              </a:rPr>
              <a:t>ON </a:t>
            </a:r>
            <a:r>
              <a:rPr lang="en-GB" sz="2400" dirty="0" err="1">
                <a:solidFill>
                  <a:srgbClr val="D60093"/>
                </a:solidFill>
                <a:latin typeface="Times New Roman" panose="02020603050405020304" pitchFamily="18" charset="0"/>
              </a:rPr>
              <a:t>bannhac</a:t>
            </a:r>
            <a:r>
              <a:rPr lang="en-GB" sz="2400" b="0" i="0" u="none" strike="noStrike" dirty="0" err="1">
                <a:solidFill>
                  <a:srgbClr val="000000"/>
                </a:solidFill>
                <a:effectLst/>
                <a:latin typeface="Times New Roman" panose="02020603050405020304" pitchFamily="18" charset="0"/>
              </a:rPr>
              <a:t>.Aid</a:t>
            </a:r>
            <a:r>
              <a:rPr lang="en-GB" sz="2400" b="0" i="0" u="none" strike="noStrike" dirty="0">
                <a:solidFill>
                  <a:srgbClr val="000000"/>
                </a:solidFill>
                <a:effectLst/>
                <a:latin typeface="Times New Roman" panose="02020603050405020304" pitchFamily="18" charset="0"/>
              </a:rPr>
              <a:t> = </a:t>
            </a:r>
            <a:r>
              <a:rPr lang="en-GB" sz="2400" dirty="0" err="1">
                <a:solidFill>
                  <a:srgbClr val="D60093"/>
                </a:solidFill>
                <a:latin typeface="Times New Roman" panose="02020603050405020304" pitchFamily="18" charset="0"/>
              </a:rPr>
              <a:t>nhacsi</a:t>
            </a:r>
            <a:r>
              <a:rPr lang="en-GB" sz="2400" b="0" i="0" u="none" strike="noStrike" dirty="0" err="1">
                <a:solidFill>
                  <a:srgbClr val="000000"/>
                </a:solidFill>
                <a:effectLst/>
                <a:latin typeface="Times New Roman" panose="02020603050405020304" pitchFamily="18" charset="0"/>
              </a:rPr>
              <a:t>.Aid</a:t>
            </a:r>
            <a:r>
              <a:rPr lang="en-GB" sz="2400" b="0" i="0" u="none" strike="noStrike" dirty="0">
                <a:solidFill>
                  <a:srgbClr val="000000"/>
                </a:solidFill>
                <a:effectLst/>
                <a:latin typeface="Times New Roman" panose="02020603050405020304" pitchFamily="18" charset="0"/>
              </a:rPr>
              <a:t>;</a:t>
            </a:r>
            <a:endParaRPr lang="en-GB" sz="2400" dirty="0"/>
          </a:p>
        </p:txBody>
      </p:sp>
      <p:grpSp>
        <p:nvGrpSpPr>
          <p:cNvPr id="10" name="Group 9">
            <a:extLst>
              <a:ext uri="{FF2B5EF4-FFF2-40B4-BE49-F238E27FC236}">
                <a16:creationId xmlns:a16="http://schemas.microsoft.com/office/drawing/2014/main" id="{B1FBD67E-E27B-4C10-8997-B3493F0AFCA6}"/>
              </a:ext>
            </a:extLst>
          </p:cNvPr>
          <p:cNvGrpSpPr/>
          <p:nvPr/>
        </p:nvGrpSpPr>
        <p:grpSpPr>
          <a:xfrm>
            <a:off x="9956101" y="3156499"/>
            <a:ext cx="1519416" cy="1839686"/>
            <a:chOff x="7102070" y="2519184"/>
            <a:chExt cx="1519416" cy="1839686"/>
          </a:xfrm>
        </p:grpSpPr>
        <p:pic>
          <p:nvPicPr>
            <p:cNvPr id="16" name="Picture 4" descr="Database Icons PNG - Free PNG and Icons Downloads">
              <a:extLst>
                <a:ext uri="{FF2B5EF4-FFF2-40B4-BE49-F238E27FC236}">
                  <a16:creationId xmlns:a16="http://schemas.microsoft.com/office/drawing/2014/main" id="{951B45FF-3E50-4AAC-8926-A8B2637F6DDE}"/>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1215" b="92713" l="9804" r="91176">
                          <a14:foregroundMark x1="26471" y1="10931" x2="72059" y2="20648"/>
                          <a14:foregroundMark x1="81863" y1="26721" x2="84314" y2="45344"/>
                          <a14:foregroundMark x1="65686" y1="9312" x2="80392" y2="20648"/>
                          <a14:foregroundMark x1="51471" y1="5668" x2="75980" y2="10931"/>
                          <a14:foregroundMark x1="52941" y1="2429" x2="52941" y2="2429"/>
                          <a14:foregroundMark x1="90686" y1="35223" x2="90686" y2="35223"/>
                          <a14:foregroundMark x1="52941" y1="91093" x2="52941" y2="91093"/>
                          <a14:foregroundMark x1="31863" y1="91093" x2="59314" y2="93522"/>
                          <a14:foregroundMark x1="63235" y1="92308" x2="82843" y2="88259"/>
                          <a14:foregroundMark x1="16667" y1="85425" x2="30392" y2="90283"/>
                          <a14:foregroundMark x1="79902" y1="89069" x2="89216" y2="83401"/>
                          <a14:foregroundMark x1="90196" y1="64372" x2="90196" y2="64372"/>
                          <a14:foregroundMark x1="91176" y1="69636" x2="91176" y2="69636"/>
                          <a14:foregroundMark x1="90686" y1="61134" x2="90686" y2="61134"/>
                          <a14:foregroundMark x1="47549" y1="1215" x2="47549" y2="1215"/>
                        </a14:backgroundRemoval>
                      </a14:imgEffect>
                    </a14:imgLayer>
                  </a14:imgProps>
                </a:ext>
                <a:ext uri="{28A0092B-C50C-407E-A947-70E740481C1C}">
                  <a14:useLocalDpi xmlns:a14="http://schemas.microsoft.com/office/drawing/2010/main" val="0"/>
                </a:ext>
              </a:extLst>
            </a:blip>
            <a:srcRect/>
            <a:stretch>
              <a:fillRect/>
            </a:stretch>
          </p:blipFill>
          <p:spPr bwMode="auto">
            <a:xfrm>
              <a:off x="7102070" y="2519184"/>
              <a:ext cx="1519416" cy="1839686"/>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a:extLst>
                <a:ext uri="{FF2B5EF4-FFF2-40B4-BE49-F238E27FC236}">
                  <a16:creationId xmlns:a16="http://schemas.microsoft.com/office/drawing/2014/main" id="{CC927AFD-3834-4BD5-BF8E-09751347C776}"/>
                </a:ext>
              </a:extLst>
            </p:cNvPr>
            <p:cNvSpPr txBox="1"/>
            <p:nvPr/>
          </p:nvSpPr>
          <p:spPr>
            <a:xfrm>
              <a:off x="7534505" y="3363829"/>
              <a:ext cx="886899" cy="338554"/>
            </a:xfrm>
            <a:prstGeom prst="rect">
              <a:avLst/>
            </a:prstGeom>
            <a:noFill/>
          </p:spPr>
          <p:txBody>
            <a:bodyPr wrap="square" rtlCol="0">
              <a:spAutoFit/>
            </a:bodyPr>
            <a:lstStyle/>
            <a:p>
              <a:r>
                <a:rPr lang="en-US" sz="1600" b="1">
                  <a:solidFill>
                    <a:schemeClr val="bg1"/>
                  </a:solidFill>
                </a:rPr>
                <a:t>music</a:t>
              </a:r>
            </a:p>
          </p:txBody>
        </p:sp>
      </p:grpSp>
      <p:graphicFrame>
        <p:nvGraphicFramePr>
          <p:cNvPr id="18" name="Table 2">
            <a:extLst>
              <a:ext uri="{FF2B5EF4-FFF2-40B4-BE49-F238E27FC236}">
                <a16:creationId xmlns:a16="http://schemas.microsoft.com/office/drawing/2014/main" id="{94D14451-65C5-44AE-A896-590C5B536587}"/>
              </a:ext>
            </a:extLst>
          </p:cNvPr>
          <p:cNvGraphicFramePr>
            <a:graphicFrameLocks noGrp="1"/>
          </p:cNvGraphicFramePr>
          <p:nvPr>
            <p:extLst>
              <p:ext uri="{D42A27DB-BD31-4B8C-83A1-F6EECF244321}">
                <p14:modId xmlns:p14="http://schemas.microsoft.com/office/powerpoint/2010/main" val="3508345980"/>
              </p:ext>
            </p:extLst>
          </p:nvPr>
        </p:nvGraphicFramePr>
        <p:xfrm>
          <a:off x="8261930" y="1667425"/>
          <a:ext cx="3293216" cy="2194560"/>
        </p:xfrm>
        <a:graphic>
          <a:graphicData uri="http://schemas.openxmlformats.org/drawingml/2006/table">
            <a:tbl>
              <a:tblPr firstRow="1" bandRow="1">
                <a:tableStyleId>{21E4AEA4-8DFA-4A89-87EB-49C32662AFE0}</a:tableStyleId>
              </a:tblPr>
              <a:tblGrid>
                <a:gridCol w="577705">
                  <a:extLst>
                    <a:ext uri="{9D8B030D-6E8A-4147-A177-3AD203B41FA5}">
                      <a16:colId xmlns:a16="http://schemas.microsoft.com/office/drawing/2014/main" val="1259755923"/>
                    </a:ext>
                  </a:extLst>
                </a:gridCol>
                <a:gridCol w="699829">
                  <a:extLst>
                    <a:ext uri="{9D8B030D-6E8A-4147-A177-3AD203B41FA5}">
                      <a16:colId xmlns:a16="http://schemas.microsoft.com/office/drawing/2014/main" val="725518092"/>
                    </a:ext>
                  </a:extLst>
                </a:gridCol>
                <a:gridCol w="2015682">
                  <a:extLst>
                    <a:ext uri="{9D8B030D-6E8A-4147-A177-3AD203B41FA5}">
                      <a16:colId xmlns:a16="http://schemas.microsoft.com/office/drawing/2014/main" val="1619903852"/>
                    </a:ext>
                  </a:extLst>
                </a:gridCol>
              </a:tblGrid>
              <a:tr h="255641">
                <a:tc gridSpan="3">
                  <a:txBody>
                    <a:bodyPr/>
                    <a:lstStyle/>
                    <a:p>
                      <a:pPr algn="ctr"/>
                      <a:r>
                        <a:rPr lang="en-US" sz="1200" dirty="0" err="1"/>
                        <a:t>bannhac</a:t>
                      </a:r>
                      <a:endParaRPr lang="en-US" sz="1200" dirty="0"/>
                    </a:p>
                  </a:txBody>
                  <a:tcPr/>
                </a:tc>
                <a:tc hMerge="1">
                  <a:txBody>
                    <a:bodyPr/>
                    <a:lstStyle/>
                    <a:p>
                      <a:endParaRPr lang="en-US"/>
                    </a:p>
                  </a:txBody>
                  <a:tcPr/>
                </a:tc>
                <a:tc hMerge="1">
                  <a:txBody>
                    <a:bodyPr/>
                    <a:lstStyle/>
                    <a:p>
                      <a:endParaRPr lang="en-US" sz="1100"/>
                    </a:p>
                  </a:txBody>
                  <a:tcPr/>
                </a:tc>
                <a:extLst>
                  <a:ext uri="{0D108BD9-81ED-4DB2-BD59-A6C34878D82A}">
                    <a16:rowId xmlns:a16="http://schemas.microsoft.com/office/drawing/2014/main" val="1292713760"/>
                  </a:ext>
                </a:extLst>
              </a:tr>
              <a:tr h="251648">
                <a:tc>
                  <a:txBody>
                    <a:bodyPr/>
                    <a:lstStyle/>
                    <a:p>
                      <a:pPr algn="ctr"/>
                      <a:r>
                        <a:rPr lang="en-US" sz="1200"/>
                        <a:t>Mid</a:t>
                      </a:r>
                    </a:p>
                  </a:txBody>
                  <a:tcPr/>
                </a:tc>
                <a:tc>
                  <a:txBody>
                    <a:bodyPr/>
                    <a:lstStyle/>
                    <a:p>
                      <a:pPr algn="ctr"/>
                      <a:r>
                        <a:rPr lang="en-US" sz="1200"/>
                        <a:t>Aid</a:t>
                      </a:r>
                    </a:p>
                  </a:txBody>
                  <a:tcPr/>
                </a:tc>
                <a:tc>
                  <a:txBody>
                    <a:bodyPr/>
                    <a:lstStyle/>
                    <a:p>
                      <a:pPr algn="ctr"/>
                      <a:r>
                        <a:rPr lang="en-US" sz="1200"/>
                        <a:t>TenBN</a:t>
                      </a:r>
                    </a:p>
                  </a:txBody>
                  <a:tcPr/>
                </a:tc>
                <a:extLst>
                  <a:ext uri="{0D108BD9-81ED-4DB2-BD59-A6C34878D82A}">
                    <a16:rowId xmlns:a16="http://schemas.microsoft.com/office/drawing/2014/main" val="1716149497"/>
                  </a:ext>
                </a:extLst>
              </a:tr>
              <a:tr h="251648">
                <a:tc>
                  <a:txBody>
                    <a:bodyPr/>
                    <a:lstStyle/>
                    <a:p>
                      <a:pPr algn="ctr"/>
                      <a:r>
                        <a:rPr lang="en-US" sz="1200"/>
                        <a:t>0001</a:t>
                      </a:r>
                    </a:p>
                  </a:txBody>
                  <a:tcPr/>
                </a:tc>
                <a:tc>
                  <a:txBody>
                    <a:bodyPr/>
                    <a:lstStyle/>
                    <a:p>
                      <a:pPr algn="ctr"/>
                      <a:r>
                        <a:rPr lang="en-US" sz="1200"/>
                        <a:t>1</a:t>
                      </a:r>
                    </a:p>
                  </a:txBody>
                  <a:tcPr/>
                </a:tc>
                <a:tc>
                  <a:txBody>
                    <a:bodyPr/>
                    <a:lstStyle/>
                    <a:p>
                      <a:r>
                        <a:rPr lang="en-US" sz="1200"/>
                        <a:t>Du kích sông Thao</a:t>
                      </a:r>
                    </a:p>
                  </a:txBody>
                  <a:tcPr/>
                </a:tc>
                <a:extLst>
                  <a:ext uri="{0D108BD9-81ED-4DB2-BD59-A6C34878D82A}">
                    <a16:rowId xmlns:a16="http://schemas.microsoft.com/office/drawing/2014/main" val="11800228"/>
                  </a:ext>
                </a:extLst>
              </a:tr>
              <a:tr h="251648">
                <a:tc>
                  <a:txBody>
                    <a:bodyPr/>
                    <a:lstStyle/>
                    <a:p>
                      <a:pPr algn="ctr"/>
                      <a:r>
                        <a:rPr lang="en-US" sz="1200"/>
                        <a:t>0002</a:t>
                      </a:r>
                    </a:p>
                  </a:txBody>
                  <a:tcPr/>
                </a:tc>
                <a:tc>
                  <a:txBody>
                    <a:bodyPr/>
                    <a:lstStyle/>
                    <a:p>
                      <a:pPr algn="ctr"/>
                      <a:r>
                        <a:rPr lang="en-US" sz="1200"/>
                        <a:t>2</a:t>
                      </a:r>
                    </a:p>
                  </a:txBody>
                  <a:tcPr/>
                </a:tc>
                <a:tc>
                  <a:txBody>
                    <a:bodyPr/>
                    <a:lstStyle/>
                    <a:p>
                      <a:r>
                        <a:rPr lang="en-US" sz="1200"/>
                        <a:t>Trường ca sông Lô</a:t>
                      </a:r>
                    </a:p>
                  </a:txBody>
                  <a:tcPr/>
                </a:tc>
                <a:extLst>
                  <a:ext uri="{0D108BD9-81ED-4DB2-BD59-A6C34878D82A}">
                    <a16:rowId xmlns:a16="http://schemas.microsoft.com/office/drawing/2014/main" val="997101448"/>
                  </a:ext>
                </a:extLst>
              </a:tr>
              <a:tr h="251648">
                <a:tc>
                  <a:txBody>
                    <a:bodyPr/>
                    <a:lstStyle/>
                    <a:p>
                      <a:pPr algn="ctr"/>
                      <a:r>
                        <a:rPr lang="en-US" sz="1200"/>
                        <a:t>0003</a:t>
                      </a:r>
                    </a:p>
                  </a:txBody>
                  <a:tcPr/>
                </a:tc>
                <a:tc>
                  <a:txBody>
                    <a:bodyPr/>
                    <a:lstStyle/>
                    <a:p>
                      <a:pPr algn="ctr"/>
                      <a:r>
                        <a:rPr lang="en-US" sz="1200"/>
                        <a:t>3</a:t>
                      </a:r>
                    </a:p>
                  </a:txBody>
                  <a:tcPr/>
                </a:tc>
                <a:tc>
                  <a:txBody>
                    <a:bodyPr/>
                    <a:lstStyle/>
                    <a:p>
                      <a:r>
                        <a:rPr lang="en-US" sz="1200"/>
                        <a:t>Tình ca</a:t>
                      </a:r>
                    </a:p>
                  </a:txBody>
                  <a:tcPr/>
                </a:tc>
                <a:extLst>
                  <a:ext uri="{0D108BD9-81ED-4DB2-BD59-A6C34878D82A}">
                    <a16:rowId xmlns:a16="http://schemas.microsoft.com/office/drawing/2014/main" val="2633774427"/>
                  </a:ext>
                </a:extLst>
              </a:tr>
              <a:tr h="251648">
                <a:tc>
                  <a:txBody>
                    <a:bodyPr/>
                    <a:lstStyle/>
                    <a:p>
                      <a:pPr algn="ctr"/>
                      <a:r>
                        <a:rPr lang="en-US" sz="1200"/>
                        <a:t>0004</a:t>
                      </a:r>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200"/>
                        <a:t>4</a:t>
                      </a:r>
                    </a:p>
                  </a:txBody>
                  <a:tcPr/>
                </a:tc>
                <a:tc>
                  <a:txBody>
                    <a:bodyPr/>
                    <a:lstStyle/>
                    <a:p>
                      <a:r>
                        <a:rPr lang="en-US" sz="1200"/>
                        <a:t>Xa khơi</a:t>
                      </a:r>
                    </a:p>
                  </a:txBody>
                  <a:tcPr/>
                </a:tc>
                <a:extLst>
                  <a:ext uri="{0D108BD9-81ED-4DB2-BD59-A6C34878D82A}">
                    <a16:rowId xmlns:a16="http://schemas.microsoft.com/office/drawing/2014/main" val="3499302021"/>
                  </a:ext>
                </a:extLst>
              </a:tr>
              <a:tr h="251648">
                <a:tc>
                  <a:txBody>
                    <a:bodyPr/>
                    <a:lstStyle/>
                    <a:p>
                      <a:pPr algn="ctr"/>
                      <a:r>
                        <a:rPr lang="en-US" sz="1200"/>
                        <a:t>0005</a:t>
                      </a:r>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200"/>
                        <a:t>1</a:t>
                      </a:r>
                    </a:p>
                  </a:txBody>
                  <a:tcPr/>
                </a:tc>
                <a:tc>
                  <a:txBody>
                    <a:bodyPr/>
                    <a:lstStyle/>
                    <a:p>
                      <a:r>
                        <a:rPr lang="en-US" sz="1200"/>
                        <a:t>Việt Nam quê hương tôi</a:t>
                      </a:r>
                    </a:p>
                  </a:txBody>
                  <a:tcPr/>
                </a:tc>
                <a:extLst>
                  <a:ext uri="{0D108BD9-81ED-4DB2-BD59-A6C34878D82A}">
                    <a16:rowId xmlns:a16="http://schemas.microsoft.com/office/drawing/2014/main" val="1694485450"/>
                  </a:ext>
                </a:extLst>
              </a:tr>
              <a:tr h="251648">
                <a:tc>
                  <a:txBody>
                    <a:bodyPr/>
                    <a:lstStyle/>
                    <a:p>
                      <a:pPr algn="ctr"/>
                      <a:r>
                        <a:rPr lang="en-US" sz="1200"/>
                        <a:t>0006</a:t>
                      </a:r>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200"/>
                        <a:t>2</a:t>
                      </a:r>
                    </a:p>
                  </a:txBody>
                  <a:tcPr/>
                </a:tc>
                <a:tc>
                  <a:txBody>
                    <a:bodyPr/>
                    <a:lstStyle/>
                    <a:p>
                      <a:r>
                        <a:rPr lang="en-US" sz="1200" dirty="0" err="1"/>
                        <a:t>Tiến</a:t>
                      </a:r>
                      <a:r>
                        <a:rPr lang="en-US" sz="1200" dirty="0"/>
                        <a:t> </a:t>
                      </a:r>
                      <a:r>
                        <a:rPr lang="en-US" sz="1200" dirty="0" err="1"/>
                        <a:t>về</a:t>
                      </a:r>
                      <a:r>
                        <a:rPr lang="en-US" sz="1200" dirty="0"/>
                        <a:t> </a:t>
                      </a:r>
                      <a:r>
                        <a:rPr lang="en-US" sz="1200" dirty="0" err="1"/>
                        <a:t>Hà</a:t>
                      </a:r>
                      <a:r>
                        <a:rPr lang="en-US" sz="1200" dirty="0"/>
                        <a:t> </a:t>
                      </a:r>
                      <a:r>
                        <a:rPr lang="en-US" sz="1200" dirty="0" err="1"/>
                        <a:t>Nội</a:t>
                      </a:r>
                      <a:endParaRPr lang="en-US" sz="1200" dirty="0"/>
                    </a:p>
                  </a:txBody>
                  <a:tcPr/>
                </a:tc>
                <a:extLst>
                  <a:ext uri="{0D108BD9-81ED-4DB2-BD59-A6C34878D82A}">
                    <a16:rowId xmlns:a16="http://schemas.microsoft.com/office/drawing/2014/main" val="2700014571"/>
                  </a:ext>
                </a:extLst>
              </a:tr>
            </a:tbl>
          </a:graphicData>
        </a:graphic>
      </p:graphicFrame>
      <p:graphicFrame>
        <p:nvGraphicFramePr>
          <p:cNvPr id="19" name="Table 2">
            <a:extLst>
              <a:ext uri="{FF2B5EF4-FFF2-40B4-BE49-F238E27FC236}">
                <a16:creationId xmlns:a16="http://schemas.microsoft.com/office/drawing/2014/main" id="{572DBB9B-6514-4B3D-8173-DD487DC240C1}"/>
              </a:ext>
            </a:extLst>
          </p:cNvPr>
          <p:cNvGraphicFramePr>
            <a:graphicFrameLocks noGrp="1"/>
          </p:cNvGraphicFramePr>
          <p:nvPr>
            <p:extLst>
              <p:ext uri="{D42A27DB-BD31-4B8C-83A1-F6EECF244321}">
                <p14:modId xmlns:p14="http://schemas.microsoft.com/office/powerpoint/2010/main" val="1617417664"/>
              </p:ext>
            </p:extLst>
          </p:nvPr>
        </p:nvGraphicFramePr>
        <p:xfrm>
          <a:off x="8261930" y="3870145"/>
          <a:ext cx="2008767" cy="1655632"/>
        </p:xfrm>
        <a:graphic>
          <a:graphicData uri="http://schemas.openxmlformats.org/drawingml/2006/table">
            <a:tbl>
              <a:tblPr firstRow="1" bandRow="1">
                <a:tableStyleId>{21E4AEA4-8DFA-4A89-87EB-49C32662AFE0}</a:tableStyleId>
              </a:tblPr>
              <a:tblGrid>
                <a:gridCol w="599586">
                  <a:extLst>
                    <a:ext uri="{9D8B030D-6E8A-4147-A177-3AD203B41FA5}">
                      <a16:colId xmlns:a16="http://schemas.microsoft.com/office/drawing/2014/main" val="1259755923"/>
                    </a:ext>
                  </a:extLst>
                </a:gridCol>
                <a:gridCol w="1409181">
                  <a:extLst>
                    <a:ext uri="{9D8B030D-6E8A-4147-A177-3AD203B41FA5}">
                      <a16:colId xmlns:a16="http://schemas.microsoft.com/office/drawing/2014/main" val="1619903852"/>
                    </a:ext>
                  </a:extLst>
                </a:gridCol>
              </a:tblGrid>
              <a:tr h="284032">
                <a:tc gridSpan="2">
                  <a:txBody>
                    <a:bodyPr/>
                    <a:lstStyle/>
                    <a:p>
                      <a:pPr algn="ctr"/>
                      <a:r>
                        <a:rPr lang="en-US" sz="1200"/>
                        <a:t>nhacsi</a:t>
                      </a:r>
                    </a:p>
                  </a:txBody>
                  <a:tcPr/>
                </a:tc>
                <a:tc hMerge="1">
                  <a:txBody>
                    <a:bodyPr/>
                    <a:lstStyle/>
                    <a:p>
                      <a:endParaRPr lang="en-US" sz="1100"/>
                    </a:p>
                  </a:txBody>
                  <a:tcPr/>
                </a:tc>
                <a:extLst>
                  <a:ext uri="{0D108BD9-81ED-4DB2-BD59-A6C34878D82A}">
                    <a16:rowId xmlns:a16="http://schemas.microsoft.com/office/drawing/2014/main" val="1292713760"/>
                  </a:ext>
                </a:extLst>
              </a:tr>
              <a:tr h="268252">
                <a:tc>
                  <a:txBody>
                    <a:bodyPr/>
                    <a:lstStyle/>
                    <a:p>
                      <a:pPr algn="ctr"/>
                      <a:r>
                        <a:rPr lang="en-US" sz="1200"/>
                        <a:t>Aid</a:t>
                      </a:r>
                    </a:p>
                  </a:txBody>
                  <a:tcPr/>
                </a:tc>
                <a:tc>
                  <a:txBody>
                    <a:bodyPr/>
                    <a:lstStyle/>
                    <a:p>
                      <a:pPr algn="ctr"/>
                      <a:r>
                        <a:rPr lang="en-US" sz="1200"/>
                        <a:t>TenNS</a:t>
                      </a:r>
                    </a:p>
                  </a:txBody>
                  <a:tcPr/>
                </a:tc>
                <a:extLst>
                  <a:ext uri="{0D108BD9-81ED-4DB2-BD59-A6C34878D82A}">
                    <a16:rowId xmlns:a16="http://schemas.microsoft.com/office/drawing/2014/main" val="1716149497"/>
                  </a:ext>
                </a:extLst>
              </a:tr>
              <a:tr h="268252">
                <a:tc>
                  <a:txBody>
                    <a:bodyPr/>
                    <a:lstStyle/>
                    <a:p>
                      <a:pPr algn="ctr"/>
                      <a:r>
                        <a:rPr lang="en-US" sz="1200"/>
                        <a:t>1</a:t>
                      </a:r>
                    </a:p>
                  </a:txBody>
                  <a:tcPr/>
                </a:tc>
                <a:tc>
                  <a:txBody>
                    <a:bodyPr/>
                    <a:lstStyle/>
                    <a:p>
                      <a:r>
                        <a:rPr lang="en-US" sz="1200"/>
                        <a:t>Đỗ Nhuận</a:t>
                      </a:r>
                    </a:p>
                  </a:txBody>
                  <a:tcPr/>
                </a:tc>
                <a:extLst>
                  <a:ext uri="{0D108BD9-81ED-4DB2-BD59-A6C34878D82A}">
                    <a16:rowId xmlns:a16="http://schemas.microsoft.com/office/drawing/2014/main" val="11800228"/>
                  </a:ext>
                </a:extLst>
              </a:tr>
              <a:tr h="268252">
                <a:tc>
                  <a:txBody>
                    <a:bodyPr/>
                    <a:lstStyle/>
                    <a:p>
                      <a:pPr algn="ctr"/>
                      <a:r>
                        <a:rPr lang="en-US" sz="1200"/>
                        <a:t>2</a:t>
                      </a:r>
                    </a:p>
                  </a:txBody>
                  <a:tcPr/>
                </a:tc>
                <a:tc>
                  <a:txBody>
                    <a:bodyPr/>
                    <a:lstStyle/>
                    <a:p>
                      <a:r>
                        <a:rPr lang="en-US" sz="1200"/>
                        <a:t>Văn Cao</a:t>
                      </a:r>
                    </a:p>
                  </a:txBody>
                  <a:tcPr/>
                </a:tc>
                <a:extLst>
                  <a:ext uri="{0D108BD9-81ED-4DB2-BD59-A6C34878D82A}">
                    <a16:rowId xmlns:a16="http://schemas.microsoft.com/office/drawing/2014/main" val="997101448"/>
                  </a:ext>
                </a:extLst>
              </a:tr>
              <a:tr h="268252">
                <a:tc>
                  <a:txBody>
                    <a:bodyPr/>
                    <a:lstStyle/>
                    <a:p>
                      <a:pPr algn="ctr"/>
                      <a:r>
                        <a:rPr lang="en-US" sz="1200"/>
                        <a:t>3</a:t>
                      </a:r>
                    </a:p>
                  </a:txBody>
                  <a:tcPr/>
                </a:tc>
                <a:tc>
                  <a:txBody>
                    <a:bodyPr/>
                    <a:lstStyle/>
                    <a:p>
                      <a:r>
                        <a:rPr lang="en-US" sz="1200"/>
                        <a:t>Hoàng Việt</a:t>
                      </a:r>
                    </a:p>
                  </a:txBody>
                  <a:tcPr/>
                </a:tc>
                <a:extLst>
                  <a:ext uri="{0D108BD9-81ED-4DB2-BD59-A6C34878D82A}">
                    <a16:rowId xmlns:a16="http://schemas.microsoft.com/office/drawing/2014/main" val="2633774427"/>
                  </a:ext>
                </a:extLst>
              </a:tr>
              <a:tr h="268252">
                <a:tc>
                  <a:txBody>
                    <a:bodyPr/>
                    <a:lstStyle/>
                    <a:p>
                      <a:pPr algn="ctr"/>
                      <a:r>
                        <a:rPr lang="en-US" sz="1200"/>
                        <a:t>4</a:t>
                      </a:r>
                    </a:p>
                  </a:txBody>
                  <a:tcPr/>
                </a:tc>
                <a:tc>
                  <a:txBody>
                    <a:bodyPr/>
                    <a:lstStyle/>
                    <a:p>
                      <a:r>
                        <a:rPr lang="en-US" sz="1200" dirty="0" err="1"/>
                        <a:t>Nguyễn</a:t>
                      </a:r>
                      <a:r>
                        <a:rPr lang="en-US" sz="1200" dirty="0"/>
                        <a:t> </a:t>
                      </a:r>
                      <a:r>
                        <a:rPr lang="en-US" sz="1200" dirty="0" err="1"/>
                        <a:t>Tài</a:t>
                      </a:r>
                      <a:r>
                        <a:rPr lang="en-US" sz="1200" dirty="0"/>
                        <a:t> </a:t>
                      </a:r>
                      <a:r>
                        <a:rPr lang="en-US" sz="1200" dirty="0" err="1"/>
                        <a:t>Tuệ</a:t>
                      </a:r>
                      <a:endParaRPr lang="en-US" sz="1200" dirty="0"/>
                    </a:p>
                  </a:txBody>
                  <a:tcPr/>
                </a:tc>
                <a:extLst>
                  <a:ext uri="{0D108BD9-81ED-4DB2-BD59-A6C34878D82A}">
                    <a16:rowId xmlns:a16="http://schemas.microsoft.com/office/drawing/2014/main" val="3499302021"/>
                  </a:ext>
                </a:extLst>
              </a:tr>
            </a:tbl>
          </a:graphicData>
        </a:graphic>
      </p:graphicFrame>
      <p:graphicFrame>
        <p:nvGraphicFramePr>
          <p:cNvPr id="20" name="Table 2">
            <a:extLst>
              <a:ext uri="{FF2B5EF4-FFF2-40B4-BE49-F238E27FC236}">
                <a16:creationId xmlns:a16="http://schemas.microsoft.com/office/drawing/2014/main" id="{9E897D08-942F-4E64-BC7E-E75A69A0924E}"/>
              </a:ext>
            </a:extLst>
          </p:cNvPr>
          <p:cNvGraphicFramePr>
            <a:graphicFrameLocks noGrp="1"/>
          </p:cNvGraphicFramePr>
          <p:nvPr>
            <p:extLst>
              <p:ext uri="{D42A27DB-BD31-4B8C-83A1-F6EECF244321}">
                <p14:modId xmlns:p14="http://schemas.microsoft.com/office/powerpoint/2010/main" val="1681955631"/>
              </p:ext>
            </p:extLst>
          </p:nvPr>
        </p:nvGraphicFramePr>
        <p:xfrm>
          <a:off x="8166952" y="2626907"/>
          <a:ext cx="3483171" cy="1920240"/>
        </p:xfrm>
        <a:graphic>
          <a:graphicData uri="http://schemas.openxmlformats.org/drawingml/2006/table">
            <a:tbl>
              <a:tblPr firstRow="1" bandRow="1">
                <a:tableStyleId>{21E4AEA4-8DFA-4A89-87EB-49C32662AFE0}</a:tableStyleId>
              </a:tblPr>
              <a:tblGrid>
                <a:gridCol w="2043201">
                  <a:extLst>
                    <a:ext uri="{9D8B030D-6E8A-4147-A177-3AD203B41FA5}">
                      <a16:colId xmlns:a16="http://schemas.microsoft.com/office/drawing/2014/main" val="1619903852"/>
                    </a:ext>
                  </a:extLst>
                </a:gridCol>
                <a:gridCol w="1439970">
                  <a:extLst>
                    <a:ext uri="{9D8B030D-6E8A-4147-A177-3AD203B41FA5}">
                      <a16:colId xmlns:a16="http://schemas.microsoft.com/office/drawing/2014/main" val="523265473"/>
                    </a:ext>
                  </a:extLst>
                </a:gridCol>
              </a:tblGrid>
              <a:tr h="227685">
                <a:tc>
                  <a:txBody>
                    <a:bodyPr/>
                    <a:lstStyle/>
                    <a:p>
                      <a:pPr algn="ctr"/>
                      <a:r>
                        <a:rPr lang="en-US" sz="1200" dirty="0" err="1"/>
                        <a:t>TenBN</a:t>
                      </a:r>
                      <a:endParaRPr lang="en-US" sz="1200" b="0" dirty="0">
                        <a:solidFill>
                          <a:schemeClr val="tx1"/>
                        </a:solidFill>
                      </a:endParaRPr>
                    </a:p>
                  </a:txBody>
                  <a:tcPr/>
                </a:tc>
                <a:tc>
                  <a:txBody>
                    <a:bodyPr/>
                    <a:lstStyle/>
                    <a:p>
                      <a:pPr algn="ctr"/>
                      <a:r>
                        <a:rPr lang="en-US" sz="1200"/>
                        <a:t>TenNS</a:t>
                      </a:r>
                      <a:endParaRPr lang="en-US" sz="1200" b="0">
                        <a:solidFill>
                          <a:schemeClr val="tx1"/>
                        </a:solidFill>
                      </a:endParaRPr>
                    </a:p>
                  </a:txBody>
                  <a:tcPr/>
                </a:tc>
                <a:extLst>
                  <a:ext uri="{0D108BD9-81ED-4DB2-BD59-A6C34878D82A}">
                    <a16:rowId xmlns:a16="http://schemas.microsoft.com/office/drawing/2014/main" val="1716149497"/>
                  </a:ext>
                </a:extLst>
              </a:tr>
              <a:tr h="227685">
                <a:tc>
                  <a:txBody>
                    <a:bodyPr/>
                    <a:lstStyle/>
                    <a:p>
                      <a:r>
                        <a:rPr lang="en-US" sz="1200"/>
                        <a:t>Du kích sông Thao</a:t>
                      </a: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200"/>
                        <a:t>Đỗ Nhuận</a:t>
                      </a:r>
                    </a:p>
                  </a:txBody>
                  <a:tcPr/>
                </a:tc>
                <a:extLst>
                  <a:ext uri="{0D108BD9-81ED-4DB2-BD59-A6C34878D82A}">
                    <a16:rowId xmlns:a16="http://schemas.microsoft.com/office/drawing/2014/main" val="11800228"/>
                  </a:ext>
                </a:extLst>
              </a:tr>
              <a:tr h="227685">
                <a:tc>
                  <a:txBody>
                    <a:bodyPr/>
                    <a:lstStyle/>
                    <a:p>
                      <a:r>
                        <a:rPr lang="en-US" sz="1200" dirty="0" err="1"/>
                        <a:t>Trường</a:t>
                      </a:r>
                      <a:r>
                        <a:rPr lang="en-US" sz="1200" dirty="0"/>
                        <a:t> ca </a:t>
                      </a:r>
                      <a:r>
                        <a:rPr lang="en-US" sz="1200" dirty="0" err="1"/>
                        <a:t>sông</a:t>
                      </a:r>
                      <a:r>
                        <a:rPr lang="en-US" sz="1200" dirty="0"/>
                        <a:t> Lô</a:t>
                      </a: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200"/>
                        <a:t>Văn Cao</a:t>
                      </a:r>
                    </a:p>
                  </a:txBody>
                  <a:tcPr/>
                </a:tc>
                <a:extLst>
                  <a:ext uri="{0D108BD9-81ED-4DB2-BD59-A6C34878D82A}">
                    <a16:rowId xmlns:a16="http://schemas.microsoft.com/office/drawing/2014/main" val="997101448"/>
                  </a:ext>
                </a:extLst>
              </a:tr>
              <a:tr h="227685">
                <a:tc>
                  <a:txBody>
                    <a:bodyPr/>
                    <a:lstStyle/>
                    <a:p>
                      <a:r>
                        <a:rPr lang="en-US" sz="1200"/>
                        <a:t>Tình ca</a:t>
                      </a: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200"/>
                        <a:t>Hoàng Việt</a:t>
                      </a:r>
                    </a:p>
                  </a:txBody>
                  <a:tcPr/>
                </a:tc>
                <a:extLst>
                  <a:ext uri="{0D108BD9-81ED-4DB2-BD59-A6C34878D82A}">
                    <a16:rowId xmlns:a16="http://schemas.microsoft.com/office/drawing/2014/main" val="3390067353"/>
                  </a:ext>
                </a:extLst>
              </a:tr>
              <a:tr h="227685">
                <a:tc>
                  <a:txBody>
                    <a:bodyPr/>
                    <a:lstStyle/>
                    <a:p>
                      <a:r>
                        <a:rPr lang="en-US" sz="1200"/>
                        <a:t>Xa khơi</a:t>
                      </a: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200"/>
                        <a:t>Nguyễn Tài Tuệ</a:t>
                      </a:r>
                    </a:p>
                  </a:txBody>
                  <a:tcPr/>
                </a:tc>
                <a:extLst>
                  <a:ext uri="{0D108BD9-81ED-4DB2-BD59-A6C34878D82A}">
                    <a16:rowId xmlns:a16="http://schemas.microsoft.com/office/drawing/2014/main" val="1233546490"/>
                  </a:ext>
                </a:extLst>
              </a:tr>
              <a:tr h="227685">
                <a:tc>
                  <a:txBody>
                    <a:bodyPr/>
                    <a:lstStyle/>
                    <a:p>
                      <a:r>
                        <a:rPr lang="en-US" sz="1200" dirty="0" err="1"/>
                        <a:t>Việt</a:t>
                      </a:r>
                      <a:r>
                        <a:rPr lang="en-US" sz="1200" dirty="0"/>
                        <a:t> Nam </a:t>
                      </a:r>
                      <a:r>
                        <a:rPr lang="en-US" sz="1200" dirty="0" err="1"/>
                        <a:t>quê</a:t>
                      </a:r>
                      <a:r>
                        <a:rPr lang="en-US" sz="1200" dirty="0"/>
                        <a:t> </a:t>
                      </a:r>
                      <a:r>
                        <a:rPr lang="en-US" sz="1200" dirty="0" err="1"/>
                        <a:t>hương</a:t>
                      </a:r>
                      <a:r>
                        <a:rPr lang="en-US" sz="1200" dirty="0"/>
                        <a:t> </a:t>
                      </a:r>
                      <a:r>
                        <a:rPr lang="en-US" sz="1200" dirty="0" err="1"/>
                        <a:t>tôi</a:t>
                      </a:r>
                      <a:endParaRPr lang="en-US" sz="1200" dirty="0"/>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200"/>
                        <a:t>Đỗ Nhuận</a:t>
                      </a:r>
                    </a:p>
                  </a:txBody>
                  <a:tcPr/>
                </a:tc>
                <a:extLst>
                  <a:ext uri="{0D108BD9-81ED-4DB2-BD59-A6C34878D82A}">
                    <a16:rowId xmlns:a16="http://schemas.microsoft.com/office/drawing/2014/main" val="1583963345"/>
                  </a:ext>
                </a:extLst>
              </a:tr>
              <a:tr h="227685">
                <a:tc>
                  <a:txBody>
                    <a:bodyPr/>
                    <a:lstStyle/>
                    <a:p>
                      <a:r>
                        <a:rPr lang="en-US" sz="1200"/>
                        <a:t>Tiến về Hà Nội</a:t>
                      </a: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200" dirty="0" err="1"/>
                        <a:t>Văn</a:t>
                      </a:r>
                      <a:r>
                        <a:rPr lang="en-US" sz="1200" dirty="0"/>
                        <a:t> Cao</a:t>
                      </a:r>
                    </a:p>
                  </a:txBody>
                  <a:tcPr/>
                </a:tc>
                <a:extLst>
                  <a:ext uri="{0D108BD9-81ED-4DB2-BD59-A6C34878D82A}">
                    <a16:rowId xmlns:a16="http://schemas.microsoft.com/office/drawing/2014/main" val="4256152317"/>
                  </a:ext>
                </a:extLst>
              </a:tr>
            </a:tbl>
          </a:graphicData>
        </a:graphic>
      </p:graphicFrame>
    </p:spTree>
    <p:extLst>
      <p:ext uri="{BB962C8B-B14F-4D97-AF65-F5344CB8AC3E}">
        <p14:creationId xmlns:p14="http://schemas.microsoft.com/office/powerpoint/2010/main" val="26187062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nodeType="clickEffect">
                                  <p:stCondLst>
                                    <p:cond delay="0"/>
                                  </p:stCondLst>
                                  <p:childTnLst>
                                    <p:set>
                                      <p:cBhvr>
                                        <p:cTn id="18" dur="1" fill="hold">
                                          <p:stCondLst>
                                            <p:cond delay="0"/>
                                          </p:stCondLst>
                                        </p:cTn>
                                        <p:tgtEl>
                                          <p:spTgt spid="20"/>
                                        </p:tgtEl>
                                        <p:attrNameLst>
                                          <p:attrName>style.visibility</p:attrName>
                                        </p:attrNameLst>
                                      </p:cBhvr>
                                      <p:to>
                                        <p:strVal val="visible"/>
                                      </p:to>
                                    </p:set>
                                    <p:anim calcmode="lin" valueType="num">
                                      <p:cBhvr>
                                        <p:cTn id="19" dur="500" fill="hold"/>
                                        <p:tgtEl>
                                          <p:spTgt spid="20"/>
                                        </p:tgtEl>
                                        <p:attrNameLst>
                                          <p:attrName>ppt_w</p:attrName>
                                        </p:attrNameLst>
                                      </p:cBhvr>
                                      <p:tavLst>
                                        <p:tav tm="0">
                                          <p:val>
                                            <p:fltVal val="0"/>
                                          </p:val>
                                        </p:tav>
                                        <p:tav tm="100000">
                                          <p:val>
                                            <p:strVal val="#ppt_w"/>
                                          </p:val>
                                        </p:tav>
                                      </p:tavLst>
                                    </p:anim>
                                    <p:anim calcmode="lin" valueType="num">
                                      <p:cBhvr>
                                        <p:cTn id="20" dur="500" fill="hold"/>
                                        <p:tgtEl>
                                          <p:spTgt spid="20"/>
                                        </p:tgtEl>
                                        <p:attrNameLst>
                                          <p:attrName>ppt_h</p:attrName>
                                        </p:attrNameLst>
                                      </p:cBhvr>
                                      <p:tavLst>
                                        <p:tav tm="0">
                                          <p:val>
                                            <p:fltVal val="0"/>
                                          </p:val>
                                        </p:tav>
                                        <p:tav tm="100000">
                                          <p:val>
                                            <p:strVal val="#ppt_h"/>
                                          </p:val>
                                        </p:tav>
                                      </p:tavLst>
                                    </p:anim>
                                    <p:animEffect transition="in" filter="fade">
                                      <p:cBhvr>
                                        <p:cTn id="21" dur="500"/>
                                        <p:tgtEl>
                                          <p:spTgt spid="20"/>
                                        </p:tgtEl>
                                      </p:cBhvr>
                                    </p:animEffect>
                                  </p:childTnLst>
                                </p:cTn>
                              </p:par>
                            </p:childTnLst>
                          </p:cTn>
                        </p:par>
                      </p:childTnLst>
                    </p:cTn>
                  </p:par>
                  <p:par>
                    <p:cTn id="22" fill="hold">
                      <p:stCondLst>
                        <p:cond delay="indefinite"/>
                      </p:stCondLst>
                      <p:childTnLst>
                        <p:par>
                          <p:cTn id="23" fill="hold">
                            <p:stCondLst>
                              <p:cond delay="0"/>
                            </p:stCondLst>
                            <p:childTnLst>
                              <p:par>
                                <p:cTn id="24" presetID="35" presetClass="path" presetSubtype="0" accel="50000" decel="50000" fill="hold" nodeType="clickEffect">
                                  <p:stCondLst>
                                    <p:cond delay="0"/>
                                  </p:stCondLst>
                                  <p:childTnLst>
                                    <p:animMotion origin="layout" path="M -4.16667E-7 3.33333E-6 L -0.42526 0.04027 " pathEditMode="relative" rAng="0" ptsTypes="AA">
                                      <p:cBhvr>
                                        <p:cTn id="25" dur="500" fill="hold"/>
                                        <p:tgtEl>
                                          <p:spTgt spid="20"/>
                                        </p:tgtEl>
                                        <p:attrNameLst>
                                          <p:attrName>ppt_x</p:attrName>
                                          <p:attrName>ppt_y</p:attrName>
                                        </p:attrNameLst>
                                      </p:cBhvr>
                                      <p:rCtr x="-21263" y="2014"/>
                                    </p:animMotion>
                                  </p:childTnLst>
                                </p:cTn>
                              </p:par>
                            </p:childTnLst>
                          </p:cTn>
                        </p:par>
                      </p:childTnLst>
                    </p:cTn>
                  </p:par>
                  <p:par>
                    <p:cTn id="26" fill="hold">
                      <p:stCondLst>
                        <p:cond delay="indefinite"/>
                      </p:stCondLst>
                      <p:childTnLst>
                        <p:par>
                          <p:cTn id="27" fill="hold">
                            <p:stCondLst>
                              <p:cond delay="0"/>
                            </p:stCondLst>
                            <p:childTnLst>
                              <p:par>
                                <p:cTn id="28" presetID="10" presetClass="exit" presetSubtype="0" fill="hold" nodeType="clickEffect">
                                  <p:stCondLst>
                                    <p:cond delay="0"/>
                                  </p:stCondLst>
                                  <p:childTnLst>
                                    <p:animEffect transition="out" filter="fade">
                                      <p:cBhvr>
                                        <p:cTn id="29" dur="500"/>
                                        <p:tgtEl>
                                          <p:spTgt spid="20"/>
                                        </p:tgtEl>
                                      </p:cBhvr>
                                    </p:animEffect>
                                    <p:set>
                                      <p:cBhvr>
                                        <p:cTn id="30" dur="1" fill="hold">
                                          <p:stCondLst>
                                            <p:cond delay="499"/>
                                          </p:stCondLst>
                                        </p:cTn>
                                        <p:tgtEl>
                                          <p:spTgt spid="2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21EE2DF-CD9D-4275-A390-B9B6E7309697}"/>
              </a:ext>
            </a:extLst>
          </p:cNvPr>
          <p:cNvSpPr txBox="1"/>
          <p:nvPr/>
        </p:nvSpPr>
        <p:spPr>
          <a:xfrm>
            <a:off x="188686" y="237624"/>
            <a:ext cx="8939201" cy="523220"/>
          </a:xfrm>
          <a:prstGeom prst="rect">
            <a:avLst/>
          </a:prstGeom>
          <a:noFill/>
        </p:spPr>
        <p:txBody>
          <a:bodyPr wrap="square" rtlCol="0">
            <a:spAutoFit/>
          </a:bodyPr>
          <a:lstStyle/>
          <a:p>
            <a:r>
              <a:rPr lang="en-US" sz="2800" b="1" dirty="0">
                <a:solidFill>
                  <a:srgbClr val="002060"/>
                </a:solidFill>
                <a:latin typeface="Tahoma" panose="020B0604030504040204" pitchFamily="34" charset="0"/>
                <a:ea typeface="Tahoma" panose="020B0604030504040204" pitchFamily="34" charset="0"/>
                <a:cs typeface="Tahoma" panose="020B0604030504040204" pitchFamily="34" charset="0"/>
              </a:rPr>
              <a:t>3. CẬP NHẬT VÀ TRUY XUẤT DỮ LIỆU</a:t>
            </a:r>
          </a:p>
        </p:txBody>
      </p:sp>
      <p:grpSp>
        <p:nvGrpSpPr>
          <p:cNvPr id="6" name="Group 5">
            <a:extLst>
              <a:ext uri="{FF2B5EF4-FFF2-40B4-BE49-F238E27FC236}">
                <a16:creationId xmlns:a16="http://schemas.microsoft.com/office/drawing/2014/main" id="{F77D7CB8-C356-493D-AB6C-81763B6DE395}"/>
              </a:ext>
            </a:extLst>
          </p:cNvPr>
          <p:cNvGrpSpPr/>
          <p:nvPr/>
        </p:nvGrpSpPr>
        <p:grpSpPr>
          <a:xfrm>
            <a:off x="9877238" y="2519184"/>
            <a:ext cx="1519416" cy="1839686"/>
            <a:chOff x="7102070" y="2519184"/>
            <a:chExt cx="1519416" cy="1839686"/>
          </a:xfrm>
        </p:grpSpPr>
        <p:pic>
          <p:nvPicPr>
            <p:cNvPr id="7" name="Picture 4" descr="Database Icons PNG - Free PNG and Icons Downloads">
              <a:extLst>
                <a:ext uri="{FF2B5EF4-FFF2-40B4-BE49-F238E27FC236}">
                  <a16:creationId xmlns:a16="http://schemas.microsoft.com/office/drawing/2014/main" id="{9755FC4D-3384-4C5A-99DA-ABCA91AD9372}"/>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1215" b="92713" l="9804" r="91176">
                          <a14:foregroundMark x1="26471" y1="10931" x2="72059" y2="20648"/>
                          <a14:foregroundMark x1="81863" y1="26721" x2="84314" y2="45344"/>
                          <a14:foregroundMark x1="65686" y1="9312" x2="80392" y2="20648"/>
                          <a14:foregroundMark x1="51471" y1="5668" x2="75980" y2="10931"/>
                          <a14:foregroundMark x1="52941" y1="2429" x2="52941" y2="2429"/>
                          <a14:foregroundMark x1="90686" y1="35223" x2="90686" y2="35223"/>
                          <a14:foregroundMark x1="52941" y1="91093" x2="52941" y2="91093"/>
                          <a14:foregroundMark x1="31863" y1="91093" x2="59314" y2="93522"/>
                          <a14:foregroundMark x1="63235" y1="92308" x2="82843" y2="88259"/>
                          <a14:foregroundMark x1="16667" y1="85425" x2="30392" y2="90283"/>
                          <a14:foregroundMark x1="79902" y1="89069" x2="89216" y2="83401"/>
                          <a14:foregroundMark x1="90196" y1="64372" x2="90196" y2="64372"/>
                          <a14:foregroundMark x1="91176" y1="69636" x2="91176" y2="69636"/>
                          <a14:foregroundMark x1="90686" y1="61134" x2="90686" y2="61134"/>
                          <a14:foregroundMark x1="47549" y1="1215" x2="47549" y2="1215"/>
                        </a14:backgroundRemoval>
                      </a14:imgEffect>
                    </a14:imgLayer>
                  </a14:imgProps>
                </a:ext>
                <a:ext uri="{28A0092B-C50C-407E-A947-70E740481C1C}">
                  <a14:useLocalDpi xmlns:a14="http://schemas.microsoft.com/office/drawing/2010/main" val="0"/>
                </a:ext>
              </a:extLst>
            </a:blip>
            <a:srcRect/>
            <a:stretch>
              <a:fillRect/>
            </a:stretch>
          </p:blipFill>
          <p:spPr bwMode="auto">
            <a:xfrm>
              <a:off x="7102070" y="2519184"/>
              <a:ext cx="1519416" cy="1839686"/>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AC67ABC8-D5E6-4914-99DC-CA5EF64FC899}"/>
                </a:ext>
              </a:extLst>
            </p:cNvPr>
            <p:cNvSpPr txBox="1"/>
            <p:nvPr/>
          </p:nvSpPr>
          <p:spPr>
            <a:xfrm>
              <a:off x="7534505" y="3363829"/>
              <a:ext cx="886899" cy="338554"/>
            </a:xfrm>
            <a:prstGeom prst="rect">
              <a:avLst/>
            </a:prstGeom>
            <a:noFill/>
          </p:spPr>
          <p:txBody>
            <a:bodyPr wrap="square" rtlCol="0">
              <a:spAutoFit/>
            </a:bodyPr>
            <a:lstStyle/>
            <a:p>
              <a:r>
                <a:rPr lang="en-US" sz="1600" b="1">
                  <a:solidFill>
                    <a:schemeClr val="bg1"/>
                  </a:solidFill>
                </a:rPr>
                <a:t>music</a:t>
              </a:r>
            </a:p>
          </p:txBody>
        </p:sp>
      </p:grpSp>
      <p:graphicFrame>
        <p:nvGraphicFramePr>
          <p:cNvPr id="11" name="Table 2">
            <a:extLst>
              <a:ext uri="{FF2B5EF4-FFF2-40B4-BE49-F238E27FC236}">
                <a16:creationId xmlns:a16="http://schemas.microsoft.com/office/drawing/2014/main" id="{E6AA5DE5-D84C-4773-8098-8D996BA282E6}"/>
              </a:ext>
            </a:extLst>
          </p:cNvPr>
          <p:cNvGraphicFramePr>
            <a:graphicFrameLocks noGrp="1"/>
          </p:cNvGraphicFramePr>
          <p:nvPr>
            <p:extLst>
              <p:ext uri="{D42A27DB-BD31-4B8C-83A1-F6EECF244321}">
                <p14:modId xmlns:p14="http://schemas.microsoft.com/office/powerpoint/2010/main" val="2706971768"/>
              </p:ext>
            </p:extLst>
          </p:nvPr>
        </p:nvGraphicFramePr>
        <p:xfrm>
          <a:off x="8176190" y="1691368"/>
          <a:ext cx="2008767" cy="1655632"/>
        </p:xfrm>
        <a:graphic>
          <a:graphicData uri="http://schemas.openxmlformats.org/drawingml/2006/table">
            <a:tbl>
              <a:tblPr firstRow="1" bandRow="1">
                <a:tableStyleId>{21E4AEA4-8DFA-4A89-87EB-49C32662AFE0}</a:tableStyleId>
              </a:tblPr>
              <a:tblGrid>
                <a:gridCol w="599586">
                  <a:extLst>
                    <a:ext uri="{9D8B030D-6E8A-4147-A177-3AD203B41FA5}">
                      <a16:colId xmlns:a16="http://schemas.microsoft.com/office/drawing/2014/main" val="1259755923"/>
                    </a:ext>
                  </a:extLst>
                </a:gridCol>
                <a:gridCol w="1409181">
                  <a:extLst>
                    <a:ext uri="{9D8B030D-6E8A-4147-A177-3AD203B41FA5}">
                      <a16:colId xmlns:a16="http://schemas.microsoft.com/office/drawing/2014/main" val="1619903852"/>
                    </a:ext>
                  </a:extLst>
                </a:gridCol>
              </a:tblGrid>
              <a:tr h="284032">
                <a:tc gridSpan="2">
                  <a:txBody>
                    <a:bodyPr/>
                    <a:lstStyle/>
                    <a:p>
                      <a:pPr algn="ctr"/>
                      <a:r>
                        <a:rPr lang="en-US" sz="1200"/>
                        <a:t>nhacsi</a:t>
                      </a:r>
                    </a:p>
                  </a:txBody>
                  <a:tcPr/>
                </a:tc>
                <a:tc hMerge="1">
                  <a:txBody>
                    <a:bodyPr/>
                    <a:lstStyle/>
                    <a:p>
                      <a:endParaRPr lang="en-US" sz="1100"/>
                    </a:p>
                  </a:txBody>
                  <a:tcPr/>
                </a:tc>
                <a:extLst>
                  <a:ext uri="{0D108BD9-81ED-4DB2-BD59-A6C34878D82A}">
                    <a16:rowId xmlns:a16="http://schemas.microsoft.com/office/drawing/2014/main" val="1292713760"/>
                  </a:ext>
                </a:extLst>
              </a:tr>
              <a:tr h="268252">
                <a:tc>
                  <a:txBody>
                    <a:bodyPr/>
                    <a:lstStyle/>
                    <a:p>
                      <a:pPr algn="ctr"/>
                      <a:r>
                        <a:rPr lang="en-US" sz="1200"/>
                        <a:t>Aid</a:t>
                      </a:r>
                    </a:p>
                  </a:txBody>
                  <a:tcPr/>
                </a:tc>
                <a:tc>
                  <a:txBody>
                    <a:bodyPr/>
                    <a:lstStyle/>
                    <a:p>
                      <a:pPr algn="ctr"/>
                      <a:r>
                        <a:rPr lang="en-US" sz="1200"/>
                        <a:t>TenNS</a:t>
                      </a:r>
                    </a:p>
                  </a:txBody>
                  <a:tcPr/>
                </a:tc>
                <a:extLst>
                  <a:ext uri="{0D108BD9-81ED-4DB2-BD59-A6C34878D82A}">
                    <a16:rowId xmlns:a16="http://schemas.microsoft.com/office/drawing/2014/main" val="1716149497"/>
                  </a:ext>
                </a:extLst>
              </a:tr>
              <a:tr h="268252">
                <a:tc>
                  <a:txBody>
                    <a:bodyPr/>
                    <a:lstStyle/>
                    <a:p>
                      <a:pPr algn="ctr"/>
                      <a:r>
                        <a:rPr lang="en-US" sz="1200"/>
                        <a:t>1</a:t>
                      </a:r>
                    </a:p>
                  </a:txBody>
                  <a:tcPr/>
                </a:tc>
                <a:tc>
                  <a:txBody>
                    <a:bodyPr/>
                    <a:lstStyle/>
                    <a:p>
                      <a:r>
                        <a:rPr lang="en-US" sz="1200"/>
                        <a:t>Đỗ Nhuận</a:t>
                      </a:r>
                    </a:p>
                  </a:txBody>
                  <a:tcPr/>
                </a:tc>
                <a:extLst>
                  <a:ext uri="{0D108BD9-81ED-4DB2-BD59-A6C34878D82A}">
                    <a16:rowId xmlns:a16="http://schemas.microsoft.com/office/drawing/2014/main" val="11800228"/>
                  </a:ext>
                </a:extLst>
              </a:tr>
              <a:tr h="268252">
                <a:tc>
                  <a:txBody>
                    <a:bodyPr/>
                    <a:lstStyle/>
                    <a:p>
                      <a:pPr algn="ctr"/>
                      <a:r>
                        <a:rPr lang="en-US" sz="1200"/>
                        <a:t>2</a:t>
                      </a:r>
                    </a:p>
                  </a:txBody>
                  <a:tcPr/>
                </a:tc>
                <a:tc>
                  <a:txBody>
                    <a:bodyPr/>
                    <a:lstStyle/>
                    <a:p>
                      <a:r>
                        <a:rPr lang="en-US" sz="1200"/>
                        <a:t>Văn Cao</a:t>
                      </a:r>
                    </a:p>
                  </a:txBody>
                  <a:tcPr/>
                </a:tc>
                <a:extLst>
                  <a:ext uri="{0D108BD9-81ED-4DB2-BD59-A6C34878D82A}">
                    <a16:rowId xmlns:a16="http://schemas.microsoft.com/office/drawing/2014/main" val="997101448"/>
                  </a:ext>
                </a:extLst>
              </a:tr>
              <a:tr h="268252">
                <a:tc>
                  <a:txBody>
                    <a:bodyPr/>
                    <a:lstStyle/>
                    <a:p>
                      <a:pPr algn="ctr"/>
                      <a:r>
                        <a:rPr lang="en-US" sz="1200"/>
                        <a:t>3</a:t>
                      </a:r>
                    </a:p>
                  </a:txBody>
                  <a:tcPr/>
                </a:tc>
                <a:tc>
                  <a:txBody>
                    <a:bodyPr/>
                    <a:lstStyle/>
                    <a:p>
                      <a:r>
                        <a:rPr lang="en-US" sz="1200"/>
                        <a:t>Hoàng Việt</a:t>
                      </a:r>
                    </a:p>
                  </a:txBody>
                  <a:tcPr/>
                </a:tc>
                <a:extLst>
                  <a:ext uri="{0D108BD9-81ED-4DB2-BD59-A6C34878D82A}">
                    <a16:rowId xmlns:a16="http://schemas.microsoft.com/office/drawing/2014/main" val="2633774427"/>
                  </a:ext>
                </a:extLst>
              </a:tr>
              <a:tr h="268252">
                <a:tc>
                  <a:txBody>
                    <a:bodyPr/>
                    <a:lstStyle/>
                    <a:p>
                      <a:pPr algn="ctr"/>
                      <a:r>
                        <a:rPr lang="en-US" sz="1200"/>
                        <a:t>4</a:t>
                      </a:r>
                    </a:p>
                  </a:txBody>
                  <a:tcPr/>
                </a:tc>
                <a:tc>
                  <a:txBody>
                    <a:bodyPr/>
                    <a:lstStyle/>
                    <a:p>
                      <a:r>
                        <a:rPr lang="en-US" sz="1200" dirty="0" err="1"/>
                        <a:t>Nguyễn</a:t>
                      </a:r>
                      <a:r>
                        <a:rPr lang="en-US" sz="1200" dirty="0"/>
                        <a:t> </a:t>
                      </a:r>
                      <a:r>
                        <a:rPr lang="en-US" sz="1200" dirty="0" err="1"/>
                        <a:t>Tài</a:t>
                      </a:r>
                      <a:r>
                        <a:rPr lang="en-US" sz="1200" dirty="0"/>
                        <a:t> </a:t>
                      </a:r>
                      <a:r>
                        <a:rPr lang="en-US" sz="1200" dirty="0" err="1"/>
                        <a:t>Tuệ</a:t>
                      </a:r>
                      <a:endParaRPr lang="en-US" sz="1200" dirty="0"/>
                    </a:p>
                  </a:txBody>
                  <a:tcPr/>
                </a:tc>
                <a:extLst>
                  <a:ext uri="{0D108BD9-81ED-4DB2-BD59-A6C34878D82A}">
                    <a16:rowId xmlns:a16="http://schemas.microsoft.com/office/drawing/2014/main" val="3499302021"/>
                  </a:ext>
                </a:extLst>
              </a:tr>
            </a:tbl>
          </a:graphicData>
        </a:graphic>
      </p:graphicFrame>
      <p:sp>
        <p:nvSpPr>
          <p:cNvPr id="12" name="TextBox 11">
            <a:extLst>
              <a:ext uri="{FF2B5EF4-FFF2-40B4-BE49-F238E27FC236}">
                <a16:creationId xmlns:a16="http://schemas.microsoft.com/office/drawing/2014/main" id="{BA9F34DB-28F2-462D-BD80-9AC96703E36B}"/>
              </a:ext>
            </a:extLst>
          </p:cNvPr>
          <p:cNvSpPr txBox="1"/>
          <p:nvPr/>
        </p:nvSpPr>
        <p:spPr>
          <a:xfrm>
            <a:off x="461947" y="1005137"/>
            <a:ext cx="7371616" cy="2805063"/>
          </a:xfrm>
          <a:prstGeom prst="rect">
            <a:avLst/>
          </a:prstGeom>
          <a:noFill/>
        </p:spPr>
        <p:txBody>
          <a:bodyPr wrap="square" rtlCol="0">
            <a:spAutoFit/>
          </a:bodyPr>
          <a:lstStyle/>
          <a:p>
            <a:pPr>
              <a:lnSpc>
                <a:spcPct val="150000"/>
              </a:lnSpc>
            </a:pPr>
            <a:r>
              <a:rPr lang="en-US" sz="2400" dirty="0"/>
              <a:t>VD: </a:t>
            </a:r>
            <a:r>
              <a:rPr lang="en-US" sz="2400" dirty="0" err="1"/>
              <a:t>Em</a:t>
            </a:r>
            <a:r>
              <a:rPr lang="en-US" sz="2400" dirty="0"/>
              <a:t> </a:t>
            </a:r>
            <a:r>
              <a:rPr lang="en-US" sz="2400" dirty="0" err="1"/>
              <a:t>hãy</a:t>
            </a:r>
            <a:r>
              <a:rPr lang="en-US" sz="2400" dirty="0"/>
              <a:t> </a:t>
            </a:r>
            <a:r>
              <a:rPr lang="en-US" sz="2400" dirty="0" err="1"/>
              <a:t>viết</a:t>
            </a:r>
            <a:r>
              <a:rPr lang="en-US" sz="2400" dirty="0"/>
              <a:t> </a:t>
            </a:r>
            <a:r>
              <a:rPr lang="en-US" sz="2400" dirty="0" err="1"/>
              <a:t>câu</a:t>
            </a:r>
            <a:r>
              <a:rPr lang="en-US" sz="2400" dirty="0"/>
              <a:t> </a:t>
            </a:r>
            <a:r>
              <a:rPr lang="en-US" sz="2400" dirty="0" err="1"/>
              <a:t>truy</a:t>
            </a:r>
            <a:r>
              <a:rPr lang="en-US" sz="2400" dirty="0"/>
              <a:t> </a:t>
            </a:r>
            <a:r>
              <a:rPr lang="en-US" sz="2400" dirty="0" err="1"/>
              <a:t>vấn</a:t>
            </a:r>
            <a:r>
              <a:rPr lang="en-US" sz="2400" dirty="0"/>
              <a:t> </a:t>
            </a:r>
            <a:r>
              <a:rPr lang="en-US" sz="2400" dirty="0" err="1"/>
              <a:t>thêm</a:t>
            </a:r>
            <a:r>
              <a:rPr lang="en-US" sz="2400" dirty="0"/>
              <a:t> </a:t>
            </a:r>
            <a:r>
              <a:rPr lang="en-US" sz="2400" dirty="0" err="1"/>
              <a:t>vào</a:t>
            </a:r>
            <a:r>
              <a:rPr lang="en-US" sz="2400" dirty="0"/>
              <a:t> </a:t>
            </a:r>
            <a:r>
              <a:rPr lang="en-US" sz="2400" dirty="0" err="1"/>
              <a:t>bảng</a:t>
            </a:r>
            <a:r>
              <a:rPr lang="en-US" sz="2400" dirty="0"/>
              <a:t> </a:t>
            </a:r>
            <a:r>
              <a:rPr lang="en-US" sz="2400" dirty="0" err="1"/>
              <a:t>nhạc</a:t>
            </a:r>
            <a:r>
              <a:rPr lang="en-US" sz="2400" dirty="0"/>
              <a:t> </a:t>
            </a:r>
            <a:r>
              <a:rPr lang="en-US" sz="2400" dirty="0" err="1"/>
              <a:t>sĩ</a:t>
            </a:r>
            <a:r>
              <a:rPr lang="en-US" sz="2400" dirty="0"/>
              <a:t> </a:t>
            </a:r>
            <a:r>
              <a:rPr lang="en-US" sz="2400" dirty="0" err="1"/>
              <a:t>hai</a:t>
            </a:r>
            <a:r>
              <a:rPr lang="en-US" sz="2400" dirty="0"/>
              <a:t> </a:t>
            </a:r>
            <a:r>
              <a:rPr lang="en-US" sz="2400" dirty="0" err="1"/>
              <a:t>dòng</a:t>
            </a:r>
            <a:r>
              <a:rPr lang="en-US" sz="2400" dirty="0"/>
              <a:t> </a:t>
            </a:r>
            <a:r>
              <a:rPr lang="en-US" sz="2400" dirty="0" err="1"/>
              <a:t>mới</a:t>
            </a:r>
            <a:r>
              <a:rPr lang="en-US" sz="2400" dirty="0"/>
              <a:t> :</a:t>
            </a:r>
          </a:p>
          <a:p>
            <a:pPr>
              <a:lnSpc>
                <a:spcPct val="150000"/>
              </a:lnSpc>
            </a:pPr>
            <a:r>
              <a:rPr lang="en-US" sz="2400" dirty="0"/>
              <a:t>5 </a:t>
            </a:r>
            <a:r>
              <a:rPr lang="en-US" sz="2400" dirty="0" err="1"/>
              <a:t>Phú</a:t>
            </a:r>
            <a:r>
              <a:rPr lang="en-US" sz="2400" dirty="0"/>
              <a:t> Quang</a:t>
            </a:r>
          </a:p>
          <a:p>
            <a:pPr>
              <a:lnSpc>
                <a:spcPct val="150000"/>
              </a:lnSpc>
            </a:pPr>
            <a:r>
              <a:rPr lang="en-US" sz="2400" dirty="0"/>
              <a:t>6 Phan </a:t>
            </a:r>
            <a:r>
              <a:rPr lang="en-US" sz="2400" dirty="0" err="1"/>
              <a:t>Huỳnh</a:t>
            </a:r>
            <a:r>
              <a:rPr lang="en-US" sz="2400" dirty="0"/>
              <a:t> </a:t>
            </a:r>
            <a:r>
              <a:rPr lang="en-US" sz="2400" dirty="0" err="1"/>
              <a:t>Điểu</a:t>
            </a:r>
            <a:endParaRPr lang="en-US" sz="2400" dirty="0"/>
          </a:p>
          <a:p>
            <a:pPr>
              <a:lnSpc>
                <a:spcPct val="150000"/>
              </a:lnSpc>
            </a:pPr>
            <a:endParaRPr lang="en-US" sz="2400" dirty="0"/>
          </a:p>
        </p:txBody>
      </p:sp>
      <p:pic>
        <p:nvPicPr>
          <p:cNvPr id="2" name="Picture 1">
            <a:extLst>
              <a:ext uri="{FF2B5EF4-FFF2-40B4-BE49-F238E27FC236}">
                <a16:creationId xmlns:a16="http://schemas.microsoft.com/office/drawing/2014/main" id="{C6885062-27B6-4FAF-BEE9-D1985C07C9B6}"/>
              </a:ext>
            </a:extLst>
          </p:cNvPr>
          <p:cNvPicPr>
            <a:picLocks noChangeAspect="1"/>
          </p:cNvPicPr>
          <p:nvPr/>
        </p:nvPicPr>
        <p:blipFill>
          <a:blip r:embed="rId4"/>
          <a:stretch>
            <a:fillRect/>
          </a:stretch>
        </p:blipFill>
        <p:spPr>
          <a:xfrm>
            <a:off x="3406171" y="1981956"/>
            <a:ext cx="4169900" cy="3656488"/>
          </a:xfrm>
          <a:prstGeom prst="rect">
            <a:avLst/>
          </a:prstGeom>
        </p:spPr>
      </p:pic>
    </p:spTree>
    <p:extLst>
      <p:ext uri="{BB962C8B-B14F-4D97-AF65-F5344CB8AC3E}">
        <p14:creationId xmlns:p14="http://schemas.microsoft.com/office/powerpoint/2010/main" val="11832750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21EE2DF-CD9D-4275-A390-B9B6E7309697}"/>
              </a:ext>
            </a:extLst>
          </p:cNvPr>
          <p:cNvSpPr txBox="1"/>
          <p:nvPr/>
        </p:nvSpPr>
        <p:spPr>
          <a:xfrm>
            <a:off x="188686" y="237624"/>
            <a:ext cx="8939201" cy="523220"/>
          </a:xfrm>
          <a:prstGeom prst="rect">
            <a:avLst/>
          </a:prstGeom>
          <a:noFill/>
        </p:spPr>
        <p:txBody>
          <a:bodyPr wrap="square" rtlCol="0">
            <a:spAutoFit/>
          </a:bodyPr>
          <a:lstStyle/>
          <a:p>
            <a:r>
              <a:rPr lang="en-US" sz="2800" b="1" dirty="0">
                <a:solidFill>
                  <a:srgbClr val="002060"/>
                </a:solidFill>
                <a:latin typeface="Tahoma" panose="020B0604030504040204" pitchFamily="34" charset="0"/>
                <a:ea typeface="Tahoma" panose="020B0604030504040204" pitchFamily="34" charset="0"/>
                <a:cs typeface="Tahoma" panose="020B0604030504040204" pitchFamily="34" charset="0"/>
              </a:rPr>
              <a:t>3. CẬP NHẬT VÀ TRUY XUẤT DỮ LIỆU</a:t>
            </a:r>
          </a:p>
        </p:txBody>
      </p:sp>
      <p:sp>
        <p:nvSpPr>
          <p:cNvPr id="4" name="TextBox 3">
            <a:extLst>
              <a:ext uri="{FF2B5EF4-FFF2-40B4-BE49-F238E27FC236}">
                <a16:creationId xmlns:a16="http://schemas.microsoft.com/office/drawing/2014/main" id="{DB862928-E695-4C06-809E-EB45569A148A}"/>
              </a:ext>
            </a:extLst>
          </p:cNvPr>
          <p:cNvSpPr txBox="1"/>
          <p:nvPr/>
        </p:nvSpPr>
        <p:spPr>
          <a:xfrm>
            <a:off x="742220" y="1395333"/>
            <a:ext cx="10707559" cy="2503058"/>
          </a:xfrm>
          <a:prstGeom prst="rect">
            <a:avLst/>
          </a:prstGeom>
          <a:noFill/>
        </p:spPr>
        <p:txBody>
          <a:bodyPr wrap="square">
            <a:spAutoFit/>
          </a:bodyPr>
          <a:lstStyle/>
          <a:p>
            <a:pPr algn="just" rtl="0" fontAlgn="base">
              <a:lnSpc>
                <a:spcPct val="135000"/>
              </a:lnSpc>
              <a:spcBef>
                <a:spcPts val="600"/>
              </a:spcBef>
              <a:spcAft>
                <a:spcPts val="600"/>
              </a:spcAft>
            </a:pPr>
            <a:r>
              <a:rPr lang="en-GB" sz="2400" b="1" i="0" u="none" strike="noStrike" dirty="0" err="1">
                <a:solidFill>
                  <a:srgbClr val="C00000"/>
                </a:solidFill>
                <a:effectLst/>
                <a:latin typeface="Times New Roman" panose="02020603050405020304" pitchFamily="18" charset="0"/>
              </a:rPr>
              <a:t>Ví</a:t>
            </a:r>
            <a:r>
              <a:rPr lang="en-GB" sz="2400" b="1" i="0" u="none" strike="noStrike" dirty="0">
                <a:solidFill>
                  <a:srgbClr val="C00000"/>
                </a:solidFill>
                <a:effectLst/>
                <a:latin typeface="Times New Roman" panose="02020603050405020304" pitchFamily="18" charset="0"/>
              </a:rPr>
              <a:t> </a:t>
            </a:r>
            <a:r>
              <a:rPr lang="en-GB" sz="2400" b="1" i="0" u="none" strike="noStrike" dirty="0" err="1">
                <a:solidFill>
                  <a:srgbClr val="C00000"/>
                </a:solidFill>
                <a:effectLst/>
                <a:latin typeface="Times New Roman" panose="02020603050405020304" pitchFamily="18" charset="0"/>
              </a:rPr>
              <a:t>dụ</a:t>
            </a:r>
            <a:r>
              <a:rPr lang="en-GB" sz="2400" b="1" i="0" u="none" strike="noStrike" dirty="0">
                <a:solidFill>
                  <a:srgbClr val="C00000"/>
                </a:solidFill>
                <a:effectLst/>
                <a:latin typeface="Times New Roman" panose="02020603050405020304" pitchFamily="18" charset="0"/>
              </a:rPr>
              <a:t>:</a:t>
            </a:r>
          </a:p>
          <a:p>
            <a:pPr algn="just">
              <a:lnSpc>
                <a:spcPct val="135000"/>
              </a:lnSpc>
              <a:spcBef>
                <a:spcPts val="600"/>
              </a:spcBef>
              <a:spcAft>
                <a:spcPts val="600"/>
              </a:spcAft>
            </a:pPr>
            <a:r>
              <a:rPr lang="en-GB" sz="2400" b="1" dirty="0">
                <a:solidFill>
                  <a:srgbClr val="002060"/>
                </a:solidFill>
                <a:latin typeface="Times New Roman" panose="02020603050405020304" pitchFamily="18" charset="0"/>
              </a:rPr>
              <a:t>INSERT INTO </a:t>
            </a:r>
            <a:r>
              <a:rPr lang="en-GB" sz="2400" dirty="0" err="1">
                <a:solidFill>
                  <a:srgbClr val="D60093"/>
                </a:solidFill>
                <a:latin typeface="Times New Roman" panose="02020603050405020304" pitchFamily="18" charset="0"/>
              </a:rPr>
              <a:t>nhacsi</a:t>
            </a:r>
            <a:r>
              <a:rPr lang="en-GB" sz="2400" b="0" i="0" u="none" strike="noStrike" dirty="0">
                <a:solidFill>
                  <a:srgbClr val="000000"/>
                </a:solidFill>
                <a:effectLst/>
                <a:latin typeface="Times New Roman" panose="02020603050405020304" pitchFamily="18" charset="0"/>
              </a:rPr>
              <a:t> </a:t>
            </a:r>
            <a:r>
              <a:rPr lang="en-GB" sz="2400" b="1" dirty="0">
                <a:solidFill>
                  <a:srgbClr val="002060"/>
                </a:solidFill>
                <a:latin typeface="Times New Roman" panose="02020603050405020304" pitchFamily="18" charset="0"/>
              </a:rPr>
              <a:t>VALUES</a:t>
            </a:r>
          </a:p>
          <a:p>
            <a:pPr algn="just">
              <a:lnSpc>
                <a:spcPct val="135000"/>
              </a:lnSpc>
              <a:spcBef>
                <a:spcPts val="600"/>
              </a:spcBef>
              <a:spcAft>
                <a:spcPts val="600"/>
              </a:spcAft>
            </a:pPr>
            <a:r>
              <a:rPr lang="en-GB" sz="2400" b="0" i="0" u="none" strike="noStrike" dirty="0">
                <a:solidFill>
                  <a:srgbClr val="000000"/>
                </a:solidFill>
                <a:effectLst/>
                <a:latin typeface="Times New Roman" panose="02020603050405020304" pitchFamily="18" charset="0"/>
              </a:rPr>
              <a:t>     (5, ‘</a:t>
            </a:r>
            <a:r>
              <a:rPr lang="en-GB" sz="2400" b="0" i="0" u="none" strike="noStrike" dirty="0" err="1">
                <a:solidFill>
                  <a:srgbClr val="000000"/>
                </a:solidFill>
                <a:effectLst/>
                <a:latin typeface="Times New Roman" panose="02020603050405020304" pitchFamily="18" charset="0"/>
              </a:rPr>
              <a:t>Phú</a:t>
            </a:r>
            <a:r>
              <a:rPr lang="en-GB" sz="2400" b="0" i="0" u="none" strike="noStrike" dirty="0">
                <a:solidFill>
                  <a:srgbClr val="000000"/>
                </a:solidFill>
                <a:effectLst/>
                <a:latin typeface="Times New Roman" panose="02020603050405020304" pitchFamily="18" charset="0"/>
              </a:rPr>
              <a:t> Quang’),</a:t>
            </a:r>
            <a:endParaRPr lang="en-GB" sz="2400" b="0" dirty="0">
              <a:effectLst/>
            </a:endParaRPr>
          </a:p>
          <a:p>
            <a:pPr algn="just">
              <a:lnSpc>
                <a:spcPct val="135000"/>
              </a:lnSpc>
              <a:spcBef>
                <a:spcPts val="600"/>
              </a:spcBef>
              <a:spcAft>
                <a:spcPts val="600"/>
              </a:spcAft>
            </a:pPr>
            <a:r>
              <a:rPr lang="en-GB" sz="2400" b="0" i="0" u="none" strike="noStrike" dirty="0">
                <a:solidFill>
                  <a:srgbClr val="000000"/>
                </a:solidFill>
                <a:effectLst/>
                <a:latin typeface="Times New Roman" panose="02020603050405020304" pitchFamily="18" charset="0"/>
              </a:rPr>
              <a:t>    (6, ‘Phan </a:t>
            </a:r>
            <a:r>
              <a:rPr lang="en-GB" sz="2400" b="0" i="0" u="none" strike="noStrike" dirty="0" err="1">
                <a:solidFill>
                  <a:srgbClr val="000000"/>
                </a:solidFill>
                <a:effectLst/>
                <a:latin typeface="Times New Roman" panose="02020603050405020304" pitchFamily="18" charset="0"/>
              </a:rPr>
              <a:t>Huỳnh</a:t>
            </a:r>
            <a:r>
              <a:rPr lang="en-GB" sz="2400" b="0" i="0" u="none" strike="noStrike" dirty="0">
                <a:solidFill>
                  <a:srgbClr val="000000"/>
                </a:solidFill>
                <a:effectLst/>
                <a:latin typeface="Times New Roman" panose="02020603050405020304" pitchFamily="18" charset="0"/>
              </a:rPr>
              <a:t> </a:t>
            </a:r>
            <a:r>
              <a:rPr lang="en-GB" sz="2400" b="0" i="0" u="none" strike="noStrike" dirty="0" err="1">
                <a:solidFill>
                  <a:srgbClr val="000000"/>
                </a:solidFill>
                <a:effectLst/>
                <a:latin typeface="Times New Roman" panose="02020603050405020304" pitchFamily="18" charset="0"/>
              </a:rPr>
              <a:t>Điểu</a:t>
            </a:r>
            <a:r>
              <a:rPr lang="en-GB" sz="2400" b="0" i="0" u="none" strike="noStrike" dirty="0">
                <a:solidFill>
                  <a:srgbClr val="000000"/>
                </a:solidFill>
                <a:effectLst/>
                <a:latin typeface="Times New Roman" panose="02020603050405020304" pitchFamily="18" charset="0"/>
              </a:rPr>
              <a:t>’);</a:t>
            </a:r>
            <a:endParaRPr lang="en-GB" sz="2400" b="0" dirty="0">
              <a:effectLst/>
            </a:endParaRPr>
          </a:p>
        </p:txBody>
      </p:sp>
      <p:grpSp>
        <p:nvGrpSpPr>
          <p:cNvPr id="6" name="Group 5">
            <a:extLst>
              <a:ext uri="{FF2B5EF4-FFF2-40B4-BE49-F238E27FC236}">
                <a16:creationId xmlns:a16="http://schemas.microsoft.com/office/drawing/2014/main" id="{F77D7CB8-C356-493D-AB6C-81763B6DE395}"/>
              </a:ext>
            </a:extLst>
          </p:cNvPr>
          <p:cNvGrpSpPr/>
          <p:nvPr/>
        </p:nvGrpSpPr>
        <p:grpSpPr>
          <a:xfrm>
            <a:off x="8681485" y="2519184"/>
            <a:ext cx="1519416" cy="1839686"/>
            <a:chOff x="7102070" y="2519184"/>
            <a:chExt cx="1519416" cy="1839686"/>
          </a:xfrm>
        </p:grpSpPr>
        <p:pic>
          <p:nvPicPr>
            <p:cNvPr id="7" name="Picture 4" descr="Database Icons PNG - Free PNG and Icons Downloads">
              <a:extLst>
                <a:ext uri="{FF2B5EF4-FFF2-40B4-BE49-F238E27FC236}">
                  <a16:creationId xmlns:a16="http://schemas.microsoft.com/office/drawing/2014/main" id="{9755FC4D-3384-4C5A-99DA-ABCA91AD9372}"/>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1215" b="92713" l="9804" r="91176">
                          <a14:foregroundMark x1="26471" y1="10931" x2="72059" y2="20648"/>
                          <a14:foregroundMark x1="81863" y1="26721" x2="84314" y2="45344"/>
                          <a14:foregroundMark x1="65686" y1="9312" x2="80392" y2="20648"/>
                          <a14:foregroundMark x1="51471" y1="5668" x2="75980" y2="10931"/>
                          <a14:foregroundMark x1="52941" y1="2429" x2="52941" y2="2429"/>
                          <a14:foregroundMark x1="90686" y1="35223" x2="90686" y2="35223"/>
                          <a14:foregroundMark x1="52941" y1="91093" x2="52941" y2="91093"/>
                          <a14:foregroundMark x1="31863" y1="91093" x2="59314" y2="93522"/>
                          <a14:foregroundMark x1="63235" y1="92308" x2="82843" y2="88259"/>
                          <a14:foregroundMark x1="16667" y1="85425" x2="30392" y2="90283"/>
                          <a14:foregroundMark x1="79902" y1="89069" x2="89216" y2="83401"/>
                          <a14:foregroundMark x1="90196" y1="64372" x2="90196" y2="64372"/>
                          <a14:foregroundMark x1="91176" y1="69636" x2="91176" y2="69636"/>
                          <a14:foregroundMark x1="90686" y1="61134" x2="90686" y2="61134"/>
                          <a14:foregroundMark x1="47549" y1="1215" x2="47549" y2="1215"/>
                        </a14:backgroundRemoval>
                      </a14:imgEffect>
                    </a14:imgLayer>
                  </a14:imgProps>
                </a:ext>
                <a:ext uri="{28A0092B-C50C-407E-A947-70E740481C1C}">
                  <a14:useLocalDpi xmlns:a14="http://schemas.microsoft.com/office/drawing/2010/main" val="0"/>
                </a:ext>
              </a:extLst>
            </a:blip>
            <a:srcRect/>
            <a:stretch>
              <a:fillRect/>
            </a:stretch>
          </p:blipFill>
          <p:spPr bwMode="auto">
            <a:xfrm>
              <a:off x="7102070" y="2519184"/>
              <a:ext cx="1519416" cy="1839686"/>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AC67ABC8-D5E6-4914-99DC-CA5EF64FC899}"/>
                </a:ext>
              </a:extLst>
            </p:cNvPr>
            <p:cNvSpPr txBox="1"/>
            <p:nvPr/>
          </p:nvSpPr>
          <p:spPr>
            <a:xfrm>
              <a:off x="7534505" y="3363829"/>
              <a:ext cx="886899" cy="338554"/>
            </a:xfrm>
            <a:prstGeom prst="rect">
              <a:avLst/>
            </a:prstGeom>
            <a:noFill/>
          </p:spPr>
          <p:txBody>
            <a:bodyPr wrap="square" rtlCol="0">
              <a:spAutoFit/>
            </a:bodyPr>
            <a:lstStyle/>
            <a:p>
              <a:r>
                <a:rPr lang="en-US" sz="1600" b="1">
                  <a:solidFill>
                    <a:schemeClr val="bg1"/>
                  </a:solidFill>
                </a:rPr>
                <a:t>music</a:t>
              </a:r>
            </a:p>
          </p:txBody>
        </p:sp>
      </p:grpSp>
      <p:graphicFrame>
        <p:nvGraphicFramePr>
          <p:cNvPr id="10" name="Table 2">
            <a:extLst>
              <a:ext uri="{FF2B5EF4-FFF2-40B4-BE49-F238E27FC236}">
                <a16:creationId xmlns:a16="http://schemas.microsoft.com/office/drawing/2014/main" id="{78ECE888-877D-491E-9079-87286A48F4F3}"/>
              </a:ext>
            </a:extLst>
          </p:cNvPr>
          <p:cNvGraphicFramePr>
            <a:graphicFrameLocks noGrp="1"/>
          </p:cNvGraphicFramePr>
          <p:nvPr>
            <p:extLst/>
          </p:nvPr>
        </p:nvGraphicFramePr>
        <p:xfrm>
          <a:off x="6980438" y="3075431"/>
          <a:ext cx="2008767" cy="822960"/>
        </p:xfrm>
        <a:graphic>
          <a:graphicData uri="http://schemas.openxmlformats.org/drawingml/2006/table">
            <a:tbl>
              <a:tblPr bandRow="1">
                <a:tableStyleId>{21E4AEA4-8DFA-4A89-87EB-49C32662AFE0}</a:tableStyleId>
              </a:tblPr>
              <a:tblGrid>
                <a:gridCol w="599586">
                  <a:extLst>
                    <a:ext uri="{9D8B030D-6E8A-4147-A177-3AD203B41FA5}">
                      <a16:colId xmlns:a16="http://schemas.microsoft.com/office/drawing/2014/main" val="1259755923"/>
                    </a:ext>
                  </a:extLst>
                </a:gridCol>
                <a:gridCol w="1409181">
                  <a:extLst>
                    <a:ext uri="{9D8B030D-6E8A-4147-A177-3AD203B41FA5}">
                      <a16:colId xmlns:a16="http://schemas.microsoft.com/office/drawing/2014/main" val="1619903852"/>
                    </a:ext>
                  </a:extLst>
                </a:gridCol>
              </a:tblGrid>
              <a:tr h="268252">
                <a:tc>
                  <a:txBody>
                    <a:bodyPr/>
                    <a:lstStyle/>
                    <a:p>
                      <a:pPr algn="ctr"/>
                      <a:endParaRPr lang="en-US" sz="1200"/>
                    </a:p>
                  </a:txBody>
                  <a:tcPr/>
                </a:tc>
                <a:tc>
                  <a:txBody>
                    <a:bodyPr/>
                    <a:lstStyle/>
                    <a:p>
                      <a:endParaRPr lang="en-US" sz="1200"/>
                    </a:p>
                  </a:txBody>
                  <a:tcPr/>
                </a:tc>
                <a:extLst>
                  <a:ext uri="{0D108BD9-81ED-4DB2-BD59-A6C34878D82A}">
                    <a16:rowId xmlns:a16="http://schemas.microsoft.com/office/drawing/2014/main" val="3499302021"/>
                  </a:ext>
                </a:extLst>
              </a:tr>
              <a:tr h="268252">
                <a:tc>
                  <a:txBody>
                    <a:bodyPr/>
                    <a:lstStyle/>
                    <a:p>
                      <a:pPr algn="ctr"/>
                      <a:r>
                        <a:rPr lang="en-US" sz="1200"/>
                        <a:t>5</a:t>
                      </a:r>
                    </a:p>
                  </a:txBody>
                  <a:tcPr/>
                </a:tc>
                <a:tc>
                  <a:txBody>
                    <a:bodyPr/>
                    <a:lstStyle/>
                    <a:p>
                      <a:r>
                        <a:rPr lang="en-US" sz="1200"/>
                        <a:t>Phú Quang</a:t>
                      </a:r>
                    </a:p>
                  </a:txBody>
                  <a:tcPr/>
                </a:tc>
                <a:extLst>
                  <a:ext uri="{0D108BD9-81ED-4DB2-BD59-A6C34878D82A}">
                    <a16:rowId xmlns:a16="http://schemas.microsoft.com/office/drawing/2014/main" val="2417982308"/>
                  </a:ext>
                </a:extLst>
              </a:tr>
              <a:tr h="268252">
                <a:tc>
                  <a:txBody>
                    <a:bodyPr/>
                    <a:lstStyle/>
                    <a:p>
                      <a:pPr algn="ctr"/>
                      <a:r>
                        <a:rPr lang="en-US" sz="1200"/>
                        <a:t>6</a:t>
                      </a:r>
                    </a:p>
                  </a:txBody>
                  <a:tcPr/>
                </a:tc>
                <a:tc>
                  <a:txBody>
                    <a:bodyPr/>
                    <a:lstStyle/>
                    <a:p>
                      <a:r>
                        <a:rPr lang="en-US" sz="1200" dirty="0"/>
                        <a:t>Phan </a:t>
                      </a:r>
                      <a:r>
                        <a:rPr lang="en-US" sz="1200" dirty="0" err="1"/>
                        <a:t>Huỳnh</a:t>
                      </a:r>
                      <a:r>
                        <a:rPr lang="en-US" sz="1200" dirty="0"/>
                        <a:t> </a:t>
                      </a:r>
                      <a:r>
                        <a:rPr lang="en-US" sz="1200" dirty="0" err="1"/>
                        <a:t>Điểu</a:t>
                      </a:r>
                      <a:endParaRPr lang="en-US" sz="1200" dirty="0"/>
                    </a:p>
                  </a:txBody>
                  <a:tcPr/>
                </a:tc>
                <a:extLst>
                  <a:ext uri="{0D108BD9-81ED-4DB2-BD59-A6C34878D82A}">
                    <a16:rowId xmlns:a16="http://schemas.microsoft.com/office/drawing/2014/main" val="1519879587"/>
                  </a:ext>
                </a:extLst>
              </a:tr>
            </a:tbl>
          </a:graphicData>
        </a:graphic>
      </p:graphicFrame>
      <p:graphicFrame>
        <p:nvGraphicFramePr>
          <p:cNvPr id="11" name="Table 2">
            <a:extLst>
              <a:ext uri="{FF2B5EF4-FFF2-40B4-BE49-F238E27FC236}">
                <a16:creationId xmlns:a16="http://schemas.microsoft.com/office/drawing/2014/main" id="{E6AA5DE5-D84C-4773-8098-8D996BA282E6}"/>
              </a:ext>
            </a:extLst>
          </p:cNvPr>
          <p:cNvGraphicFramePr>
            <a:graphicFrameLocks noGrp="1"/>
          </p:cNvGraphicFramePr>
          <p:nvPr>
            <p:extLst/>
          </p:nvPr>
        </p:nvGraphicFramePr>
        <p:xfrm>
          <a:off x="6980437" y="1691368"/>
          <a:ext cx="2008767" cy="1655632"/>
        </p:xfrm>
        <a:graphic>
          <a:graphicData uri="http://schemas.openxmlformats.org/drawingml/2006/table">
            <a:tbl>
              <a:tblPr firstRow="1" bandRow="1">
                <a:tableStyleId>{21E4AEA4-8DFA-4A89-87EB-49C32662AFE0}</a:tableStyleId>
              </a:tblPr>
              <a:tblGrid>
                <a:gridCol w="599586">
                  <a:extLst>
                    <a:ext uri="{9D8B030D-6E8A-4147-A177-3AD203B41FA5}">
                      <a16:colId xmlns:a16="http://schemas.microsoft.com/office/drawing/2014/main" val="1259755923"/>
                    </a:ext>
                  </a:extLst>
                </a:gridCol>
                <a:gridCol w="1409181">
                  <a:extLst>
                    <a:ext uri="{9D8B030D-6E8A-4147-A177-3AD203B41FA5}">
                      <a16:colId xmlns:a16="http://schemas.microsoft.com/office/drawing/2014/main" val="1619903852"/>
                    </a:ext>
                  </a:extLst>
                </a:gridCol>
              </a:tblGrid>
              <a:tr h="284032">
                <a:tc gridSpan="2">
                  <a:txBody>
                    <a:bodyPr/>
                    <a:lstStyle/>
                    <a:p>
                      <a:pPr algn="ctr"/>
                      <a:r>
                        <a:rPr lang="en-US" sz="1200"/>
                        <a:t>nhacsi</a:t>
                      </a:r>
                    </a:p>
                  </a:txBody>
                  <a:tcPr/>
                </a:tc>
                <a:tc hMerge="1">
                  <a:txBody>
                    <a:bodyPr/>
                    <a:lstStyle/>
                    <a:p>
                      <a:endParaRPr lang="en-US" sz="1100"/>
                    </a:p>
                  </a:txBody>
                  <a:tcPr/>
                </a:tc>
                <a:extLst>
                  <a:ext uri="{0D108BD9-81ED-4DB2-BD59-A6C34878D82A}">
                    <a16:rowId xmlns:a16="http://schemas.microsoft.com/office/drawing/2014/main" val="1292713760"/>
                  </a:ext>
                </a:extLst>
              </a:tr>
              <a:tr h="268252">
                <a:tc>
                  <a:txBody>
                    <a:bodyPr/>
                    <a:lstStyle/>
                    <a:p>
                      <a:pPr algn="ctr"/>
                      <a:r>
                        <a:rPr lang="en-US" sz="1200"/>
                        <a:t>Aid</a:t>
                      </a:r>
                    </a:p>
                  </a:txBody>
                  <a:tcPr/>
                </a:tc>
                <a:tc>
                  <a:txBody>
                    <a:bodyPr/>
                    <a:lstStyle/>
                    <a:p>
                      <a:pPr algn="ctr"/>
                      <a:r>
                        <a:rPr lang="en-US" sz="1200"/>
                        <a:t>TenNS</a:t>
                      </a:r>
                    </a:p>
                  </a:txBody>
                  <a:tcPr/>
                </a:tc>
                <a:extLst>
                  <a:ext uri="{0D108BD9-81ED-4DB2-BD59-A6C34878D82A}">
                    <a16:rowId xmlns:a16="http://schemas.microsoft.com/office/drawing/2014/main" val="1716149497"/>
                  </a:ext>
                </a:extLst>
              </a:tr>
              <a:tr h="268252">
                <a:tc>
                  <a:txBody>
                    <a:bodyPr/>
                    <a:lstStyle/>
                    <a:p>
                      <a:pPr algn="ctr"/>
                      <a:r>
                        <a:rPr lang="en-US" sz="1200"/>
                        <a:t>1</a:t>
                      </a:r>
                    </a:p>
                  </a:txBody>
                  <a:tcPr/>
                </a:tc>
                <a:tc>
                  <a:txBody>
                    <a:bodyPr/>
                    <a:lstStyle/>
                    <a:p>
                      <a:r>
                        <a:rPr lang="en-US" sz="1200"/>
                        <a:t>Đỗ Nhuận</a:t>
                      </a:r>
                    </a:p>
                  </a:txBody>
                  <a:tcPr/>
                </a:tc>
                <a:extLst>
                  <a:ext uri="{0D108BD9-81ED-4DB2-BD59-A6C34878D82A}">
                    <a16:rowId xmlns:a16="http://schemas.microsoft.com/office/drawing/2014/main" val="11800228"/>
                  </a:ext>
                </a:extLst>
              </a:tr>
              <a:tr h="268252">
                <a:tc>
                  <a:txBody>
                    <a:bodyPr/>
                    <a:lstStyle/>
                    <a:p>
                      <a:pPr algn="ctr"/>
                      <a:r>
                        <a:rPr lang="en-US" sz="1200"/>
                        <a:t>2</a:t>
                      </a:r>
                    </a:p>
                  </a:txBody>
                  <a:tcPr/>
                </a:tc>
                <a:tc>
                  <a:txBody>
                    <a:bodyPr/>
                    <a:lstStyle/>
                    <a:p>
                      <a:r>
                        <a:rPr lang="en-US" sz="1200"/>
                        <a:t>Văn Cao</a:t>
                      </a:r>
                    </a:p>
                  </a:txBody>
                  <a:tcPr/>
                </a:tc>
                <a:extLst>
                  <a:ext uri="{0D108BD9-81ED-4DB2-BD59-A6C34878D82A}">
                    <a16:rowId xmlns:a16="http://schemas.microsoft.com/office/drawing/2014/main" val="997101448"/>
                  </a:ext>
                </a:extLst>
              </a:tr>
              <a:tr h="268252">
                <a:tc>
                  <a:txBody>
                    <a:bodyPr/>
                    <a:lstStyle/>
                    <a:p>
                      <a:pPr algn="ctr"/>
                      <a:r>
                        <a:rPr lang="en-US" sz="1200"/>
                        <a:t>3</a:t>
                      </a:r>
                    </a:p>
                  </a:txBody>
                  <a:tcPr/>
                </a:tc>
                <a:tc>
                  <a:txBody>
                    <a:bodyPr/>
                    <a:lstStyle/>
                    <a:p>
                      <a:r>
                        <a:rPr lang="en-US" sz="1200"/>
                        <a:t>Hoàng Việt</a:t>
                      </a:r>
                    </a:p>
                  </a:txBody>
                  <a:tcPr/>
                </a:tc>
                <a:extLst>
                  <a:ext uri="{0D108BD9-81ED-4DB2-BD59-A6C34878D82A}">
                    <a16:rowId xmlns:a16="http://schemas.microsoft.com/office/drawing/2014/main" val="2633774427"/>
                  </a:ext>
                </a:extLst>
              </a:tr>
              <a:tr h="268252">
                <a:tc>
                  <a:txBody>
                    <a:bodyPr/>
                    <a:lstStyle/>
                    <a:p>
                      <a:pPr algn="ctr"/>
                      <a:r>
                        <a:rPr lang="en-US" sz="1200"/>
                        <a:t>4</a:t>
                      </a:r>
                    </a:p>
                  </a:txBody>
                  <a:tcPr/>
                </a:tc>
                <a:tc>
                  <a:txBody>
                    <a:bodyPr/>
                    <a:lstStyle/>
                    <a:p>
                      <a:r>
                        <a:rPr lang="en-US" sz="1200" dirty="0" err="1"/>
                        <a:t>Nguyễn</a:t>
                      </a:r>
                      <a:r>
                        <a:rPr lang="en-US" sz="1200" dirty="0"/>
                        <a:t> </a:t>
                      </a:r>
                      <a:r>
                        <a:rPr lang="en-US" sz="1200" dirty="0" err="1"/>
                        <a:t>Tài</a:t>
                      </a:r>
                      <a:r>
                        <a:rPr lang="en-US" sz="1200" dirty="0"/>
                        <a:t> </a:t>
                      </a:r>
                      <a:r>
                        <a:rPr lang="en-US" sz="1200" dirty="0" err="1"/>
                        <a:t>Tuệ</a:t>
                      </a:r>
                      <a:endParaRPr lang="en-US" sz="1200" dirty="0"/>
                    </a:p>
                  </a:txBody>
                  <a:tcPr/>
                </a:tc>
                <a:extLst>
                  <a:ext uri="{0D108BD9-81ED-4DB2-BD59-A6C34878D82A}">
                    <a16:rowId xmlns:a16="http://schemas.microsoft.com/office/drawing/2014/main" val="3499302021"/>
                  </a:ext>
                </a:extLst>
              </a:tr>
            </a:tbl>
          </a:graphicData>
        </a:graphic>
      </p:graphicFrame>
    </p:spTree>
    <p:extLst>
      <p:ext uri="{BB962C8B-B14F-4D97-AF65-F5344CB8AC3E}">
        <p14:creationId xmlns:p14="http://schemas.microsoft.com/office/powerpoint/2010/main" val="33044034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fade">
                                      <p:cBhvr>
                                        <p:cTn id="11" dur="500"/>
                                        <p:tgtEl>
                                          <p:spTgt spid="11"/>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fade">
                                      <p:cBhvr>
                                        <p:cTn id="28"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21EE2DF-CD9D-4275-A390-B9B6E7309697}"/>
              </a:ext>
            </a:extLst>
          </p:cNvPr>
          <p:cNvSpPr txBox="1"/>
          <p:nvPr/>
        </p:nvSpPr>
        <p:spPr>
          <a:xfrm>
            <a:off x="188686" y="237624"/>
            <a:ext cx="8939201" cy="523220"/>
          </a:xfrm>
          <a:prstGeom prst="rect">
            <a:avLst/>
          </a:prstGeom>
          <a:noFill/>
        </p:spPr>
        <p:txBody>
          <a:bodyPr wrap="square" rtlCol="0">
            <a:spAutoFit/>
          </a:bodyPr>
          <a:lstStyle/>
          <a:p>
            <a:r>
              <a:rPr lang="en-US" sz="2800" b="1" dirty="0">
                <a:solidFill>
                  <a:srgbClr val="002060"/>
                </a:solidFill>
                <a:latin typeface="Tahoma" panose="020B0604030504040204" pitchFamily="34" charset="0"/>
                <a:ea typeface="Tahoma" panose="020B0604030504040204" pitchFamily="34" charset="0"/>
                <a:cs typeface="Tahoma" panose="020B0604030504040204" pitchFamily="34" charset="0"/>
              </a:rPr>
              <a:t>3. CẬP NHẬT VÀ TRUY XUẤT DỮ LIỆU</a:t>
            </a:r>
          </a:p>
        </p:txBody>
      </p:sp>
      <p:grpSp>
        <p:nvGrpSpPr>
          <p:cNvPr id="6" name="Group 5">
            <a:extLst>
              <a:ext uri="{FF2B5EF4-FFF2-40B4-BE49-F238E27FC236}">
                <a16:creationId xmlns:a16="http://schemas.microsoft.com/office/drawing/2014/main" id="{FA158850-0165-4783-8512-6506231A51D6}"/>
              </a:ext>
            </a:extLst>
          </p:cNvPr>
          <p:cNvGrpSpPr/>
          <p:nvPr/>
        </p:nvGrpSpPr>
        <p:grpSpPr>
          <a:xfrm>
            <a:off x="9429632" y="2519184"/>
            <a:ext cx="1519416" cy="1839686"/>
            <a:chOff x="7102070" y="2519184"/>
            <a:chExt cx="1519416" cy="1839686"/>
          </a:xfrm>
        </p:grpSpPr>
        <p:pic>
          <p:nvPicPr>
            <p:cNvPr id="7" name="Picture 4" descr="Database Icons PNG - Free PNG and Icons Downloads">
              <a:extLst>
                <a:ext uri="{FF2B5EF4-FFF2-40B4-BE49-F238E27FC236}">
                  <a16:creationId xmlns:a16="http://schemas.microsoft.com/office/drawing/2014/main" id="{A1D6AA65-00EA-42C8-9798-2924EF232AFC}"/>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1215" b="92713" l="9804" r="91176">
                          <a14:foregroundMark x1="26471" y1="10931" x2="72059" y2="20648"/>
                          <a14:foregroundMark x1="81863" y1="26721" x2="84314" y2="45344"/>
                          <a14:foregroundMark x1="65686" y1="9312" x2="80392" y2="20648"/>
                          <a14:foregroundMark x1="51471" y1="5668" x2="75980" y2="10931"/>
                          <a14:foregroundMark x1="52941" y1="2429" x2="52941" y2="2429"/>
                          <a14:foregroundMark x1="90686" y1="35223" x2="90686" y2="35223"/>
                          <a14:foregroundMark x1="52941" y1="91093" x2="52941" y2="91093"/>
                          <a14:foregroundMark x1="31863" y1="91093" x2="59314" y2="93522"/>
                          <a14:foregroundMark x1="63235" y1="92308" x2="82843" y2="88259"/>
                          <a14:foregroundMark x1="16667" y1="85425" x2="30392" y2="90283"/>
                          <a14:foregroundMark x1="79902" y1="89069" x2="89216" y2="83401"/>
                          <a14:foregroundMark x1="90196" y1="64372" x2="90196" y2="64372"/>
                          <a14:foregroundMark x1="91176" y1="69636" x2="91176" y2="69636"/>
                          <a14:foregroundMark x1="90686" y1="61134" x2="90686" y2="61134"/>
                          <a14:foregroundMark x1="47549" y1="1215" x2="47549" y2="1215"/>
                        </a14:backgroundRemoval>
                      </a14:imgEffect>
                    </a14:imgLayer>
                  </a14:imgProps>
                </a:ext>
                <a:ext uri="{28A0092B-C50C-407E-A947-70E740481C1C}">
                  <a14:useLocalDpi xmlns:a14="http://schemas.microsoft.com/office/drawing/2010/main" val="0"/>
                </a:ext>
              </a:extLst>
            </a:blip>
            <a:srcRect/>
            <a:stretch>
              <a:fillRect/>
            </a:stretch>
          </p:blipFill>
          <p:spPr bwMode="auto">
            <a:xfrm>
              <a:off x="7102070" y="2519184"/>
              <a:ext cx="1519416" cy="1839686"/>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8534060A-5870-4E86-A647-8F2AA1832669}"/>
                </a:ext>
              </a:extLst>
            </p:cNvPr>
            <p:cNvSpPr txBox="1"/>
            <p:nvPr/>
          </p:nvSpPr>
          <p:spPr>
            <a:xfrm>
              <a:off x="7534505" y="3363829"/>
              <a:ext cx="886899" cy="338554"/>
            </a:xfrm>
            <a:prstGeom prst="rect">
              <a:avLst/>
            </a:prstGeom>
            <a:noFill/>
          </p:spPr>
          <p:txBody>
            <a:bodyPr wrap="square" rtlCol="0">
              <a:spAutoFit/>
            </a:bodyPr>
            <a:lstStyle/>
            <a:p>
              <a:r>
                <a:rPr lang="en-US" sz="1600" b="1">
                  <a:solidFill>
                    <a:schemeClr val="bg1"/>
                  </a:solidFill>
                </a:rPr>
                <a:t>music</a:t>
              </a:r>
            </a:p>
          </p:txBody>
        </p:sp>
      </p:grpSp>
      <p:graphicFrame>
        <p:nvGraphicFramePr>
          <p:cNvPr id="9" name="Table 2">
            <a:extLst>
              <a:ext uri="{FF2B5EF4-FFF2-40B4-BE49-F238E27FC236}">
                <a16:creationId xmlns:a16="http://schemas.microsoft.com/office/drawing/2014/main" id="{43083502-AB17-4005-BBDA-2A8108F81B08}"/>
              </a:ext>
            </a:extLst>
          </p:cNvPr>
          <p:cNvGraphicFramePr>
            <a:graphicFrameLocks noGrp="1"/>
          </p:cNvGraphicFramePr>
          <p:nvPr>
            <p:extLst>
              <p:ext uri="{D42A27DB-BD31-4B8C-83A1-F6EECF244321}">
                <p14:modId xmlns:p14="http://schemas.microsoft.com/office/powerpoint/2010/main" val="2813357767"/>
              </p:ext>
            </p:extLst>
          </p:nvPr>
        </p:nvGraphicFramePr>
        <p:xfrm>
          <a:off x="8108613" y="1244467"/>
          <a:ext cx="3293216" cy="2194560"/>
        </p:xfrm>
        <a:graphic>
          <a:graphicData uri="http://schemas.openxmlformats.org/drawingml/2006/table">
            <a:tbl>
              <a:tblPr firstRow="1" bandRow="1">
                <a:tableStyleId>{21E4AEA4-8DFA-4A89-87EB-49C32662AFE0}</a:tableStyleId>
              </a:tblPr>
              <a:tblGrid>
                <a:gridCol w="577705">
                  <a:extLst>
                    <a:ext uri="{9D8B030D-6E8A-4147-A177-3AD203B41FA5}">
                      <a16:colId xmlns:a16="http://schemas.microsoft.com/office/drawing/2014/main" val="1259755923"/>
                    </a:ext>
                  </a:extLst>
                </a:gridCol>
                <a:gridCol w="699829">
                  <a:extLst>
                    <a:ext uri="{9D8B030D-6E8A-4147-A177-3AD203B41FA5}">
                      <a16:colId xmlns:a16="http://schemas.microsoft.com/office/drawing/2014/main" val="725518092"/>
                    </a:ext>
                  </a:extLst>
                </a:gridCol>
                <a:gridCol w="2015682">
                  <a:extLst>
                    <a:ext uri="{9D8B030D-6E8A-4147-A177-3AD203B41FA5}">
                      <a16:colId xmlns:a16="http://schemas.microsoft.com/office/drawing/2014/main" val="1619903852"/>
                    </a:ext>
                  </a:extLst>
                </a:gridCol>
              </a:tblGrid>
              <a:tr h="255641">
                <a:tc gridSpan="3">
                  <a:txBody>
                    <a:bodyPr/>
                    <a:lstStyle/>
                    <a:p>
                      <a:pPr algn="ctr"/>
                      <a:r>
                        <a:rPr lang="en-US" sz="1200"/>
                        <a:t>bannhac</a:t>
                      </a:r>
                    </a:p>
                  </a:txBody>
                  <a:tcPr/>
                </a:tc>
                <a:tc hMerge="1">
                  <a:txBody>
                    <a:bodyPr/>
                    <a:lstStyle/>
                    <a:p>
                      <a:endParaRPr lang="en-US"/>
                    </a:p>
                  </a:txBody>
                  <a:tcPr/>
                </a:tc>
                <a:tc hMerge="1">
                  <a:txBody>
                    <a:bodyPr/>
                    <a:lstStyle/>
                    <a:p>
                      <a:endParaRPr lang="en-US" sz="1100"/>
                    </a:p>
                  </a:txBody>
                  <a:tcPr/>
                </a:tc>
                <a:extLst>
                  <a:ext uri="{0D108BD9-81ED-4DB2-BD59-A6C34878D82A}">
                    <a16:rowId xmlns:a16="http://schemas.microsoft.com/office/drawing/2014/main" val="1292713760"/>
                  </a:ext>
                </a:extLst>
              </a:tr>
              <a:tr h="251648">
                <a:tc>
                  <a:txBody>
                    <a:bodyPr/>
                    <a:lstStyle/>
                    <a:p>
                      <a:pPr algn="ctr"/>
                      <a:r>
                        <a:rPr lang="en-US" sz="1200"/>
                        <a:t>Mid</a:t>
                      </a:r>
                    </a:p>
                  </a:txBody>
                  <a:tcPr/>
                </a:tc>
                <a:tc>
                  <a:txBody>
                    <a:bodyPr/>
                    <a:lstStyle/>
                    <a:p>
                      <a:pPr algn="ctr"/>
                      <a:r>
                        <a:rPr lang="en-US" sz="1200"/>
                        <a:t>Aid</a:t>
                      </a:r>
                    </a:p>
                  </a:txBody>
                  <a:tcPr/>
                </a:tc>
                <a:tc>
                  <a:txBody>
                    <a:bodyPr/>
                    <a:lstStyle/>
                    <a:p>
                      <a:pPr algn="ctr"/>
                      <a:r>
                        <a:rPr lang="en-US" sz="1200"/>
                        <a:t>TenBN</a:t>
                      </a:r>
                    </a:p>
                  </a:txBody>
                  <a:tcPr/>
                </a:tc>
                <a:extLst>
                  <a:ext uri="{0D108BD9-81ED-4DB2-BD59-A6C34878D82A}">
                    <a16:rowId xmlns:a16="http://schemas.microsoft.com/office/drawing/2014/main" val="1716149497"/>
                  </a:ext>
                </a:extLst>
              </a:tr>
              <a:tr h="251648">
                <a:tc>
                  <a:txBody>
                    <a:bodyPr/>
                    <a:lstStyle/>
                    <a:p>
                      <a:pPr algn="ctr"/>
                      <a:r>
                        <a:rPr lang="en-US" sz="1200"/>
                        <a:t>0001</a:t>
                      </a:r>
                    </a:p>
                  </a:txBody>
                  <a:tcPr/>
                </a:tc>
                <a:tc>
                  <a:txBody>
                    <a:bodyPr/>
                    <a:lstStyle/>
                    <a:p>
                      <a:pPr algn="ctr"/>
                      <a:r>
                        <a:rPr lang="en-US" sz="1200"/>
                        <a:t>1</a:t>
                      </a:r>
                    </a:p>
                  </a:txBody>
                  <a:tcPr/>
                </a:tc>
                <a:tc>
                  <a:txBody>
                    <a:bodyPr/>
                    <a:lstStyle/>
                    <a:p>
                      <a:r>
                        <a:rPr lang="en-US" sz="1200"/>
                        <a:t>Du kích sông Thao</a:t>
                      </a:r>
                    </a:p>
                  </a:txBody>
                  <a:tcPr/>
                </a:tc>
                <a:extLst>
                  <a:ext uri="{0D108BD9-81ED-4DB2-BD59-A6C34878D82A}">
                    <a16:rowId xmlns:a16="http://schemas.microsoft.com/office/drawing/2014/main" val="11800228"/>
                  </a:ext>
                </a:extLst>
              </a:tr>
              <a:tr h="251648">
                <a:tc>
                  <a:txBody>
                    <a:bodyPr/>
                    <a:lstStyle/>
                    <a:p>
                      <a:pPr algn="ctr"/>
                      <a:r>
                        <a:rPr lang="en-US" sz="1200"/>
                        <a:t>0002</a:t>
                      </a:r>
                    </a:p>
                  </a:txBody>
                  <a:tcPr/>
                </a:tc>
                <a:tc>
                  <a:txBody>
                    <a:bodyPr/>
                    <a:lstStyle/>
                    <a:p>
                      <a:pPr algn="ctr"/>
                      <a:r>
                        <a:rPr lang="en-US" sz="1200"/>
                        <a:t>2</a:t>
                      </a:r>
                    </a:p>
                  </a:txBody>
                  <a:tcPr/>
                </a:tc>
                <a:tc>
                  <a:txBody>
                    <a:bodyPr/>
                    <a:lstStyle/>
                    <a:p>
                      <a:r>
                        <a:rPr lang="en-US" sz="1200"/>
                        <a:t>Trường ca sông Lô</a:t>
                      </a:r>
                    </a:p>
                  </a:txBody>
                  <a:tcPr/>
                </a:tc>
                <a:extLst>
                  <a:ext uri="{0D108BD9-81ED-4DB2-BD59-A6C34878D82A}">
                    <a16:rowId xmlns:a16="http://schemas.microsoft.com/office/drawing/2014/main" val="997101448"/>
                  </a:ext>
                </a:extLst>
              </a:tr>
              <a:tr h="251648">
                <a:tc>
                  <a:txBody>
                    <a:bodyPr/>
                    <a:lstStyle/>
                    <a:p>
                      <a:pPr algn="ctr"/>
                      <a:r>
                        <a:rPr lang="en-US" sz="1200"/>
                        <a:t>0003</a:t>
                      </a:r>
                    </a:p>
                  </a:txBody>
                  <a:tcPr/>
                </a:tc>
                <a:tc>
                  <a:txBody>
                    <a:bodyPr/>
                    <a:lstStyle/>
                    <a:p>
                      <a:pPr algn="ctr"/>
                      <a:r>
                        <a:rPr lang="en-US" sz="1200" dirty="0"/>
                        <a:t>3</a:t>
                      </a:r>
                    </a:p>
                  </a:txBody>
                  <a:tcPr/>
                </a:tc>
                <a:tc>
                  <a:txBody>
                    <a:bodyPr/>
                    <a:lstStyle/>
                    <a:p>
                      <a:r>
                        <a:rPr lang="en-US" sz="1200"/>
                        <a:t>Tình ca</a:t>
                      </a:r>
                    </a:p>
                  </a:txBody>
                  <a:tcPr/>
                </a:tc>
                <a:extLst>
                  <a:ext uri="{0D108BD9-81ED-4DB2-BD59-A6C34878D82A}">
                    <a16:rowId xmlns:a16="http://schemas.microsoft.com/office/drawing/2014/main" val="2633774427"/>
                  </a:ext>
                </a:extLst>
              </a:tr>
              <a:tr h="251648">
                <a:tc>
                  <a:txBody>
                    <a:bodyPr/>
                    <a:lstStyle/>
                    <a:p>
                      <a:pPr algn="ctr"/>
                      <a:r>
                        <a:rPr lang="en-US" sz="1200"/>
                        <a:t>0004</a:t>
                      </a:r>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200"/>
                        <a:t>4</a:t>
                      </a:r>
                    </a:p>
                  </a:txBody>
                  <a:tcPr/>
                </a:tc>
                <a:tc>
                  <a:txBody>
                    <a:bodyPr/>
                    <a:lstStyle/>
                    <a:p>
                      <a:r>
                        <a:rPr lang="en-US" sz="1200"/>
                        <a:t>Xa khơi</a:t>
                      </a:r>
                    </a:p>
                  </a:txBody>
                  <a:tcPr/>
                </a:tc>
                <a:extLst>
                  <a:ext uri="{0D108BD9-81ED-4DB2-BD59-A6C34878D82A}">
                    <a16:rowId xmlns:a16="http://schemas.microsoft.com/office/drawing/2014/main" val="3499302021"/>
                  </a:ext>
                </a:extLst>
              </a:tr>
              <a:tr h="251648">
                <a:tc>
                  <a:txBody>
                    <a:bodyPr/>
                    <a:lstStyle/>
                    <a:p>
                      <a:pPr algn="ctr"/>
                      <a:r>
                        <a:rPr lang="en-US" sz="1200"/>
                        <a:t>0005</a:t>
                      </a:r>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200"/>
                        <a:t>1</a:t>
                      </a:r>
                    </a:p>
                  </a:txBody>
                  <a:tcPr/>
                </a:tc>
                <a:tc>
                  <a:txBody>
                    <a:bodyPr/>
                    <a:lstStyle/>
                    <a:p>
                      <a:r>
                        <a:rPr lang="en-US" sz="1200"/>
                        <a:t>Việt Nam quê hương tôi</a:t>
                      </a:r>
                    </a:p>
                  </a:txBody>
                  <a:tcPr/>
                </a:tc>
                <a:extLst>
                  <a:ext uri="{0D108BD9-81ED-4DB2-BD59-A6C34878D82A}">
                    <a16:rowId xmlns:a16="http://schemas.microsoft.com/office/drawing/2014/main" val="1694485450"/>
                  </a:ext>
                </a:extLst>
              </a:tr>
              <a:tr h="251648">
                <a:tc>
                  <a:txBody>
                    <a:bodyPr/>
                    <a:lstStyle/>
                    <a:p>
                      <a:pPr algn="ctr"/>
                      <a:r>
                        <a:rPr lang="en-US" sz="1200"/>
                        <a:t>0006</a:t>
                      </a:r>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200"/>
                        <a:t>2</a:t>
                      </a:r>
                    </a:p>
                  </a:txBody>
                  <a:tcPr/>
                </a:tc>
                <a:tc>
                  <a:txBody>
                    <a:bodyPr/>
                    <a:lstStyle/>
                    <a:p>
                      <a:r>
                        <a:rPr lang="en-US" sz="1200" dirty="0" err="1"/>
                        <a:t>Tiến</a:t>
                      </a:r>
                      <a:r>
                        <a:rPr lang="en-US" sz="1200" dirty="0"/>
                        <a:t> </a:t>
                      </a:r>
                      <a:r>
                        <a:rPr lang="en-US" sz="1200" dirty="0" err="1"/>
                        <a:t>về</a:t>
                      </a:r>
                      <a:r>
                        <a:rPr lang="en-US" sz="1200" dirty="0"/>
                        <a:t> </a:t>
                      </a:r>
                      <a:r>
                        <a:rPr lang="en-US" sz="1200" dirty="0" err="1"/>
                        <a:t>Hà</a:t>
                      </a:r>
                      <a:r>
                        <a:rPr lang="en-US" sz="1200" dirty="0"/>
                        <a:t> </a:t>
                      </a:r>
                      <a:r>
                        <a:rPr lang="en-US" sz="1200" dirty="0" err="1"/>
                        <a:t>Nội</a:t>
                      </a:r>
                      <a:endParaRPr lang="en-US" sz="1200" dirty="0"/>
                    </a:p>
                  </a:txBody>
                  <a:tcPr/>
                </a:tc>
                <a:extLst>
                  <a:ext uri="{0D108BD9-81ED-4DB2-BD59-A6C34878D82A}">
                    <a16:rowId xmlns:a16="http://schemas.microsoft.com/office/drawing/2014/main" val="2700014571"/>
                  </a:ext>
                </a:extLst>
              </a:tr>
            </a:tbl>
          </a:graphicData>
        </a:graphic>
      </p:graphicFrame>
      <p:sp>
        <p:nvSpPr>
          <p:cNvPr id="11" name="TextBox 10">
            <a:extLst>
              <a:ext uri="{FF2B5EF4-FFF2-40B4-BE49-F238E27FC236}">
                <a16:creationId xmlns:a16="http://schemas.microsoft.com/office/drawing/2014/main" id="{6E36B2DB-4520-44E2-B4F3-270F9F0E647C}"/>
              </a:ext>
            </a:extLst>
          </p:cNvPr>
          <p:cNvSpPr txBox="1"/>
          <p:nvPr/>
        </p:nvSpPr>
        <p:spPr>
          <a:xfrm>
            <a:off x="461947" y="1005137"/>
            <a:ext cx="7371616" cy="1143070"/>
          </a:xfrm>
          <a:prstGeom prst="rect">
            <a:avLst/>
          </a:prstGeom>
          <a:noFill/>
        </p:spPr>
        <p:txBody>
          <a:bodyPr wrap="square" rtlCol="0">
            <a:spAutoFit/>
          </a:bodyPr>
          <a:lstStyle/>
          <a:p>
            <a:pPr>
              <a:lnSpc>
                <a:spcPct val="150000"/>
              </a:lnSpc>
            </a:pPr>
            <a:r>
              <a:rPr lang="en-US" sz="2400" dirty="0"/>
              <a:t>VD: </a:t>
            </a:r>
            <a:r>
              <a:rPr lang="en-US" sz="2400" dirty="0" err="1"/>
              <a:t>Em</a:t>
            </a:r>
            <a:r>
              <a:rPr lang="en-US" sz="2400" dirty="0"/>
              <a:t> </a:t>
            </a:r>
            <a:r>
              <a:rPr lang="en-US" sz="2400" dirty="0" err="1"/>
              <a:t>hãy</a:t>
            </a:r>
            <a:r>
              <a:rPr lang="en-US" sz="2400" dirty="0"/>
              <a:t> </a:t>
            </a:r>
            <a:r>
              <a:rPr lang="en-US" sz="2400" dirty="0" err="1"/>
              <a:t>viết</a:t>
            </a:r>
            <a:r>
              <a:rPr lang="en-US" sz="2400" dirty="0"/>
              <a:t> </a:t>
            </a:r>
            <a:r>
              <a:rPr lang="en-US" sz="2400" dirty="0" err="1"/>
              <a:t>câu</a:t>
            </a:r>
            <a:r>
              <a:rPr lang="en-US" sz="2400" dirty="0"/>
              <a:t> </a:t>
            </a:r>
            <a:r>
              <a:rPr lang="en-US" sz="2400" dirty="0" err="1"/>
              <a:t>truy</a:t>
            </a:r>
            <a:r>
              <a:rPr lang="en-US" sz="2400" dirty="0"/>
              <a:t> </a:t>
            </a:r>
            <a:r>
              <a:rPr lang="en-US" sz="2400" dirty="0" err="1"/>
              <a:t>vấn</a:t>
            </a:r>
            <a:r>
              <a:rPr lang="en-US" sz="2400" dirty="0"/>
              <a:t> </a:t>
            </a:r>
            <a:r>
              <a:rPr lang="en-US" sz="2400" dirty="0" err="1"/>
              <a:t>xoá</a:t>
            </a:r>
            <a:r>
              <a:rPr lang="en-US" sz="2400" dirty="0"/>
              <a:t> </a:t>
            </a:r>
            <a:r>
              <a:rPr lang="en-US" sz="2400" dirty="0" err="1"/>
              <a:t>dòng</a:t>
            </a:r>
            <a:r>
              <a:rPr lang="en-US" sz="2400" dirty="0"/>
              <a:t> </a:t>
            </a:r>
            <a:r>
              <a:rPr lang="en-US" sz="2400" dirty="0" err="1"/>
              <a:t>có</a:t>
            </a:r>
            <a:r>
              <a:rPr lang="en-US" sz="2400" dirty="0"/>
              <a:t> Mid=‘0005’ </a:t>
            </a:r>
            <a:r>
              <a:rPr lang="en-US" sz="2400" dirty="0" err="1"/>
              <a:t>trong</a:t>
            </a:r>
            <a:r>
              <a:rPr lang="en-US" sz="2400" dirty="0"/>
              <a:t> </a:t>
            </a:r>
            <a:r>
              <a:rPr lang="en-US" sz="2400" dirty="0" err="1"/>
              <a:t>bảng</a:t>
            </a:r>
            <a:r>
              <a:rPr lang="en-US" sz="2400" dirty="0"/>
              <a:t> </a:t>
            </a:r>
            <a:r>
              <a:rPr lang="en-US" sz="2400" dirty="0" err="1"/>
              <a:t>bannhac</a:t>
            </a:r>
            <a:endParaRPr lang="en-US" sz="2400" dirty="0"/>
          </a:p>
        </p:txBody>
      </p:sp>
      <p:pic>
        <p:nvPicPr>
          <p:cNvPr id="2" name="Picture 1">
            <a:extLst>
              <a:ext uri="{FF2B5EF4-FFF2-40B4-BE49-F238E27FC236}">
                <a16:creationId xmlns:a16="http://schemas.microsoft.com/office/drawing/2014/main" id="{4859F0D8-EFAE-4315-A6AB-9BBD802AA8AA}"/>
              </a:ext>
            </a:extLst>
          </p:cNvPr>
          <p:cNvPicPr>
            <a:picLocks noChangeAspect="1"/>
          </p:cNvPicPr>
          <p:nvPr/>
        </p:nvPicPr>
        <p:blipFill>
          <a:blip r:embed="rId4"/>
          <a:stretch>
            <a:fillRect/>
          </a:stretch>
        </p:blipFill>
        <p:spPr>
          <a:xfrm>
            <a:off x="508839" y="2392500"/>
            <a:ext cx="4654004" cy="4080988"/>
          </a:xfrm>
          <a:prstGeom prst="rect">
            <a:avLst/>
          </a:prstGeom>
        </p:spPr>
      </p:pic>
    </p:spTree>
    <p:extLst>
      <p:ext uri="{BB962C8B-B14F-4D97-AF65-F5344CB8AC3E}">
        <p14:creationId xmlns:p14="http://schemas.microsoft.com/office/powerpoint/2010/main" val="22909916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par>
                                <p:cTn id="8" presetID="10" presetClass="exit" presetSubtype="0" fill="hold" nodeType="withEffect">
                                  <p:stCondLst>
                                    <p:cond delay="0"/>
                                  </p:stCondLst>
                                  <p:childTnLst>
                                    <p:animEffect transition="out" filter="fade">
                                      <p:cBhvr>
                                        <p:cTn id="9" dur="500"/>
                                        <p:tgtEl>
                                          <p:spTgt spid="9"/>
                                        </p:tgtEl>
                                      </p:cBhvr>
                                    </p:animEffect>
                                    <p:set>
                                      <p:cBhvr>
                                        <p:cTn id="10" dur="1" fill="hold">
                                          <p:stCondLst>
                                            <p:cond delay="4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21EE2DF-CD9D-4275-A390-B9B6E7309697}"/>
              </a:ext>
            </a:extLst>
          </p:cNvPr>
          <p:cNvSpPr txBox="1"/>
          <p:nvPr/>
        </p:nvSpPr>
        <p:spPr>
          <a:xfrm>
            <a:off x="188686" y="237624"/>
            <a:ext cx="8939201" cy="523220"/>
          </a:xfrm>
          <a:prstGeom prst="rect">
            <a:avLst/>
          </a:prstGeom>
          <a:noFill/>
        </p:spPr>
        <p:txBody>
          <a:bodyPr wrap="square" rtlCol="0">
            <a:spAutoFit/>
          </a:bodyPr>
          <a:lstStyle/>
          <a:p>
            <a:r>
              <a:rPr lang="en-US" sz="2800" b="1" dirty="0">
                <a:solidFill>
                  <a:srgbClr val="002060"/>
                </a:solidFill>
                <a:latin typeface="Tahoma" panose="020B0604030504040204" pitchFamily="34" charset="0"/>
                <a:ea typeface="Tahoma" panose="020B0604030504040204" pitchFamily="34" charset="0"/>
                <a:cs typeface="Tahoma" panose="020B0604030504040204" pitchFamily="34" charset="0"/>
              </a:rPr>
              <a:t>3. CẬP NHẬT VÀ TRUY XUẤT DỮ LIỆU</a:t>
            </a:r>
          </a:p>
        </p:txBody>
      </p:sp>
      <p:sp>
        <p:nvSpPr>
          <p:cNvPr id="4" name="TextBox 3">
            <a:extLst>
              <a:ext uri="{FF2B5EF4-FFF2-40B4-BE49-F238E27FC236}">
                <a16:creationId xmlns:a16="http://schemas.microsoft.com/office/drawing/2014/main" id="{DB862928-E695-4C06-809E-EB45569A148A}"/>
              </a:ext>
            </a:extLst>
          </p:cNvPr>
          <p:cNvSpPr txBox="1"/>
          <p:nvPr/>
        </p:nvSpPr>
        <p:spPr>
          <a:xfrm>
            <a:off x="742220" y="1399976"/>
            <a:ext cx="10707559" cy="1850571"/>
          </a:xfrm>
          <a:prstGeom prst="rect">
            <a:avLst/>
          </a:prstGeom>
          <a:noFill/>
        </p:spPr>
        <p:txBody>
          <a:bodyPr wrap="square">
            <a:spAutoFit/>
          </a:bodyPr>
          <a:lstStyle/>
          <a:p>
            <a:pPr algn="just" rtl="0" fontAlgn="base">
              <a:lnSpc>
                <a:spcPct val="135000"/>
              </a:lnSpc>
              <a:spcBef>
                <a:spcPts val="600"/>
              </a:spcBef>
              <a:spcAft>
                <a:spcPts val="600"/>
              </a:spcAft>
            </a:pPr>
            <a:r>
              <a:rPr lang="en-GB" sz="2400" b="1" i="0" u="none" strike="noStrike" dirty="0" err="1">
                <a:solidFill>
                  <a:srgbClr val="C00000"/>
                </a:solidFill>
                <a:effectLst/>
                <a:latin typeface="Times New Roman" panose="02020603050405020304" pitchFamily="18" charset="0"/>
              </a:rPr>
              <a:t>Ví</a:t>
            </a:r>
            <a:r>
              <a:rPr lang="en-GB" sz="2400" b="1" i="0" u="none" strike="noStrike" dirty="0">
                <a:solidFill>
                  <a:srgbClr val="C00000"/>
                </a:solidFill>
                <a:effectLst/>
                <a:latin typeface="Times New Roman" panose="02020603050405020304" pitchFamily="18" charset="0"/>
              </a:rPr>
              <a:t> </a:t>
            </a:r>
            <a:r>
              <a:rPr lang="en-GB" sz="2400" b="1" i="0" u="none" strike="noStrike" dirty="0" err="1">
                <a:solidFill>
                  <a:srgbClr val="C00000"/>
                </a:solidFill>
                <a:effectLst/>
                <a:latin typeface="Times New Roman" panose="02020603050405020304" pitchFamily="18" charset="0"/>
              </a:rPr>
              <a:t>dụ</a:t>
            </a:r>
            <a:r>
              <a:rPr lang="en-GB" sz="2400" b="1" i="0" u="none" strike="noStrike" dirty="0">
                <a:solidFill>
                  <a:srgbClr val="C00000"/>
                </a:solidFill>
                <a:effectLst/>
                <a:latin typeface="Times New Roman" panose="02020603050405020304" pitchFamily="18" charset="0"/>
              </a:rPr>
              <a:t>:</a:t>
            </a:r>
          </a:p>
          <a:p>
            <a:pPr algn="just">
              <a:lnSpc>
                <a:spcPct val="135000"/>
              </a:lnSpc>
              <a:spcBef>
                <a:spcPts val="600"/>
              </a:spcBef>
              <a:spcAft>
                <a:spcPts val="600"/>
              </a:spcAft>
            </a:pPr>
            <a:r>
              <a:rPr lang="en-GB" sz="2400" b="1" dirty="0">
                <a:solidFill>
                  <a:srgbClr val="002060"/>
                </a:solidFill>
                <a:latin typeface="Times New Roman" panose="02020603050405020304" pitchFamily="18" charset="0"/>
              </a:rPr>
              <a:t>DELETE FROM </a:t>
            </a:r>
            <a:r>
              <a:rPr lang="en-GB" sz="2400" dirty="0" err="1">
                <a:solidFill>
                  <a:srgbClr val="D60093"/>
                </a:solidFill>
                <a:latin typeface="Times New Roman" panose="02020603050405020304" pitchFamily="18" charset="0"/>
              </a:rPr>
              <a:t>bannhac</a:t>
            </a:r>
            <a:endParaRPr lang="en-GB" sz="2400" dirty="0">
              <a:solidFill>
                <a:srgbClr val="D60093"/>
              </a:solidFill>
              <a:latin typeface="Times New Roman" panose="02020603050405020304" pitchFamily="18" charset="0"/>
            </a:endParaRPr>
          </a:p>
          <a:p>
            <a:pPr algn="just">
              <a:lnSpc>
                <a:spcPct val="135000"/>
              </a:lnSpc>
              <a:spcBef>
                <a:spcPts val="600"/>
              </a:spcBef>
              <a:spcAft>
                <a:spcPts val="600"/>
              </a:spcAft>
            </a:pPr>
            <a:r>
              <a:rPr lang="en-GB" sz="2400" b="0" i="0" u="none" strike="noStrike" dirty="0">
                <a:solidFill>
                  <a:srgbClr val="000000"/>
                </a:solidFill>
                <a:effectLst/>
                <a:latin typeface="Times New Roman" panose="02020603050405020304" pitchFamily="18" charset="0"/>
              </a:rPr>
              <a:t>     </a:t>
            </a:r>
            <a:r>
              <a:rPr lang="en-GB" sz="2400" b="1" dirty="0">
                <a:solidFill>
                  <a:srgbClr val="002060"/>
                </a:solidFill>
                <a:latin typeface="Times New Roman" panose="02020603050405020304" pitchFamily="18" charset="0"/>
              </a:rPr>
              <a:t>WHERE</a:t>
            </a:r>
            <a:r>
              <a:rPr lang="en-GB" sz="2400" b="0" i="0" u="none" strike="noStrike" dirty="0">
                <a:solidFill>
                  <a:srgbClr val="000000"/>
                </a:solidFill>
                <a:effectLst/>
                <a:latin typeface="Times New Roman" panose="02020603050405020304" pitchFamily="18" charset="0"/>
              </a:rPr>
              <a:t> Mid = ‘0005’;</a:t>
            </a:r>
            <a:endParaRPr lang="en-GB" sz="2400" b="0" dirty="0">
              <a:effectLst/>
            </a:endParaRPr>
          </a:p>
        </p:txBody>
      </p:sp>
      <p:grpSp>
        <p:nvGrpSpPr>
          <p:cNvPr id="6" name="Group 5">
            <a:extLst>
              <a:ext uri="{FF2B5EF4-FFF2-40B4-BE49-F238E27FC236}">
                <a16:creationId xmlns:a16="http://schemas.microsoft.com/office/drawing/2014/main" id="{FA158850-0165-4783-8512-6506231A51D6}"/>
              </a:ext>
            </a:extLst>
          </p:cNvPr>
          <p:cNvGrpSpPr/>
          <p:nvPr/>
        </p:nvGrpSpPr>
        <p:grpSpPr>
          <a:xfrm>
            <a:off x="9429632" y="2519184"/>
            <a:ext cx="1519416" cy="1839686"/>
            <a:chOff x="7102070" y="2519184"/>
            <a:chExt cx="1519416" cy="1839686"/>
          </a:xfrm>
        </p:grpSpPr>
        <p:pic>
          <p:nvPicPr>
            <p:cNvPr id="7" name="Picture 4" descr="Database Icons PNG - Free PNG and Icons Downloads">
              <a:extLst>
                <a:ext uri="{FF2B5EF4-FFF2-40B4-BE49-F238E27FC236}">
                  <a16:creationId xmlns:a16="http://schemas.microsoft.com/office/drawing/2014/main" id="{A1D6AA65-00EA-42C8-9798-2924EF232AFC}"/>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1215" b="92713" l="9804" r="91176">
                          <a14:foregroundMark x1="26471" y1="10931" x2="72059" y2="20648"/>
                          <a14:foregroundMark x1="81863" y1="26721" x2="84314" y2="45344"/>
                          <a14:foregroundMark x1="65686" y1="9312" x2="80392" y2="20648"/>
                          <a14:foregroundMark x1="51471" y1="5668" x2="75980" y2="10931"/>
                          <a14:foregroundMark x1="52941" y1="2429" x2="52941" y2="2429"/>
                          <a14:foregroundMark x1="90686" y1="35223" x2="90686" y2="35223"/>
                          <a14:foregroundMark x1="52941" y1="91093" x2="52941" y2="91093"/>
                          <a14:foregroundMark x1="31863" y1="91093" x2="59314" y2="93522"/>
                          <a14:foregroundMark x1="63235" y1="92308" x2="82843" y2="88259"/>
                          <a14:foregroundMark x1="16667" y1="85425" x2="30392" y2="90283"/>
                          <a14:foregroundMark x1="79902" y1="89069" x2="89216" y2="83401"/>
                          <a14:foregroundMark x1="90196" y1="64372" x2="90196" y2="64372"/>
                          <a14:foregroundMark x1="91176" y1="69636" x2="91176" y2="69636"/>
                          <a14:foregroundMark x1="90686" y1="61134" x2="90686" y2="61134"/>
                          <a14:foregroundMark x1="47549" y1="1215" x2="47549" y2="1215"/>
                        </a14:backgroundRemoval>
                      </a14:imgEffect>
                    </a14:imgLayer>
                  </a14:imgProps>
                </a:ext>
                <a:ext uri="{28A0092B-C50C-407E-A947-70E740481C1C}">
                  <a14:useLocalDpi xmlns:a14="http://schemas.microsoft.com/office/drawing/2010/main" val="0"/>
                </a:ext>
              </a:extLst>
            </a:blip>
            <a:srcRect/>
            <a:stretch>
              <a:fillRect/>
            </a:stretch>
          </p:blipFill>
          <p:spPr bwMode="auto">
            <a:xfrm>
              <a:off x="7102070" y="2519184"/>
              <a:ext cx="1519416" cy="1839686"/>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8534060A-5870-4E86-A647-8F2AA1832669}"/>
                </a:ext>
              </a:extLst>
            </p:cNvPr>
            <p:cNvSpPr txBox="1"/>
            <p:nvPr/>
          </p:nvSpPr>
          <p:spPr>
            <a:xfrm>
              <a:off x="7534505" y="3363829"/>
              <a:ext cx="886899" cy="338554"/>
            </a:xfrm>
            <a:prstGeom prst="rect">
              <a:avLst/>
            </a:prstGeom>
            <a:noFill/>
          </p:spPr>
          <p:txBody>
            <a:bodyPr wrap="square" rtlCol="0">
              <a:spAutoFit/>
            </a:bodyPr>
            <a:lstStyle/>
            <a:p>
              <a:r>
                <a:rPr lang="en-US" sz="1600" b="1">
                  <a:solidFill>
                    <a:schemeClr val="bg1"/>
                  </a:solidFill>
                </a:rPr>
                <a:t>music</a:t>
              </a:r>
            </a:p>
          </p:txBody>
        </p:sp>
      </p:grpSp>
      <p:graphicFrame>
        <p:nvGraphicFramePr>
          <p:cNvPr id="9" name="Table 2">
            <a:extLst>
              <a:ext uri="{FF2B5EF4-FFF2-40B4-BE49-F238E27FC236}">
                <a16:creationId xmlns:a16="http://schemas.microsoft.com/office/drawing/2014/main" id="{43083502-AB17-4005-BBDA-2A8108F81B08}"/>
              </a:ext>
            </a:extLst>
          </p:cNvPr>
          <p:cNvGraphicFramePr>
            <a:graphicFrameLocks noGrp="1"/>
          </p:cNvGraphicFramePr>
          <p:nvPr>
            <p:extLst>
              <p:ext uri="{D42A27DB-BD31-4B8C-83A1-F6EECF244321}">
                <p14:modId xmlns:p14="http://schemas.microsoft.com/office/powerpoint/2010/main" val="427106537"/>
              </p:ext>
            </p:extLst>
          </p:nvPr>
        </p:nvGraphicFramePr>
        <p:xfrm>
          <a:off x="6518964" y="1782143"/>
          <a:ext cx="3293216" cy="2194560"/>
        </p:xfrm>
        <a:graphic>
          <a:graphicData uri="http://schemas.openxmlformats.org/drawingml/2006/table">
            <a:tbl>
              <a:tblPr firstRow="1" bandRow="1">
                <a:tableStyleId>{21E4AEA4-8DFA-4A89-87EB-49C32662AFE0}</a:tableStyleId>
              </a:tblPr>
              <a:tblGrid>
                <a:gridCol w="577705">
                  <a:extLst>
                    <a:ext uri="{9D8B030D-6E8A-4147-A177-3AD203B41FA5}">
                      <a16:colId xmlns:a16="http://schemas.microsoft.com/office/drawing/2014/main" val="1259755923"/>
                    </a:ext>
                  </a:extLst>
                </a:gridCol>
                <a:gridCol w="699829">
                  <a:extLst>
                    <a:ext uri="{9D8B030D-6E8A-4147-A177-3AD203B41FA5}">
                      <a16:colId xmlns:a16="http://schemas.microsoft.com/office/drawing/2014/main" val="725518092"/>
                    </a:ext>
                  </a:extLst>
                </a:gridCol>
                <a:gridCol w="2015682">
                  <a:extLst>
                    <a:ext uri="{9D8B030D-6E8A-4147-A177-3AD203B41FA5}">
                      <a16:colId xmlns:a16="http://schemas.microsoft.com/office/drawing/2014/main" val="1619903852"/>
                    </a:ext>
                  </a:extLst>
                </a:gridCol>
              </a:tblGrid>
              <a:tr h="255641">
                <a:tc gridSpan="3">
                  <a:txBody>
                    <a:bodyPr/>
                    <a:lstStyle/>
                    <a:p>
                      <a:pPr algn="ctr"/>
                      <a:r>
                        <a:rPr lang="en-US" sz="1200"/>
                        <a:t>bannhac</a:t>
                      </a:r>
                    </a:p>
                  </a:txBody>
                  <a:tcPr/>
                </a:tc>
                <a:tc hMerge="1">
                  <a:txBody>
                    <a:bodyPr/>
                    <a:lstStyle/>
                    <a:p>
                      <a:endParaRPr lang="en-US"/>
                    </a:p>
                  </a:txBody>
                  <a:tcPr/>
                </a:tc>
                <a:tc hMerge="1">
                  <a:txBody>
                    <a:bodyPr/>
                    <a:lstStyle/>
                    <a:p>
                      <a:endParaRPr lang="en-US" sz="1100"/>
                    </a:p>
                  </a:txBody>
                  <a:tcPr/>
                </a:tc>
                <a:extLst>
                  <a:ext uri="{0D108BD9-81ED-4DB2-BD59-A6C34878D82A}">
                    <a16:rowId xmlns:a16="http://schemas.microsoft.com/office/drawing/2014/main" val="1292713760"/>
                  </a:ext>
                </a:extLst>
              </a:tr>
              <a:tr h="251648">
                <a:tc>
                  <a:txBody>
                    <a:bodyPr/>
                    <a:lstStyle/>
                    <a:p>
                      <a:pPr algn="ctr"/>
                      <a:r>
                        <a:rPr lang="en-US" sz="1200"/>
                        <a:t>Mid</a:t>
                      </a:r>
                    </a:p>
                  </a:txBody>
                  <a:tcPr/>
                </a:tc>
                <a:tc>
                  <a:txBody>
                    <a:bodyPr/>
                    <a:lstStyle/>
                    <a:p>
                      <a:pPr algn="ctr"/>
                      <a:r>
                        <a:rPr lang="en-US" sz="1200"/>
                        <a:t>Aid</a:t>
                      </a:r>
                    </a:p>
                  </a:txBody>
                  <a:tcPr/>
                </a:tc>
                <a:tc>
                  <a:txBody>
                    <a:bodyPr/>
                    <a:lstStyle/>
                    <a:p>
                      <a:pPr algn="ctr"/>
                      <a:r>
                        <a:rPr lang="en-US" sz="1200"/>
                        <a:t>TenBN</a:t>
                      </a:r>
                    </a:p>
                  </a:txBody>
                  <a:tcPr/>
                </a:tc>
                <a:extLst>
                  <a:ext uri="{0D108BD9-81ED-4DB2-BD59-A6C34878D82A}">
                    <a16:rowId xmlns:a16="http://schemas.microsoft.com/office/drawing/2014/main" val="1716149497"/>
                  </a:ext>
                </a:extLst>
              </a:tr>
              <a:tr h="251648">
                <a:tc>
                  <a:txBody>
                    <a:bodyPr/>
                    <a:lstStyle/>
                    <a:p>
                      <a:pPr algn="ctr"/>
                      <a:r>
                        <a:rPr lang="en-US" sz="1200"/>
                        <a:t>0001</a:t>
                      </a:r>
                    </a:p>
                  </a:txBody>
                  <a:tcPr/>
                </a:tc>
                <a:tc>
                  <a:txBody>
                    <a:bodyPr/>
                    <a:lstStyle/>
                    <a:p>
                      <a:pPr algn="ctr"/>
                      <a:r>
                        <a:rPr lang="en-US" sz="1200"/>
                        <a:t>1</a:t>
                      </a:r>
                    </a:p>
                  </a:txBody>
                  <a:tcPr/>
                </a:tc>
                <a:tc>
                  <a:txBody>
                    <a:bodyPr/>
                    <a:lstStyle/>
                    <a:p>
                      <a:r>
                        <a:rPr lang="en-US" sz="1200"/>
                        <a:t>Du kích sông Thao</a:t>
                      </a:r>
                    </a:p>
                  </a:txBody>
                  <a:tcPr/>
                </a:tc>
                <a:extLst>
                  <a:ext uri="{0D108BD9-81ED-4DB2-BD59-A6C34878D82A}">
                    <a16:rowId xmlns:a16="http://schemas.microsoft.com/office/drawing/2014/main" val="11800228"/>
                  </a:ext>
                </a:extLst>
              </a:tr>
              <a:tr h="251648">
                <a:tc>
                  <a:txBody>
                    <a:bodyPr/>
                    <a:lstStyle/>
                    <a:p>
                      <a:pPr algn="ctr"/>
                      <a:r>
                        <a:rPr lang="en-US" sz="1200"/>
                        <a:t>0002</a:t>
                      </a:r>
                    </a:p>
                  </a:txBody>
                  <a:tcPr/>
                </a:tc>
                <a:tc>
                  <a:txBody>
                    <a:bodyPr/>
                    <a:lstStyle/>
                    <a:p>
                      <a:pPr algn="ctr"/>
                      <a:r>
                        <a:rPr lang="en-US" sz="1200"/>
                        <a:t>2</a:t>
                      </a:r>
                    </a:p>
                  </a:txBody>
                  <a:tcPr/>
                </a:tc>
                <a:tc>
                  <a:txBody>
                    <a:bodyPr/>
                    <a:lstStyle/>
                    <a:p>
                      <a:r>
                        <a:rPr lang="en-US" sz="1200"/>
                        <a:t>Trường ca sông Lô</a:t>
                      </a:r>
                    </a:p>
                  </a:txBody>
                  <a:tcPr/>
                </a:tc>
                <a:extLst>
                  <a:ext uri="{0D108BD9-81ED-4DB2-BD59-A6C34878D82A}">
                    <a16:rowId xmlns:a16="http://schemas.microsoft.com/office/drawing/2014/main" val="997101448"/>
                  </a:ext>
                </a:extLst>
              </a:tr>
              <a:tr h="251648">
                <a:tc>
                  <a:txBody>
                    <a:bodyPr/>
                    <a:lstStyle/>
                    <a:p>
                      <a:pPr algn="ctr"/>
                      <a:r>
                        <a:rPr lang="en-US" sz="1200"/>
                        <a:t>0003</a:t>
                      </a:r>
                    </a:p>
                  </a:txBody>
                  <a:tcPr/>
                </a:tc>
                <a:tc>
                  <a:txBody>
                    <a:bodyPr/>
                    <a:lstStyle/>
                    <a:p>
                      <a:pPr algn="ctr"/>
                      <a:r>
                        <a:rPr lang="en-US" sz="1200"/>
                        <a:t>3</a:t>
                      </a:r>
                    </a:p>
                  </a:txBody>
                  <a:tcPr/>
                </a:tc>
                <a:tc>
                  <a:txBody>
                    <a:bodyPr/>
                    <a:lstStyle/>
                    <a:p>
                      <a:r>
                        <a:rPr lang="en-US" sz="1200"/>
                        <a:t>Tình ca</a:t>
                      </a:r>
                    </a:p>
                  </a:txBody>
                  <a:tcPr/>
                </a:tc>
                <a:extLst>
                  <a:ext uri="{0D108BD9-81ED-4DB2-BD59-A6C34878D82A}">
                    <a16:rowId xmlns:a16="http://schemas.microsoft.com/office/drawing/2014/main" val="2633774427"/>
                  </a:ext>
                </a:extLst>
              </a:tr>
              <a:tr h="251648">
                <a:tc>
                  <a:txBody>
                    <a:bodyPr/>
                    <a:lstStyle/>
                    <a:p>
                      <a:pPr algn="ctr"/>
                      <a:r>
                        <a:rPr lang="en-US" sz="1200"/>
                        <a:t>0004</a:t>
                      </a:r>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200"/>
                        <a:t>4</a:t>
                      </a:r>
                    </a:p>
                  </a:txBody>
                  <a:tcPr/>
                </a:tc>
                <a:tc>
                  <a:txBody>
                    <a:bodyPr/>
                    <a:lstStyle/>
                    <a:p>
                      <a:r>
                        <a:rPr lang="en-US" sz="1200"/>
                        <a:t>Xa khơi</a:t>
                      </a:r>
                    </a:p>
                  </a:txBody>
                  <a:tcPr/>
                </a:tc>
                <a:extLst>
                  <a:ext uri="{0D108BD9-81ED-4DB2-BD59-A6C34878D82A}">
                    <a16:rowId xmlns:a16="http://schemas.microsoft.com/office/drawing/2014/main" val="3499302021"/>
                  </a:ext>
                </a:extLst>
              </a:tr>
              <a:tr h="251648">
                <a:tc>
                  <a:txBody>
                    <a:bodyPr/>
                    <a:lstStyle/>
                    <a:p>
                      <a:pPr algn="ctr"/>
                      <a:r>
                        <a:rPr lang="en-US" sz="1200"/>
                        <a:t>0005</a:t>
                      </a:r>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200"/>
                        <a:t>1</a:t>
                      </a:r>
                    </a:p>
                  </a:txBody>
                  <a:tcPr/>
                </a:tc>
                <a:tc>
                  <a:txBody>
                    <a:bodyPr/>
                    <a:lstStyle/>
                    <a:p>
                      <a:r>
                        <a:rPr lang="en-US" sz="1200"/>
                        <a:t>Việt Nam quê hương tôi</a:t>
                      </a:r>
                    </a:p>
                  </a:txBody>
                  <a:tcPr/>
                </a:tc>
                <a:extLst>
                  <a:ext uri="{0D108BD9-81ED-4DB2-BD59-A6C34878D82A}">
                    <a16:rowId xmlns:a16="http://schemas.microsoft.com/office/drawing/2014/main" val="1694485450"/>
                  </a:ext>
                </a:extLst>
              </a:tr>
              <a:tr h="251648">
                <a:tc>
                  <a:txBody>
                    <a:bodyPr/>
                    <a:lstStyle/>
                    <a:p>
                      <a:pPr algn="ctr"/>
                      <a:r>
                        <a:rPr lang="en-US" sz="1200"/>
                        <a:t>0006</a:t>
                      </a:r>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200"/>
                        <a:t>2</a:t>
                      </a:r>
                    </a:p>
                  </a:txBody>
                  <a:tcPr/>
                </a:tc>
                <a:tc>
                  <a:txBody>
                    <a:bodyPr/>
                    <a:lstStyle/>
                    <a:p>
                      <a:r>
                        <a:rPr lang="en-US" sz="1200" dirty="0" err="1"/>
                        <a:t>Tiến</a:t>
                      </a:r>
                      <a:r>
                        <a:rPr lang="en-US" sz="1200" dirty="0"/>
                        <a:t> </a:t>
                      </a:r>
                      <a:r>
                        <a:rPr lang="en-US" sz="1200" dirty="0" err="1"/>
                        <a:t>về</a:t>
                      </a:r>
                      <a:r>
                        <a:rPr lang="en-US" sz="1200" dirty="0"/>
                        <a:t> </a:t>
                      </a:r>
                      <a:r>
                        <a:rPr lang="en-US" sz="1200" dirty="0" err="1"/>
                        <a:t>Hà</a:t>
                      </a:r>
                      <a:r>
                        <a:rPr lang="en-US" sz="1200" dirty="0"/>
                        <a:t> </a:t>
                      </a:r>
                      <a:r>
                        <a:rPr lang="en-US" sz="1200" dirty="0" err="1"/>
                        <a:t>Nội</a:t>
                      </a:r>
                      <a:endParaRPr lang="en-US" sz="1200" dirty="0"/>
                    </a:p>
                  </a:txBody>
                  <a:tcPr/>
                </a:tc>
                <a:extLst>
                  <a:ext uri="{0D108BD9-81ED-4DB2-BD59-A6C34878D82A}">
                    <a16:rowId xmlns:a16="http://schemas.microsoft.com/office/drawing/2014/main" val="2700014571"/>
                  </a:ext>
                </a:extLst>
              </a:tr>
            </a:tbl>
          </a:graphicData>
        </a:graphic>
      </p:graphicFrame>
      <p:graphicFrame>
        <p:nvGraphicFramePr>
          <p:cNvPr id="10" name="Table 2">
            <a:extLst>
              <a:ext uri="{FF2B5EF4-FFF2-40B4-BE49-F238E27FC236}">
                <a16:creationId xmlns:a16="http://schemas.microsoft.com/office/drawing/2014/main" id="{EFD59233-2096-4411-9A53-03DB53A50AFB}"/>
              </a:ext>
            </a:extLst>
          </p:cNvPr>
          <p:cNvGraphicFramePr>
            <a:graphicFrameLocks noGrp="1"/>
          </p:cNvGraphicFramePr>
          <p:nvPr>
            <p:extLst>
              <p:ext uri="{D42A27DB-BD31-4B8C-83A1-F6EECF244321}">
                <p14:modId xmlns:p14="http://schemas.microsoft.com/office/powerpoint/2010/main" val="610424417"/>
              </p:ext>
            </p:extLst>
          </p:nvPr>
        </p:nvGraphicFramePr>
        <p:xfrm>
          <a:off x="6518964" y="1782143"/>
          <a:ext cx="3293216" cy="1920240"/>
        </p:xfrm>
        <a:graphic>
          <a:graphicData uri="http://schemas.openxmlformats.org/drawingml/2006/table">
            <a:tbl>
              <a:tblPr firstRow="1" bandRow="1">
                <a:tableStyleId>{21E4AEA4-8DFA-4A89-87EB-49C32662AFE0}</a:tableStyleId>
              </a:tblPr>
              <a:tblGrid>
                <a:gridCol w="577705">
                  <a:extLst>
                    <a:ext uri="{9D8B030D-6E8A-4147-A177-3AD203B41FA5}">
                      <a16:colId xmlns:a16="http://schemas.microsoft.com/office/drawing/2014/main" val="1259755923"/>
                    </a:ext>
                  </a:extLst>
                </a:gridCol>
                <a:gridCol w="699829">
                  <a:extLst>
                    <a:ext uri="{9D8B030D-6E8A-4147-A177-3AD203B41FA5}">
                      <a16:colId xmlns:a16="http://schemas.microsoft.com/office/drawing/2014/main" val="725518092"/>
                    </a:ext>
                  </a:extLst>
                </a:gridCol>
                <a:gridCol w="2015682">
                  <a:extLst>
                    <a:ext uri="{9D8B030D-6E8A-4147-A177-3AD203B41FA5}">
                      <a16:colId xmlns:a16="http://schemas.microsoft.com/office/drawing/2014/main" val="1619903852"/>
                    </a:ext>
                  </a:extLst>
                </a:gridCol>
              </a:tblGrid>
              <a:tr h="255641">
                <a:tc gridSpan="3">
                  <a:txBody>
                    <a:bodyPr/>
                    <a:lstStyle/>
                    <a:p>
                      <a:pPr algn="ctr"/>
                      <a:r>
                        <a:rPr lang="en-US" sz="1200"/>
                        <a:t>bannhac</a:t>
                      </a:r>
                    </a:p>
                  </a:txBody>
                  <a:tcPr/>
                </a:tc>
                <a:tc hMerge="1">
                  <a:txBody>
                    <a:bodyPr/>
                    <a:lstStyle/>
                    <a:p>
                      <a:endParaRPr lang="en-US"/>
                    </a:p>
                  </a:txBody>
                  <a:tcPr/>
                </a:tc>
                <a:tc hMerge="1">
                  <a:txBody>
                    <a:bodyPr/>
                    <a:lstStyle/>
                    <a:p>
                      <a:endParaRPr lang="en-US" sz="1100"/>
                    </a:p>
                  </a:txBody>
                  <a:tcPr/>
                </a:tc>
                <a:extLst>
                  <a:ext uri="{0D108BD9-81ED-4DB2-BD59-A6C34878D82A}">
                    <a16:rowId xmlns:a16="http://schemas.microsoft.com/office/drawing/2014/main" val="1292713760"/>
                  </a:ext>
                </a:extLst>
              </a:tr>
              <a:tr h="251648">
                <a:tc>
                  <a:txBody>
                    <a:bodyPr/>
                    <a:lstStyle/>
                    <a:p>
                      <a:pPr algn="ctr"/>
                      <a:r>
                        <a:rPr lang="en-US" sz="1200"/>
                        <a:t>Mid</a:t>
                      </a:r>
                    </a:p>
                  </a:txBody>
                  <a:tcPr/>
                </a:tc>
                <a:tc>
                  <a:txBody>
                    <a:bodyPr/>
                    <a:lstStyle/>
                    <a:p>
                      <a:pPr algn="ctr"/>
                      <a:r>
                        <a:rPr lang="en-US" sz="1200"/>
                        <a:t>Aid</a:t>
                      </a:r>
                    </a:p>
                  </a:txBody>
                  <a:tcPr/>
                </a:tc>
                <a:tc>
                  <a:txBody>
                    <a:bodyPr/>
                    <a:lstStyle/>
                    <a:p>
                      <a:pPr algn="ctr"/>
                      <a:r>
                        <a:rPr lang="en-US" sz="1200"/>
                        <a:t>TenBN</a:t>
                      </a:r>
                    </a:p>
                  </a:txBody>
                  <a:tcPr/>
                </a:tc>
                <a:extLst>
                  <a:ext uri="{0D108BD9-81ED-4DB2-BD59-A6C34878D82A}">
                    <a16:rowId xmlns:a16="http://schemas.microsoft.com/office/drawing/2014/main" val="1716149497"/>
                  </a:ext>
                </a:extLst>
              </a:tr>
              <a:tr h="251648">
                <a:tc>
                  <a:txBody>
                    <a:bodyPr/>
                    <a:lstStyle/>
                    <a:p>
                      <a:pPr algn="ctr"/>
                      <a:r>
                        <a:rPr lang="en-US" sz="1200"/>
                        <a:t>0001</a:t>
                      </a:r>
                    </a:p>
                  </a:txBody>
                  <a:tcPr/>
                </a:tc>
                <a:tc>
                  <a:txBody>
                    <a:bodyPr/>
                    <a:lstStyle/>
                    <a:p>
                      <a:pPr algn="ctr"/>
                      <a:r>
                        <a:rPr lang="en-US" sz="1200"/>
                        <a:t>1</a:t>
                      </a:r>
                    </a:p>
                  </a:txBody>
                  <a:tcPr/>
                </a:tc>
                <a:tc>
                  <a:txBody>
                    <a:bodyPr/>
                    <a:lstStyle/>
                    <a:p>
                      <a:r>
                        <a:rPr lang="en-US" sz="1200"/>
                        <a:t>Du kích sông Thao</a:t>
                      </a:r>
                    </a:p>
                  </a:txBody>
                  <a:tcPr/>
                </a:tc>
                <a:extLst>
                  <a:ext uri="{0D108BD9-81ED-4DB2-BD59-A6C34878D82A}">
                    <a16:rowId xmlns:a16="http://schemas.microsoft.com/office/drawing/2014/main" val="11800228"/>
                  </a:ext>
                </a:extLst>
              </a:tr>
              <a:tr h="251648">
                <a:tc>
                  <a:txBody>
                    <a:bodyPr/>
                    <a:lstStyle/>
                    <a:p>
                      <a:pPr algn="ctr"/>
                      <a:r>
                        <a:rPr lang="en-US" sz="1200"/>
                        <a:t>0002</a:t>
                      </a:r>
                    </a:p>
                  </a:txBody>
                  <a:tcPr/>
                </a:tc>
                <a:tc>
                  <a:txBody>
                    <a:bodyPr/>
                    <a:lstStyle/>
                    <a:p>
                      <a:pPr algn="ctr"/>
                      <a:r>
                        <a:rPr lang="en-US" sz="1200"/>
                        <a:t>2</a:t>
                      </a:r>
                    </a:p>
                  </a:txBody>
                  <a:tcPr/>
                </a:tc>
                <a:tc>
                  <a:txBody>
                    <a:bodyPr/>
                    <a:lstStyle/>
                    <a:p>
                      <a:r>
                        <a:rPr lang="en-US" sz="1200"/>
                        <a:t>Trường ca sông Lô</a:t>
                      </a:r>
                    </a:p>
                  </a:txBody>
                  <a:tcPr/>
                </a:tc>
                <a:extLst>
                  <a:ext uri="{0D108BD9-81ED-4DB2-BD59-A6C34878D82A}">
                    <a16:rowId xmlns:a16="http://schemas.microsoft.com/office/drawing/2014/main" val="997101448"/>
                  </a:ext>
                </a:extLst>
              </a:tr>
              <a:tr h="251648">
                <a:tc>
                  <a:txBody>
                    <a:bodyPr/>
                    <a:lstStyle/>
                    <a:p>
                      <a:pPr algn="ctr"/>
                      <a:r>
                        <a:rPr lang="en-US" sz="1200"/>
                        <a:t>0003</a:t>
                      </a:r>
                    </a:p>
                  </a:txBody>
                  <a:tcPr/>
                </a:tc>
                <a:tc>
                  <a:txBody>
                    <a:bodyPr/>
                    <a:lstStyle/>
                    <a:p>
                      <a:pPr algn="ctr"/>
                      <a:r>
                        <a:rPr lang="en-US" sz="1200"/>
                        <a:t>3</a:t>
                      </a:r>
                    </a:p>
                  </a:txBody>
                  <a:tcPr/>
                </a:tc>
                <a:tc>
                  <a:txBody>
                    <a:bodyPr/>
                    <a:lstStyle/>
                    <a:p>
                      <a:r>
                        <a:rPr lang="en-US" sz="1200"/>
                        <a:t>Tình ca</a:t>
                      </a:r>
                    </a:p>
                  </a:txBody>
                  <a:tcPr/>
                </a:tc>
                <a:extLst>
                  <a:ext uri="{0D108BD9-81ED-4DB2-BD59-A6C34878D82A}">
                    <a16:rowId xmlns:a16="http://schemas.microsoft.com/office/drawing/2014/main" val="2633774427"/>
                  </a:ext>
                </a:extLst>
              </a:tr>
              <a:tr h="251648">
                <a:tc>
                  <a:txBody>
                    <a:bodyPr/>
                    <a:lstStyle/>
                    <a:p>
                      <a:pPr algn="ctr"/>
                      <a:r>
                        <a:rPr lang="en-US" sz="1200"/>
                        <a:t>0004</a:t>
                      </a:r>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200"/>
                        <a:t>4</a:t>
                      </a:r>
                    </a:p>
                  </a:txBody>
                  <a:tcPr/>
                </a:tc>
                <a:tc>
                  <a:txBody>
                    <a:bodyPr/>
                    <a:lstStyle/>
                    <a:p>
                      <a:r>
                        <a:rPr lang="en-US" sz="1200" dirty="0" err="1"/>
                        <a:t>Xa</a:t>
                      </a:r>
                      <a:r>
                        <a:rPr lang="en-US" sz="1200" dirty="0"/>
                        <a:t> </a:t>
                      </a:r>
                      <a:r>
                        <a:rPr lang="en-US" sz="1200" dirty="0" err="1"/>
                        <a:t>khơi</a:t>
                      </a:r>
                      <a:endParaRPr lang="en-US" sz="1200" dirty="0"/>
                    </a:p>
                  </a:txBody>
                  <a:tcPr/>
                </a:tc>
                <a:extLst>
                  <a:ext uri="{0D108BD9-81ED-4DB2-BD59-A6C34878D82A}">
                    <a16:rowId xmlns:a16="http://schemas.microsoft.com/office/drawing/2014/main" val="3499302021"/>
                  </a:ext>
                </a:extLst>
              </a:tr>
              <a:tr h="251648">
                <a:tc>
                  <a:txBody>
                    <a:bodyPr/>
                    <a:lstStyle/>
                    <a:p>
                      <a:pPr algn="ctr"/>
                      <a:r>
                        <a:rPr lang="en-US" sz="1200"/>
                        <a:t>0006</a:t>
                      </a:r>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200"/>
                        <a:t>2</a:t>
                      </a:r>
                    </a:p>
                  </a:txBody>
                  <a:tcPr/>
                </a:tc>
                <a:tc>
                  <a:txBody>
                    <a:bodyPr/>
                    <a:lstStyle/>
                    <a:p>
                      <a:r>
                        <a:rPr lang="en-US" sz="1200" dirty="0" err="1"/>
                        <a:t>Tiến</a:t>
                      </a:r>
                      <a:r>
                        <a:rPr lang="en-US" sz="1200" dirty="0"/>
                        <a:t> </a:t>
                      </a:r>
                      <a:r>
                        <a:rPr lang="en-US" sz="1200" dirty="0" err="1"/>
                        <a:t>về</a:t>
                      </a:r>
                      <a:r>
                        <a:rPr lang="en-US" sz="1200" dirty="0"/>
                        <a:t> </a:t>
                      </a:r>
                      <a:r>
                        <a:rPr lang="en-US" sz="1200" dirty="0" err="1"/>
                        <a:t>Hà</a:t>
                      </a:r>
                      <a:r>
                        <a:rPr lang="en-US" sz="1200" dirty="0"/>
                        <a:t> </a:t>
                      </a:r>
                      <a:r>
                        <a:rPr lang="en-US" sz="1200" dirty="0" err="1"/>
                        <a:t>Nội</a:t>
                      </a:r>
                      <a:endParaRPr lang="en-US" sz="1200" dirty="0"/>
                    </a:p>
                  </a:txBody>
                  <a:tcPr/>
                </a:tc>
                <a:extLst>
                  <a:ext uri="{0D108BD9-81ED-4DB2-BD59-A6C34878D82A}">
                    <a16:rowId xmlns:a16="http://schemas.microsoft.com/office/drawing/2014/main" val="2700014571"/>
                  </a:ext>
                </a:extLst>
              </a:tr>
            </a:tbl>
          </a:graphicData>
        </a:graphic>
      </p:graphicFrame>
    </p:spTree>
    <p:extLst>
      <p:ext uri="{BB962C8B-B14F-4D97-AF65-F5344CB8AC3E}">
        <p14:creationId xmlns:p14="http://schemas.microsoft.com/office/powerpoint/2010/main" val="35885475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500"/>
                                        <p:tgtEl>
                                          <p:spTgt spid="9"/>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fade">
                                      <p:cBhvr>
                                        <p:cTn id="24" dur="500"/>
                                        <p:tgtEl>
                                          <p:spTgt spid="10"/>
                                        </p:tgtEl>
                                      </p:cBhvr>
                                    </p:animEffect>
                                  </p:childTnLst>
                                </p:cTn>
                              </p:par>
                              <p:par>
                                <p:cTn id="25" presetID="10" presetClass="exit" presetSubtype="0" fill="hold" nodeType="withEffect">
                                  <p:stCondLst>
                                    <p:cond delay="0"/>
                                  </p:stCondLst>
                                  <p:childTnLst>
                                    <p:animEffect transition="out" filter="fade">
                                      <p:cBhvr>
                                        <p:cTn id="26" dur="500"/>
                                        <p:tgtEl>
                                          <p:spTgt spid="9"/>
                                        </p:tgtEl>
                                      </p:cBhvr>
                                    </p:animEffect>
                                    <p:set>
                                      <p:cBhvr>
                                        <p:cTn id="27" dur="1" fill="hold">
                                          <p:stCondLst>
                                            <p:cond delay="4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subTitle" idx="1"/>
          </p:nvPr>
        </p:nvSpPr>
        <p:spPr>
          <a:xfrm>
            <a:off x="924300" y="1135865"/>
            <a:ext cx="10682896" cy="3809549"/>
          </a:xfrm>
          <a:prstGeom prst="round2DiagRect">
            <a:avLst/>
          </a:prstGeom>
          <a:solidFill>
            <a:schemeClr val="accent4">
              <a:lumMod val="20000"/>
              <a:lumOff val="80000"/>
            </a:schemeClr>
          </a:solidFill>
        </p:spPr>
        <p:style>
          <a:lnRef idx="2">
            <a:schemeClr val="accent2"/>
          </a:lnRef>
          <a:fillRef idx="1">
            <a:schemeClr val="lt1"/>
          </a:fillRef>
          <a:effectRef idx="0">
            <a:schemeClr val="accent2"/>
          </a:effectRef>
          <a:fontRef idx="minor">
            <a:schemeClr val="dk1"/>
          </a:fontRef>
        </p:style>
        <p:txBody>
          <a:bodyPr>
            <a:noAutofit/>
          </a:bodyPr>
          <a:lstStyle/>
          <a:p>
            <a:pPr marL="0" marR="0" indent="0" algn="just">
              <a:lnSpc>
                <a:spcPct val="200000"/>
              </a:lnSpc>
              <a:spcBef>
                <a:spcPts val="0"/>
              </a:spcBef>
              <a:spcAft>
                <a:spcPts val="0"/>
              </a:spcAft>
              <a:buNone/>
            </a:pPr>
            <a:r>
              <a:rPr lang="en-US" sz="2800" b="0" i="0" u="none" strike="noStrike" dirty="0">
                <a:solidFill>
                  <a:srgbClr val="000000"/>
                </a:solidFill>
                <a:effectLst/>
                <a:latin typeface="Times New Roman" panose="02020603050405020304" pitchFamily="18" charset="0"/>
              </a:rPr>
              <a:t>	</a:t>
            </a:r>
            <a:r>
              <a:rPr lang="vi-VN" sz="2800" b="0" i="0" u="none" strike="noStrike" dirty="0">
                <a:solidFill>
                  <a:srgbClr val="000000"/>
                </a:solidFill>
                <a:effectLst/>
                <a:latin typeface="Times New Roman" panose="02020603050405020304" pitchFamily="18" charset="0"/>
              </a:rPr>
              <a:t>Ở bài trước các em đã biết hệ QTCSDL với vai trò là một bộ phần mềm hỗ trợ khởi tạo, cập nhật, truy xuất CSDL đề người dùng có thể cập nhật, truy xuất CSDL. Ngày nay người ta thực hiện công việc đó chủ yếu thông qua ngôn ngữ truy vấn có cấu trúc SQL. </a:t>
            </a:r>
            <a:endParaRPr lang="en-US"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398723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21EE2DF-CD9D-4275-A390-B9B6E7309697}"/>
              </a:ext>
            </a:extLst>
          </p:cNvPr>
          <p:cNvSpPr txBox="1"/>
          <p:nvPr/>
        </p:nvSpPr>
        <p:spPr>
          <a:xfrm>
            <a:off x="188686" y="237624"/>
            <a:ext cx="8939201" cy="523220"/>
          </a:xfrm>
          <a:prstGeom prst="rect">
            <a:avLst/>
          </a:prstGeom>
          <a:noFill/>
        </p:spPr>
        <p:txBody>
          <a:bodyPr wrap="square" rtlCol="0">
            <a:spAutoFit/>
          </a:bodyPr>
          <a:lstStyle/>
          <a:p>
            <a:r>
              <a:rPr lang="en-US" sz="2800" b="1" dirty="0">
                <a:solidFill>
                  <a:srgbClr val="002060"/>
                </a:solidFill>
                <a:latin typeface="Tahoma" panose="020B0604030504040204" pitchFamily="34" charset="0"/>
                <a:ea typeface="Tahoma" panose="020B0604030504040204" pitchFamily="34" charset="0"/>
                <a:cs typeface="Tahoma" panose="020B0604030504040204" pitchFamily="34" charset="0"/>
              </a:rPr>
              <a:t>3. CẬP NHẬT VÀ TRUY XUẤT DỮ LIỆU</a:t>
            </a:r>
          </a:p>
        </p:txBody>
      </p:sp>
      <p:grpSp>
        <p:nvGrpSpPr>
          <p:cNvPr id="11" name="Group 10">
            <a:extLst>
              <a:ext uri="{FF2B5EF4-FFF2-40B4-BE49-F238E27FC236}">
                <a16:creationId xmlns:a16="http://schemas.microsoft.com/office/drawing/2014/main" id="{F3ED685C-D752-4751-92D6-429AADD5B349}"/>
              </a:ext>
            </a:extLst>
          </p:cNvPr>
          <p:cNvGrpSpPr/>
          <p:nvPr/>
        </p:nvGrpSpPr>
        <p:grpSpPr>
          <a:xfrm>
            <a:off x="9443485" y="2519184"/>
            <a:ext cx="1519416" cy="1839686"/>
            <a:chOff x="7102070" y="2519184"/>
            <a:chExt cx="1519416" cy="1839686"/>
          </a:xfrm>
        </p:grpSpPr>
        <p:pic>
          <p:nvPicPr>
            <p:cNvPr id="12" name="Picture 4" descr="Database Icons PNG - Free PNG and Icons Downloads">
              <a:extLst>
                <a:ext uri="{FF2B5EF4-FFF2-40B4-BE49-F238E27FC236}">
                  <a16:creationId xmlns:a16="http://schemas.microsoft.com/office/drawing/2014/main" id="{B73469BD-6D91-413B-B533-4CF33CE6032B}"/>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1215" b="92713" l="9804" r="91176">
                          <a14:foregroundMark x1="26471" y1="10931" x2="72059" y2="20648"/>
                          <a14:foregroundMark x1="81863" y1="26721" x2="84314" y2="45344"/>
                          <a14:foregroundMark x1="65686" y1="9312" x2="80392" y2="20648"/>
                          <a14:foregroundMark x1="51471" y1="5668" x2="75980" y2="10931"/>
                          <a14:foregroundMark x1="52941" y1="2429" x2="52941" y2="2429"/>
                          <a14:foregroundMark x1="90686" y1="35223" x2="90686" y2="35223"/>
                          <a14:foregroundMark x1="52941" y1="91093" x2="52941" y2="91093"/>
                          <a14:foregroundMark x1="31863" y1="91093" x2="59314" y2="93522"/>
                          <a14:foregroundMark x1="63235" y1="92308" x2="82843" y2="88259"/>
                          <a14:foregroundMark x1="16667" y1="85425" x2="30392" y2="90283"/>
                          <a14:foregroundMark x1="79902" y1="89069" x2="89216" y2="83401"/>
                          <a14:foregroundMark x1="90196" y1="64372" x2="90196" y2="64372"/>
                          <a14:foregroundMark x1="91176" y1="69636" x2="91176" y2="69636"/>
                          <a14:foregroundMark x1="90686" y1="61134" x2="90686" y2="61134"/>
                          <a14:foregroundMark x1="47549" y1="1215" x2="47549" y2="1215"/>
                        </a14:backgroundRemoval>
                      </a14:imgEffect>
                    </a14:imgLayer>
                  </a14:imgProps>
                </a:ext>
                <a:ext uri="{28A0092B-C50C-407E-A947-70E740481C1C}">
                  <a14:useLocalDpi xmlns:a14="http://schemas.microsoft.com/office/drawing/2010/main" val="0"/>
                </a:ext>
              </a:extLst>
            </a:blip>
            <a:srcRect/>
            <a:stretch>
              <a:fillRect/>
            </a:stretch>
          </p:blipFill>
          <p:spPr bwMode="auto">
            <a:xfrm>
              <a:off x="7102070" y="2519184"/>
              <a:ext cx="1519416" cy="1839686"/>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a:extLst>
                <a:ext uri="{FF2B5EF4-FFF2-40B4-BE49-F238E27FC236}">
                  <a16:creationId xmlns:a16="http://schemas.microsoft.com/office/drawing/2014/main" id="{DDCD571A-320D-4464-843C-1563D0019FF7}"/>
                </a:ext>
              </a:extLst>
            </p:cNvPr>
            <p:cNvSpPr txBox="1"/>
            <p:nvPr/>
          </p:nvSpPr>
          <p:spPr>
            <a:xfrm>
              <a:off x="7534505" y="3363829"/>
              <a:ext cx="886899" cy="338554"/>
            </a:xfrm>
            <a:prstGeom prst="rect">
              <a:avLst/>
            </a:prstGeom>
            <a:noFill/>
          </p:spPr>
          <p:txBody>
            <a:bodyPr wrap="square" rtlCol="0">
              <a:spAutoFit/>
            </a:bodyPr>
            <a:lstStyle/>
            <a:p>
              <a:r>
                <a:rPr lang="en-US" sz="1600" b="1">
                  <a:solidFill>
                    <a:schemeClr val="bg1"/>
                  </a:solidFill>
                </a:rPr>
                <a:t>music</a:t>
              </a:r>
            </a:p>
          </p:txBody>
        </p:sp>
      </p:grpSp>
      <p:graphicFrame>
        <p:nvGraphicFramePr>
          <p:cNvPr id="14" name="Table 2">
            <a:extLst>
              <a:ext uri="{FF2B5EF4-FFF2-40B4-BE49-F238E27FC236}">
                <a16:creationId xmlns:a16="http://schemas.microsoft.com/office/drawing/2014/main" id="{801F101A-3A41-4ABC-9CE3-98664DFDC39C}"/>
              </a:ext>
            </a:extLst>
          </p:cNvPr>
          <p:cNvGraphicFramePr>
            <a:graphicFrameLocks noGrp="1"/>
          </p:cNvGraphicFramePr>
          <p:nvPr>
            <p:extLst>
              <p:ext uri="{D42A27DB-BD31-4B8C-83A1-F6EECF244321}">
                <p14:modId xmlns:p14="http://schemas.microsoft.com/office/powerpoint/2010/main" val="3512965673"/>
              </p:ext>
            </p:extLst>
          </p:nvPr>
        </p:nvGraphicFramePr>
        <p:xfrm>
          <a:off x="9300043" y="1396497"/>
          <a:ext cx="2008767" cy="2194560"/>
        </p:xfrm>
        <a:graphic>
          <a:graphicData uri="http://schemas.openxmlformats.org/drawingml/2006/table">
            <a:tbl>
              <a:tblPr firstRow="1" bandRow="1">
                <a:tableStyleId>{21E4AEA4-8DFA-4A89-87EB-49C32662AFE0}</a:tableStyleId>
              </a:tblPr>
              <a:tblGrid>
                <a:gridCol w="599586">
                  <a:extLst>
                    <a:ext uri="{9D8B030D-6E8A-4147-A177-3AD203B41FA5}">
                      <a16:colId xmlns:a16="http://schemas.microsoft.com/office/drawing/2014/main" val="1259755923"/>
                    </a:ext>
                  </a:extLst>
                </a:gridCol>
                <a:gridCol w="1409181">
                  <a:extLst>
                    <a:ext uri="{9D8B030D-6E8A-4147-A177-3AD203B41FA5}">
                      <a16:colId xmlns:a16="http://schemas.microsoft.com/office/drawing/2014/main" val="1619903852"/>
                    </a:ext>
                  </a:extLst>
                </a:gridCol>
              </a:tblGrid>
              <a:tr h="180129">
                <a:tc gridSpan="2">
                  <a:txBody>
                    <a:bodyPr/>
                    <a:lstStyle/>
                    <a:p>
                      <a:pPr algn="ctr"/>
                      <a:r>
                        <a:rPr lang="en-US" sz="1200" dirty="0" err="1"/>
                        <a:t>nhacsi</a:t>
                      </a:r>
                      <a:endParaRPr lang="en-US" sz="1200" dirty="0"/>
                    </a:p>
                  </a:txBody>
                  <a:tcPr/>
                </a:tc>
                <a:tc hMerge="1">
                  <a:txBody>
                    <a:bodyPr/>
                    <a:lstStyle/>
                    <a:p>
                      <a:endParaRPr lang="en-US" sz="1100"/>
                    </a:p>
                  </a:txBody>
                  <a:tcPr/>
                </a:tc>
                <a:extLst>
                  <a:ext uri="{0D108BD9-81ED-4DB2-BD59-A6C34878D82A}">
                    <a16:rowId xmlns:a16="http://schemas.microsoft.com/office/drawing/2014/main" val="1292713760"/>
                  </a:ext>
                </a:extLst>
              </a:tr>
              <a:tr h="268252">
                <a:tc>
                  <a:txBody>
                    <a:bodyPr/>
                    <a:lstStyle/>
                    <a:p>
                      <a:pPr algn="ctr"/>
                      <a:r>
                        <a:rPr lang="en-US" sz="1200"/>
                        <a:t>Aid</a:t>
                      </a:r>
                    </a:p>
                  </a:txBody>
                  <a:tcPr/>
                </a:tc>
                <a:tc>
                  <a:txBody>
                    <a:bodyPr/>
                    <a:lstStyle/>
                    <a:p>
                      <a:pPr algn="ctr"/>
                      <a:r>
                        <a:rPr lang="en-US" sz="1200"/>
                        <a:t>TenNS</a:t>
                      </a:r>
                    </a:p>
                  </a:txBody>
                  <a:tcPr/>
                </a:tc>
                <a:extLst>
                  <a:ext uri="{0D108BD9-81ED-4DB2-BD59-A6C34878D82A}">
                    <a16:rowId xmlns:a16="http://schemas.microsoft.com/office/drawing/2014/main" val="1716149497"/>
                  </a:ext>
                </a:extLst>
              </a:tr>
              <a:tr h="268252">
                <a:tc>
                  <a:txBody>
                    <a:bodyPr/>
                    <a:lstStyle/>
                    <a:p>
                      <a:pPr algn="ctr"/>
                      <a:r>
                        <a:rPr lang="en-US" sz="1200"/>
                        <a:t>1</a:t>
                      </a:r>
                    </a:p>
                  </a:txBody>
                  <a:tcPr/>
                </a:tc>
                <a:tc>
                  <a:txBody>
                    <a:bodyPr/>
                    <a:lstStyle/>
                    <a:p>
                      <a:r>
                        <a:rPr lang="en-US" sz="1200"/>
                        <a:t>Đỗ Nhuận</a:t>
                      </a:r>
                    </a:p>
                  </a:txBody>
                  <a:tcPr/>
                </a:tc>
                <a:extLst>
                  <a:ext uri="{0D108BD9-81ED-4DB2-BD59-A6C34878D82A}">
                    <a16:rowId xmlns:a16="http://schemas.microsoft.com/office/drawing/2014/main" val="11800228"/>
                  </a:ext>
                </a:extLst>
              </a:tr>
              <a:tr h="268252">
                <a:tc>
                  <a:txBody>
                    <a:bodyPr/>
                    <a:lstStyle/>
                    <a:p>
                      <a:pPr algn="ctr"/>
                      <a:r>
                        <a:rPr lang="en-US" sz="1200"/>
                        <a:t>2</a:t>
                      </a:r>
                    </a:p>
                  </a:txBody>
                  <a:tcPr/>
                </a:tc>
                <a:tc>
                  <a:txBody>
                    <a:bodyPr/>
                    <a:lstStyle/>
                    <a:p>
                      <a:r>
                        <a:rPr lang="en-US" sz="1200"/>
                        <a:t>Văn Cao</a:t>
                      </a:r>
                    </a:p>
                  </a:txBody>
                  <a:tcPr/>
                </a:tc>
                <a:extLst>
                  <a:ext uri="{0D108BD9-81ED-4DB2-BD59-A6C34878D82A}">
                    <a16:rowId xmlns:a16="http://schemas.microsoft.com/office/drawing/2014/main" val="997101448"/>
                  </a:ext>
                </a:extLst>
              </a:tr>
              <a:tr h="268252">
                <a:tc>
                  <a:txBody>
                    <a:bodyPr/>
                    <a:lstStyle/>
                    <a:p>
                      <a:pPr algn="ctr"/>
                      <a:r>
                        <a:rPr lang="en-US" sz="1200"/>
                        <a:t>3</a:t>
                      </a:r>
                    </a:p>
                  </a:txBody>
                  <a:tcPr/>
                </a:tc>
                <a:tc>
                  <a:txBody>
                    <a:bodyPr/>
                    <a:lstStyle/>
                    <a:p>
                      <a:r>
                        <a:rPr lang="en-US" sz="1200" dirty="0" err="1"/>
                        <a:t>Hoàng</a:t>
                      </a:r>
                      <a:r>
                        <a:rPr lang="en-US" sz="1200" dirty="0"/>
                        <a:t> </a:t>
                      </a:r>
                      <a:r>
                        <a:rPr lang="en-US" sz="1200" dirty="0" err="1"/>
                        <a:t>Việt</a:t>
                      </a:r>
                      <a:endParaRPr lang="en-US" sz="1200" dirty="0"/>
                    </a:p>
                  </a:txBody>
                  <a:tcPr/>
                </a:tc>
                <a:extLst>
                  <a:ext uri="{0D108BD9-81ED-4DB2-BD59-A6C34878D82A}">
                    <a16:rowId xmlns:a16="http://schemas.microsoft.com/office/drawing/2014/main" val="2633774427"/>
                  </a:ext>
                </a:extLst>
              </a:tr>
              <a:tr h="268252">
                <a:tc>
                  <a:txBody>
                    <a:bodyPr/>
                    <a:lstStyle/>
                    <a:p>
                      <a:pPr algn="ctr"/>
                      <a:r>
                        <a:rPr lang="en-US" sz="1200"/>
                        <a:t>4</a:t>
                      </a:r>
                    </a:p>
                  </a:txBody>
                  <a:tcPr/>
                </a:tc>
                <a:tc>
                  <a:txBody>
                    <a:bodyPr/>
                    <a:lstStyle/>
                    <a:p>
                      <a:r>
                        <a:rPr lang="en-US" sz="1200"/>
                        <a:t>Nguyễn Tài Tuệ</a:t>
                      </a:r>
                    </a:p>
                  </a:txBody>
                  <a:tcPr/>
                </a:tc>
                <a:extLst>
                  <a:ext uri="{0D108BD9-81ED-4DB2-BD59-A6C34878D82A}">
                    <a16:rowId xmlns:a16="http://schemas.microsoft.com/office/drawing/2014/main" val="3499302021"/>
                  </a:ext>
                </a:extLst>
              </a:tr>
              <a:tr h="268252">
                <a:tc>
                  <a:txBody>
                    <a:bodyPr/>
                    <a:lstStyle/>
                    <a:p>
                      <a:pPr algn="ctr"/>
                      <a:r>
                        <a:rPr lang="en-US" sz="1200"/>
                        <a:t>5</a:t>
                      </a:r>
                    </a:p>
                  </a:txBody>
                  <a:tcPr/>
                </a:tc>
                <a:tc>
                  <a:txBody>
                    <a:bodyPr/>
                    <a:lstStyle/>
                    <a:p>
                      <a:r>
                        <a:rPr lang="en-US" sz="1200"/>
                        <a:t>Phú Quang</a:t>
                      </a:r>
                    </a:p>
                  </a:txBody>
                  <a:tcPr/>
                </a:tc>
                <a:extLst>
                  <a:ext uri="{0D108BD9-81ED-4DB2-BD59-A6C34878D82A}">
                    <a16:rowId xmlns:a16="http://schemas.microsoft.com/office/drawing/2014/main" val="2083260531"/>
                  </a:ext>
                </a:extLst>
              </a:tr>
              <a:tr h="268252">
                <a:tc>
                  <a:txBody>
                    <a:bodyPr/>
                    <a:lstStyle/>
                    <a:p>
                      <a:pPr algn="ctr"/>
                      <a:r>
                        <a:rPr lang="en-US" sz="1200"/>
                        <a:t>6</a:t>
                      </a:r>
                    </a:p>
                  </a:txBody>
                  <a:tcPr/>
                </a:tc>
                <a:tc>
                  <a:txBody>
                    <a:bodyPr/>
                    <a:lstStyle/>
                    <a:p>
                      <a:r>
                        <a:rPr lang="en-US" sz="1200" dirty="0"/>
                        <a:t>Phan </a:t>
                      </a:r>
                      <a:r>
                        <a:rPr lang="en-US" sz="1200" dirty="0" err="1"/>
                        <a:t>Huỳnh</a:t>
                      </a:r>
                      <a:r>
                        <a:rPr lang="en-US" sz="1200" dirty="0"/>
                        <a:t> </a:t>
                      </a:r>
                      <a:r>
                        <a:rPr lang="en-US" sz="1200" dirty="0" err="1"/>
                        <a:t>Điểu</a:t>
                      </a:r>
                      <a:endParaRPr lang="en-US" sz="1200" dirty="0"/>
                    </a:p>
                  </a:txBody>
                  <a:tcPr/>
                </a:tc>
                <a:extLst>
                  <a:ext uri="{0D108BD9-81ED-4DB2-BD59-A6C34878D82A}">
                    <a16:rowId xmlns:a16="http://schemas.microsoft.com/office/drawing/2014/main" val="1877426211"/>
                  </a:ext>
                </a:extLst>
              </a:tr>
            </a:tbl>
          </a:graphicData>
        </a:graphic>
      </p:graphicFrame>
      <p:pic>
        <p:nvPicPr>
          <p:cNvPr id="3" name="Picture 2">
            <a:extLst>
              <a:ext uri="{FF2B5EF4-FFF2-40B4-BE49-F238E27FC236}">
                <a16:creationId xmlns:a16="http://schemas.microsoft.com/office/drawing/2014/main" id="{E705225D-4195-4A6E-9FED-A5BA05860A2E}"/>
              </a:ext>
            </a:extLst>
          </p:cNvPr>
          <p:cNvPicPr>
            <a:picLocks noChangeAspect="1"/>
          </p:cNvPicPr>
          <p:nvPr/>
        </p:nvPicPr>
        <p:blipFill>
          <a:blip r:embed="rId4"/>
          <a:stretch>
            <a:fillRect/>
          </a:stretch>
        </p:blipFill>
        <p:spPr>
          <a:xfrm>
            <a:off x="461946" y="2519184"/>
            <a:ext cx="4538939" cy="3980090"/>
          </a:xfrm>
          <a:prstGeom prst="rect">
            <a:avLst/>
          </a:prstGeom>
        </p:spPr>
      </p:pic>
      <p:sp>
        <p:nvSpPr>
          <p:cNvPr id="16" name="TextBox 15">
            <a:extLst>
              <a:ext uri="{FF2B5EF4-FFF2-40B4-BE49-F238E27FC236}">
                <a16:creationId xmlns:a16="http://schemas.microsoft.com/office/drawing/2014/main" id="{46874B4B-513F-4F7E-9FE8-FC9B8266D3FD}"/>
              </a:ext>
            </a:extLst>
          </p:cNvPr>
          <p:cNvSpPr txBox="1"/>
          <p:nvPr/>
        </p:nvSpPr>
        <p:spPr>
          <a:xfrm>
            <a:off x="461947" y="1005137"/>
            <a:ext cx="7371616" cy="1143070"/>
          </a:xfrm>
          <a:prstGeom prst="rect">
            <a:avLst/>
          </a:prstGeom>
          <a:noFill/>
        </p:spPr>
        <p:txBody>
          <a:bodyPr wrap="square" rtlCol="0">
            <a:spAutoFit/>
          </a:bodyPr>
          <a:lstStyle/>
          <a:p>
            <a:pPr>
              <a:lnSpc>
                <a:spcPct val="150000"/>
              </a:lnSpc>
            </a:pPr>
            <a:r>
              <a:rPr lang="en-US" sz="2400" dirty="0"/>
              <a:t>VD: </a:t>
            </a:r>
            <a:r>
              <a:rPr lang="en-US" sz="2400" dirty="0" err="1"/>
              <a:t>Em</a:t>
            </a:r>
            <a:r>
              <a:rPr lang="en-US" sz="2400" dirty="0"/>
              <a:t> </a:t>
            </a:r>
            <a:r>
              <a:rPr lang="en-US" sz="2400" dirty="0" err="1"/>
              <a:t>hãy</a:t>
            </a:r>
            <a:r>
              <a:rPr lang="en-US" sz="2400" dirty="0"/>
              <a:t> </a:t>
            </a:r>
            <a:r>
              <a:rPr lang="en-US" sz="2400" dirty="0" err="1"/>
              <a:t>viết</a:t>
            </a:r>
            <a:r>
              <a:rPr lang="en-US" sz="2400" dirty="0"/>
              <a:t> </a:t>
            </a:r>
            <a:r>
              <a:rPr lang="en-US" sz="2400" dirty="0" err="1"/>
              <a:t>câu</a:t>
            </a:r>
            <a:r>
              <a:rPr lang="en-US" sz="2400" dirty="0"/>
              <a:t> </a:t>
            </a:r>
            <a:r>
              <a:rPr lang="en-US" sz="2400" dirty="0" err="1"/>
              <a:t>truy</a:t>
            </a:r>
            <a:r>
              <a:rPr lang="en-US" sz="2400" dirty="0"/>
              <a:t> </a:t>
            </a:r>
            <a:r>
              <a:rPr lang="en-US" sz="2400" dirty="0" err="1"/>
              <a:t>vấn</a:t>
            </a:r>
            <a:r>
              <a:rPr lang="en-US" sz="2400" dirty="0"/>
              <a:t> </a:t>
            </a:r>
            <a:r>
              <a:rPr lang="en-US" sz="2400" dirty="0" err="1"/>
              <a:t>thay</a:t>
            </a:r>
            <a:r>
              <a:rPr lang="en-US" sz="2400" dirty="0"/>
              <a:t> </a:t>
            </a:r>
            <a:r>
              <a:rPr lang="en-US" sz="2400" dirty="0" err="1"/>
              <a:t>đổi</a:t>
            </a:r>
            <a:r>
              <a:rPr lang="en-US" sz="2400" dirty="0"/>
              <a:t> </a:t>
            </a:r>
            <a:r>
              <a:rPr lang="en-US" sz="2400" dirty="0" err="1"/>
              <a:t>giá</a:t>
            </a:r>
            <a:r>
              <a:rPr lang="en-US" sz="2400" dirty="0"/>
              <a:t> </a:t>
            </a:r>
            <a:r>
              <a:rPr lang="en-US" sz="2400" dirty="0" err="1"/>
              <a:t>trị</a:t>
            </a:r>
            <a:r>
              <a:rPr lang="en-US" sz="2400" dirty="0"/>
              <a:t> </a:t>
            </a:r>
            <a:r>
              <a:rPr lang="en-US" sz="2400" dirty="0" err="1"/>
              <a:t>cột</a:t>
            </a:r>
            <a:r>
              <a:rPr lang="en-US" sz="2400" dirty="0"/>
              <a:t> </a:t>
            </a:r>
            <a:r>
              <a:rPr lang="en-US" sz="2400" dirty="0" err="1"/>
              <a:t>TenNS</a:t>
            </a:r>
            <a:r>
              <a:rPr lang="en-US" sz="2400" dirty="0"/>
              <a:t> </a:t>
            </a:r>
            <a:r>
              <a:rPr lang="en-US" sz="2400" dirty="0" err="1"/>
              <a:t>thành</a:t>
            </a:r>
            <a:r>
              <a:rPr lang="en-US" sz="2400" dirty="0"/>
              <a:t> ‘</a:t>
            </a:r>
            <a:r>
              <a:rPr lang="en-US" sz="2400" dirty="0" err="1"/>
              <a:t>Hoàng</a:t>
            </a:r>
            <a:r>
              <a:rPr lang="en-US" sz="2400" dirty="0"/>
              <a:t> </a:t>
            </a:r>
            <a:r>
              <a:rPr lang="en-US" sz="2400" dirty="0" err="1"/>
              <a:t>Hiệp</a:t>
            </a:r>
            <a:r>
              <a:rPr lang="en-US" sz="2400" dirty="0"/>
              <a:t>’ ở </a:t>
            </a:r>
            <a:r>
              <a:rPr lang="en-US" sz="2400" dirty="0" err="1"/>
              <a:t>dòng</a:t>
            </a:r>
            <a:r>
              <a:rPr lang="en-US" sz="2400" dirty="0"/>
              <a:t> </a:t>
            </a:r>
            <a:r>
              <a:rPr lang="en-US" sz="2400" dirty="0" err="1"/>
              <a:t>có</a:t>
            </a:r>
            <a:r>
              <a:rPr lang="en-US" sz="2400" dirty="0"/>
              <a:t> </a:t>
            </a:r>
            <a:r>
              <a:rPr lang="en-US" sz="2400" dirty="0" err="1"/>
              <a:t>cột</a:t>
            </a:r>
            <a:r>
              <a:rPr lang="en-US" sz="2400" dirty="0"/>
              <a:t> Aid=6 </a:t>
            </a:r>
            <a:r>
              <a:rPr lang="en-US" sz="2400" dirty="0" err="1"/>
              <a:t>trong</a:t>
            </a:r>
            <a:r>
              <a:rPr lang="en-US" sz="2400" dirty="0"/>
              <a:t> </a:t>
            </a:r>
            <a:r>
              <a:rPr lang="en-US" sz="2400" dirty="0" err="1"/>
              <a:t>bảng</a:t>
            </a:r>
            <a:r>
              <a:rPr lang="en-US" sz="2400" dirty="0"/>
              <a:t> </a:t>
            </a:r>
            <a:r>
              <a:rPr lang="en-US" sz="2400" dirty="0" err="1"/>
              <a:t>nhacsi</a:t>
            </a:r>
            <a:endParaRPr lang="en-US" sz="2400" dirty="0"/>
          </a:p>
        </p:txBody>
      </p:sp>
    </p:spTree>
    <p:extLst>
      <p:ext uri="{BB962C8B-B14F-4D97-AF65-F5344CB8AC3E}">
        <p14:creationId xmlns:p14="http://schemas.microsoft.com/office/powerpoint/2010/main" val="17031313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21EE2DF-CD9D-4275-A390-B9B6E7309697}"/>
              </a:ext>
            </a:extLst>
          </p:cNvPr>
          <p:cNvSpPr txBox="1"/>
          <p:nvPr/>
        </p:nvSpPr>
        <p:spPr>
          <a:xfrm>
            <a:off x="188686" y="237624"/>
            <a:ext cx="8939201" cy="523220"/>
          </a:xfrm>
          <a:prstGeom prst="rect">
            <a:avLst/>
          </a:prstGeom>
          <a:noFill/>
        </p:spPr>
        <p:txBody>
          <a:bodyPr wrap="square" rtlCol="0">
            <a:spAutoFit/>
          </a:bodyPr>
          <a:lstStyle/>
          <a:p>
            <a:r>
              <a:rPr lang="en-US" sz="2800" b="1" dirty="0">
                <a:solidFill>
                  <a:srgbClr val="002060"/>
                </a:solidFill>
                <a:latin typeface="Tahoma" panose="020B0604030504040204" pitchFamily="34" charset="0"/>
                <a:ea typeface="Tahoma" panose="020B0604030504040204" pitchFamily="34" charset="0"/>
                <a:cs typeface="Tahoma" panose="020B0604030504040204" pitchFamily="34" charset="0"/>
              </a:rPr>
              <a:t>3. CẬP NHẬT VÀ TRUY XUẤT DỮ LIỆU</a:t>
            </a:r>
          </a:p>
        </p:txBody>
      </p:sp>
      <p:sp>
        <p:nvSpPr>
          <p:cNvPr id="4" name="TextBox 3">
            <a:extLst>
              <a:ext uri="{FF2B5EF4-FFF2-40B4-BE49-F238E27FC236}">
                <a16:creationId xmlns:a16="http://schemas.microsoft.com/office/drawing/2014/main" id="{DB862928-E695-4C06-809E-EB45569A148A}"/>
              </a:ext>
            </a:extLst>
          </p:cNvPr>
          <p:cNvSpPr txBox="1"/>
          <p:nvPr/>
        </p:nvSpPr>
        <p:spPr>
          <a:xfrm>
            <a:off x="562107" y="1518667"/>
            <a:ext cx="10707559" cy="2503058"/>
          </a:xfrm>
          <a:prstGeom prst="rect">
            <a:avLst/>
          </a:prstGeom>
          <a:noFill/>
        </p:spPr>
        <p:txBody>
          <a:bodyPr wrap="square">
            <a:spAutoFit/>
          </a:bodyPr>
          <a:lstStyle/>
          <a:p>
            <a:pPr algn="just" rtl="0" fontAlgn="base">
              <a:lnSpc>
                <a:spcPct val="135000"/>
              </a:lnSpc>
              <a:spcBef>
                <a:spcPts val="600"/>
              </a:spcBef>
              <a:spcAft>
                <a:spcPts val="600"/>
              </a:spcAft>
            </a:pPr>
            <a:r>
              <a:rPr lang="en-GB" sz="2400" b="1" i="0" u="none" strike="noStrike" dirty="0" err="1">
                <a:solidFill>
                  <a:srgbClr val="C00000"/>
                </a:solidFill>
                <a:effectLst/>
                <a:latin typeface="Times New Roman" panose="02020603050405020304" pitchFamily="18" charset="0"/>
              </a:rPr>
              <a:t>Ví</a:t>
            </a:r>
            <a:r>
              <a:rPr lang="en-GB" sz="2400" b="1" i="0" u="none" strike="noStrike" dirty="0">
                <a:solidFill>
                  <a:srgbClr val="C00000"/>
                </a:solidFill>
                <a:effectLst/>
                <a:latin typeface="Times New Roman" panose="02020603050405020304" pitchFamily="18" charset="0"/>
              </a:rPr>
              <a:t> </a:t>
            </a:r>
            <a:r>
              <a:rPr lang="en-GB" sz="2400" b="1" i="0" u="none" strike="noStrike" dirty="0" err="1">
                <a:solidFill>
                  <a:srgbClr val="C00000"/>
                </a:solidFill>
                <a:effectLst/>
                <a:latin typeface="Times New Roman" panose="02020603050405020304" pitchFamily="18" charset="0"/>
              </a:rPr>
              <a:t>dụ</a:t>
            </a:r>
            <a:r>
              <a:rPr lang="en-GB" sz="2400" b="1" i="0" u="none" strike="noStrike" dirty="0">
                <a:solidFill>
                  <a:srgbClr val="C00000"/>
                </a:solidFill>
                <a:effectLst/>
                <a:latin typeface="Times New Roman" panose="02020603050405020304" pitchFamily="18" charset="0"/>
              </a:rPr>
              <a:t>:</a:t>
            </a:r>
          </a:p>
          <a:p>
            <a:pPr algn="just">
              <a:lnSpc>
                <a:spcPct val="135000"/>
              </a:lnSpc>
              <a:spcBef>
                <a:spcPts val="600"/>
              </a:spcBef>
              <a:spcAft>
                <a:spcPts val="600"/>
              </a:spcAft>
            </a:pPr>
            <a:r>
              <a:rPr lang="en-GB" sz="2400" b="1" dirty="0">
                <a:solidFill>
                  <a:srgbClr val="002060"/>
                </a:solidFill>
                <a:latin typeface="Times New Roman" panose="02020603050405020304" pitchFamily="18" charset="0"/>
              </a:rPr>
              <a:t>UPDATE</a:t>
            </a:r>
            <a:r>
              <a:rPr lang="en-GB" sz="2400" b="0" i="0" u="none" strike="noStrike" dirty="0">
                <a:solidFill>
                  <a:srgbClr val="000000"/>
                </a:solidFill>
                <a:effectLst/>
                <a:latin typeface="Times New Roman" panose="02020603050405020304" pitchFamily="18" charset="0"/>
              </a:rPr>
              <a:t> </a:t>
            </a:r>
            <a:r>
              <a:rPr lang="en-GB" sz="2400" dirty="0" err="1">
                <a:solidFill>
                  <a:srgbClr val="D60093"/>
                </a:solidFill>
                <a:latin typeface="Times New Roman" panose="02020603050405020304" pitchFamily="18" charset="0"/>
              </a:rPr>
              <a:t>nhacsi</a:t>
            </a:r>
            <a:endParaRPr lang="en-GB" sz="2400" dirty="0">
              <a:solidFill>
                <a:srgbClr val="D60093"/>
              </a:solidFill>
              <a:latin typeface="Times New Roman" panose="02020603050405020304" pitchFamily="18" charset="0"/>
            </a:endParaRPr>
          </a:p>
          <a:p>
            <a:pPr algn="just">
              <a:lnSpc>
                <a:spcPct val="135000"/>
              </a:lnSpc>
              <a:spcBef>
                <a:spcPts val="600"/>
              </a:spcBef>
              <a:spcAft>
                <a:spcPts val="600"/>
              </a:spcAft>
            </a:pPr>
            <a:r>
              <a:rPr lang="en-GB" sz="2400" b="0" i="0" u="none" strike="noStrike" dirty="0">
                <a:solidFill>
                  <a:srgbClr val="000000"/>
                </a:solidFill>
                <a:effectLst/>
                <a:latin typeface="Times New Roman" panose="02020603050405020304" pitchFamily="18" charset="0"/>
              </a:rPr>
              <a:t>     </a:t>
            </a:r>
            <a:r>
              <a:rPr lang="en-GB" sz="2400" b="1" dirty="0">
                <a:solidFill>
                  <a:srgbClr val="002060"/>
                </a:solidFill>
                <a:latin typeface="Times New Roman" panose="02020603050405020304" pitchFamily="18" charset="0"/>
              </a:rPr>
              <a:t>SET</a:t>
            </a:r>
            <a:r>
              <a:rPr lang="en-GB" sz="2400" b="0" i="0" u="none" strike="noStrike" dirty="0">
                <a:solidFill>
                  <a:srgbClr val="000000"/>
                </a:solidFill>
                <a:effectLst/>
                <a:latin typeface="Times New Roman" panose="02020603050405020304" pitchFamily="18" charset="0"/>
              </a:rPr>
              <a:t> </a:t>
            </a:r>
            <a:r>
              <a:rPr lang="en-GB" sz="2400" b="0" i="0" u="none" strike="noStrike" dirty="0" err="1">
                <a:solidFill>
                  <a:srgbClr val="000000"/>
                </a:solidFill>
                <a:effectLst/>
                <a:latin typeface="Times New Roman" panose="02020603050405020304" pitchFamily="18" charset="0"/>
              </a:rPr>
              <a:t>TenNS</a:t>
            </a:r>
            <a:r>
              <a:rPr lang="en-GB" sz="2400" b="0" i="0" u="none" strike="noStrike" dirty="0">
                <a:solidFill>
                  <a:srgbClr val="000000"/>
                </a:solidFill>
                <a:effectLst/>
                <a:latin typeface="Times New Roman" panose="02020603050405020304" pitchFamily="18" charset="0"/>
              </a:rPr>
              <a:t> = ‘</a:t>
            </a:r>
            <a:r>
              <a:rPr lang="en-GB" sz="2400" b="0" i="0" u="none" strike="noStrike" dirty="0" err="1">
                <a:solidFill>
                  <a:srgbClr val="000000"/>
                </a:solidFill>
                <a:effectLst/>
                <a:latin typeface="Times New Roman" panose="02020603050405020304" pitchFamily="18" charset="0"/>
              </a:rPr>
              <a:t>Hoàng</a:t>
            </a:r>
            <a:r>
              <a:rPr lang="en-GB" sz="2400" b="0" i="0" u="none" strike="noStrike" dirty="0">
                <a:solidFill>
                  <a:srgbClr val="000000"/>
                </a:solidFill>
                <a:effectLst/>
                <a:latin typeface="Times New Roman" panose="02020603050405020304" pitchFamily="18" charset="0"/>
              </a:rPr>
              <a:t> </a:t>
            </a:r>
            <a:r>
              <a:rPr lang="en-GB" sz="2400" b="0" i="0" u="none" strike="noStrike" dirty="0" err="1">
                <a:solidFill>
                  <a:srgbClr val="000000"/>
                </a:solidFill>
                <a:effectLst/>
                <a:latin typeface="Times New Roman" panose="02020603050405020304" pitchFamily="18" charset="0"/>
              </a:rPr>
              <a:t>Hiệp</a:t>
            </a:r>
            <a:r>
              <a:rPr lang="en-GB" sz="2400" b="0" i="0" u="none" strike="noStrike" dirty="0">
                <a:solidFill>
                  <a:srgbClr val="000000"/>
                </a:solidFill>
                <a:effectLst/>
                <a:latin typeface="Times New Roman" panose="02020603050405020304" pitchFamily="18" charset="0"/>
              </a:rPr>
              <a:t>’</a:t>
            </a:r>
            <a:endParaRPr lang="en-GB" sz="2400" b="0" dirty="0">
              <a:effectLst/>
            </a:endParaRPr>
          </a:p>
          <a:p>
            <a:pPr algn="just">
              <a:lnSpc>
                <a:spcPct val="135000"/>
              </a:lnSpc>
              <a:spcBef>
                <a:spcPts val="600"/>
              </a:spcBef>
              <a:spcAft>
                <a:spcPts val="600"/>
              </a:spcAft>
            </a:pPr>
            <a:r>
              <a:rPr lang="en-GB" sz="2400" b="0" i="0" u="none" strike="noStrike" dirty="0">
                <a:solidFill>
                  <a:srgbClr val="000000"/>
                </a:solidFill>
                <a:effectLst/>
                <a:latin typeface="Times New Roman" panose="02020603050405020304" pitchFamily="18" charset="0"/>
              </a:rPr>
              <a:t>     </a:t>
            </a:r>
            <a:r>
              <a:rPr lang="en-GB" sz="2400" b="1" dirty="0">
                <a:solidFill>
                  <a:srgbClr val="002060"/>
                </a:solidFill>
                <a:latin typeface="Times New Roman" panose="02020603050405020304" pitchFamily="18" charset="0"/>
              </a:rPr>
              <a:t>WHERE</a:t>
            </a:r>
            <a:r>
              <a:rPr lang="en-GB" sz="2400" b="0" i="0" u="none" strike="noStrike" dirty="0">
                <a:solidFill>
                  <a:srgbClr val="000000"/>
                </a:solidFill>
                <a:effectLst/>
                <a:latin typeface="Times New Roman" panose="02020603050405020304" pitchFamily="18" charset="0"/>
              </a:rPr>
              <a:t> Aid = 6;</a:t>
            </a:r>
            <a:endParaRPr lang="en-GB" sz="2400" dirty="0"/>
          </a:p>
        </p:txBody>
      </p:sp>
      <p:grpSp>
        <p:nvGrpSpPr>
          <p:cNvPr id="11" name="Group 10">
            <a:extLst>
              <a:ext uri="{FF2B5EF4-FFF2-40B4-BE49-F238E27FC236}">
                <a16:creationId xmlns:a16="http://schemas.microsoft.com/office/drawing/2014/main" id="{F3ED685C-D752-4751-92D6-429AADD5B349}"/>
              </a:ext>
            </a:extLst>
          </p:cNvPr>
          <p:cNvGrpSpPr/>
          <p:nvPr/>
        </p:nvGrpSpPr>
        <p:grpSpPr>
          <a:xfrm>
            <a:off x="9443485" y="2519184"/>
            <a:ext cx="1519416" cy="1839686"/>
            <a:chOff x="7102070" y="2519184"/>
            <a:chExt cx="1519416" cy="1839686"/>
          </a:xfrm>
        </p:grpSpPr>
        <p:pic>
          <p:nvPicPr>
            <p:cNvPr id="12" name="Picture 4" descr="Database Icons PNG - Free PNG and Icons Downloads">
              <a:extLst>
                <a:ext uri="{FF2B5EF4-FFF2-40B4-BE49-F238E27FC236}">
                  <a16:creationId xmlns:a16="http://schemas.microsoft.com/office/drawing/2014/main" id="{B73469BD-6D91-413B-B533-4CF33CE6032B}"/>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1215" b="92713" l="9804" r="91176">
                          <a14:foregroundMark x1="26471" y1="10931" x2="72059" y2="20648"/>
                          <a14:foregroundMark x1="81863" y1="26721" x2="84314" y2="45344"/>
                          <a14:foregroundMark x1="65686" y1="9312" x2="80392" y2="20648"/>
                          <a14:foregroundMark x1="51471" y1="5668" x2="75980" y2="10931"/>
                          <a14:foregroundMark x1="52941" y1="2429" x2="52941" y2="2429"/>
                          <a14:foregroundMark x1="90686" y1="35223" x2="90686" y2="35223"/>
                          <a14:foregroundMark x1="52941" y1="91093" x2="52941" y2="91093"/>
                          <a14:foregroundMark x1="31863" y1="91093" x2="59314" y2="93522"/>
                          <a14:foregroundMark x1="63235" y1="92308" x2="82843" y2="88259"/>
                          <a14:foregroundMark x1="16667" y1="85425" x2="30392" y2="90283"/>
                          <a14:foregroundMark x1="79902" y1="89069" x2="89216" y2="83401"/>
                          <a14:foregroundMark x1="90196" y1="64372" x2="90196" y2="64372"/>
                          <a14:foregroundMark x1="91176" y1="69636" x2="91176" y2="69636"/>
                          <a14:foregroundMark x1="90686" y1="61134" x2="90686" y2="61134"/>
                          <a14:foregroundMark x1="47549" y1="1215" x2="47549" y2="1215"/>
                        </a14:backgroundRemoval>
                      </a14:imgEffect>
                    </a14:imgLayer>
                  </a14:imgProps>
                </a:ext>
                <a:ext uri="{28A0092B-C50C-407E-A947-70E740481C1C}">
                  <a14:useLocalDpi xmlns:a14="http://schemas.microsoft.com/office/drawing/2010/main" val="0"/>
                </a:ext>
              </a:extLst>
            </a:blip>
            <a:srcRect/>
            <a:stretch>
              <a:fillRect/>
            </a:stretch>
          </p:blipFill>
          <p:spPr bwMode="auto">
            <a:xfrm>
              <a:off x="7102070" y="2519184"/>
              <a:ext cx="1519416" cy="1839686"/>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a:extLst>
                <a:ext uri="{FF2B5EF4-FFF2-40B4-BE49-F238E27FC236}">
                  <a16:creationId xmlns:a16="http://schemas.microsoft.com/office/drawing/2014/main" id="{DDCD571A-320D-4464-843C-1563D0019FF7}"/>
                </a:ext>
              </a:extLst>
            </p:cNvPr>
            <p:cNvSpPr txBox="1"/>
            <p:nvPr/>
          </p:nvSpPr>
          <p:spPr>
            <a:xfrm>
              <a:off x="7534505" y="3363829"/>
              <a:ext cx="886899" cy="338554"/>
            </a:xfrm>
            <a:prstGeom prst="rect">
              <a:avLst/>
            </a:prstGeom>
            <a:noFill/>
          </p:spPr>
          <p:txBody>
            <a:bodyPr wrap="square" rtlCol="0">
              <a:spAutoFit/>
            </a:bodyPr>
            <a:lstStyle/>
            <a:p>
              <a:r>
                <a:rPr lang="en-US" sz="1600" b="1">
                  <a:solidFill>
                    <a:schemeClr val="bg1"/>
                  </a:solidFill>
                </a:rPr>
                <a:t>music</a:t>
              </a:r>
            </a:p>
          </p:txBody>
        </p:sp>
      </p:grpSp>
      <p:graphicFrame>
        <p:nvGraphicFramePr>
          <p:cNvPr id="14" name="Table 2">
            <a:extLst>
              <a:ext uri="{FF2B5EF4-FFF2-40B4-BE49-F238E27FC236}">
                <a16:creationId xmlns:a16="http://schemas.microsoft.com/office/drawing/2014/main" id="{801F101A-3A41-4ABC-9CE3-98664DFDC39C}"/>
              </a:ext>
            </a:extLst>
          </p:cNvPr>
          <p:cNvGraphicFramePr>
            <a:graphicFrameLocks noGrp="1"/>
          </p:cNvGraphicFramePr>
          <p:nvPr>
            <p:extLst/>
          </p:nvPr>
        </p:nvGraphicFramePr>
        <p:xfrm>
          <a:off x="7650935" y="1643169"/>
          <a:ext cx="2008767" cy="2194560"/>
        </p:xfrm>
        <a:graphic>
          <a:graphicData uri="http://schemas.openxmlformats.org/drawingml/2006/table">
            <a:tbl>
              <a:tblPr firstRow="1" bandRow="1">
                <a:tableStyleId>{21E4AEA4-8DFA-4A89-87EB-49C32662AFE0}</a:tableStyleId>
              </a:tblPr>
              <a:tblGrid>
                <a:gridCol w="599586">
                  <a:extLst>
                    <a:ext uri="{9D8B030D-6E8A-4147-A177-3AD203B41FA5}">
                      <a16:colId xmlns:a16="http://schemas.microsoft.com/office/drawing/2014/main" val="1259755923"/>
                    </a:ext>
                  </a:extLst>
                </a:gridCol>
                <a:gridCol w="1409181">
                  <a:extLst>
                    <a:ext uri="{9D8B030D-6E8A-4147-A177-3AD203B41FA5}">
                      <a16:colId xmlns:a16="http://schemas.microsoft.com/office/drawing/2014/main" val="1619903852"/>
                    </a:ext>
                  </a:extLst>
                </a:gridCol>
              </a:tblGrid>
              <a:tr h="0">
                <a:tc gridSpan="2">
                  <a:txBody>
                    <a:bodyPr/>
                    <a:lstStyle/>
                    <a:p>
                      <a:pPr algn="ctr"/>
                      <a:r>
                        <a:rPr lang="en-US" sz="1200"/>
                        <a:t>nhacsi</a:t>
                      </a:r>
                    </a:p>
                  </a:txBody>
                  <a:tcPr/>
                </a:tc>
                <a:tc hMerge="1">
                  <a:txBody>
                    <a:bodyPr/>
                    <a:lstStyle/>
                    <a:p>
                      <a:endParaRPr lang="en-US" sz="1100"/>
                    </a:p>
                  </a:txBody>
                  <a:tcPr/>
                </a:tc>
                <a:extLst>
                  <a:ext uri="{0D108BD9-81ED-4DB2-BD59-A6C34878D82A}">
                    <a16:rowId xmlns:a16="http://schemas.microsoft.com/office/drawing/2014/main" val="1292713760"/>
                  </a:ext>
                </a:extLst>
              </a:tr>
              <a:tr h="268252">
                <a:tc>
                  <a:txBody>
                    <a:bodyPr/>
                    <a:lstStyle/>
                    <a:p>
                      <a:pPr algn="ctr"/>
                      <a:r>
                        <a:rPr lang="en-US" sz="1200"/>
                        <a:t>Aid</a:t>
                      </a:r>
                    </a:p>
                  </a:txBody>
                  <a:tcPr/>
                </a:tc>
                <a:tc>
                  <a:txBody>
                    <a:bodyPr/>
                    <a:lstStyle/>
                    <a:p>
                      <a:pPr algn="ctr"/>
                      <a:r>
                        <a:rPr lang="en-US" sz="1200"/>
                        <a:t>TenNS</a:t>
                      </a:r>
                    </a:p>
                  </a:txBody>
                  <a:tcPr/>
                </a:tc>
                <a:extLst>
                  <a:ext uri="{0D108BD9-81ED-4DB2-BD59-A6C34878D82A}">
                    <a16:rowId xmlns:a16="http://schemas.microsoft.com/office/drawing/2014/main" val="1716149497"/>
                  </a:ext>
                </a:extLst>
              </a:tr>
              <a:tr h="268252">
                <a:tc>
                  <a:txBody>
                    <a:bodyPr/>
                    <a:lstStyle/>
                    <a:p>
                      <a:pPr algn="ctr"/>
                      <a:r>
                        <a:rPr lang="en-US" sz="1200"/>
                        <a:t>1</a:t>
                      </a:r>
                    </a:p>
                  </a:txBody>
                  <a:tcPr/>
                </a:tc>
                <a:tc>
                  <a:txBody>
                    <a:bodyPr/>
                    <a:lstStyle/>
                    <a:p>
                      <a:r>
                        <a:rPr lang="en-US" sz="1200"/>
                        <a:t>Đỗ Nhuận</a:t>
                      </a:r>
                    </a:p>
                  </a:txBody>
                  <a:tcPr/>
                </a:tc>
                <a:extLst>
                  <a:ext uri="{0D108BD9-81ED-4DB2-BD59-A6C34878D82A}">
                    <a16:rowId xmlns:a16="http://schemas.microsoft.com/office/drawing/2014/main" val="11800228"/>
                  </a:ext>
                </a:extLst>
              </a:tr>
              <a:tr h="268252">
                <a:tc>
                  <a:txBody>
                    <a:bodyPr/>
                    <a:lstStyle/>
                    <a:p>
                      <a:pPr algn="ctr"/>
                      <a:r>
                        <a:rPr lang="en-US" sz="1200"/>
                        <a:t>2</a:t>
                      </a:r>
                    </a:p>
                  </a:txBody>
                  <a:tcPr/>
                </a:tc>
                <a:tc>
                  <a:txBody>
                    <a:bodyPr/>
                    <a:lstStyle/>
                    <a:p>
                      <a:r>
                        <a:rPr lang="en-US" sz="1200"/>
                        <a:t>Văn Cao</a:t>
                      </a:r>
                    </a:p>
                  </a:txBody>
                  <a:tcPr/>
                </a:tc>
                <a:extLst>
                  <a:ext uri="{0D108BD9-81ED-4DB2-BD59-A6C34878D82A}">
                    <a16:rowId xmlns:a16="http://schemas.microsoft.com/office/drawing/2014/main" val="997101448"/>
                  </a:ext>
                </a:extLst>
              </a:tr>
              <a:tr h="268252">
                <a:tc>
                  <a:txBody>
                    <a:bodyPr/>
                    <a:lstStyle/>
                    <a:p>
                      <a:pPr algn="ctr"/>
                      <a:r>
                        <a:rPr lang="en-US" sz="1200"/>
                        <a:t>3</a:t>
                      </a:r>
                    </a:p>
                  </a:txBody>
                  <a:tcPr/>
                </a:tc>
                <a:tc>
                  <a:txBody>
                    <a:bodyPr/>
                    <a:lstStyle/>
                    <a:p>
                      <a:r>
                        <a:rPr lang="en-US" sz="1200" dirty="0" err="1"/>
                        <a:t>Hoàng</a:t>
                      </a:r>
                      <a:r>
                        <a:rPr lang="en-US" sz="1200" dirty="0"/>
                        <a:t> </a:t>
                      </a:r>
                      <a:r>
                        <a:rPr lang="en-US" sz="1200" dirty="0" err="1"/>
                        <a:t>Việt</a:t>
                      </a:r>
                      <a:endParaRPr lang="en-US" sz="1200" dirty="0"/>
                    </a:p>
                  </a:txBody>
                  <a:tcPr/>
                </a:tc>
                <a:extLst>
                  <a:ext uri="{0D108BD9-81ED-4DB2-BD59-A6C34878D82A}">
                    <a16:rowId xmlns:a16="http://schemas.microsoft.com/office/drawing/2014/main" val="2633774427"/>
                  </a:ext>
                </a:extLst>
              </a:tr>
              <a:tr h="268252">
                <a:tc>
                  <a:txBody>
                    <a:bodyPr/>
                    <a:lstStyle/>
                    <a:p>
                      <a:pPr algn="ctr"/>
                      <a:r>
                        <a:rPr lang="en-US" sz="1200"/>
                        <a:t>4</a:t>
                      </a:r>
                    </a:p>
                  </a:txBody>
                  <a:tcPr/>
                </a:tc>
                <a:tc>
                  <a:txBody>
                    <a:bodyPr/>
                    <a:lstStyle/>
                    <a:p>
                      <a:r>
                        <a:rPr lang="en-US" sz="1200"/>
                        <a:t>Nguyễn Tài Tuệ</a:t>
                      </a:r>
                    </a:p>
                  </a:txBody>
                  <a:tcPr/>
                </a:tc>
                <a:extLst>
                  <a:ext uri="{0D108BD9-81ED-4DB2-BD59-A6C34878D82A}">
                    <a16:rowId xmlns:a16="http://schemas.microsoft.com/office/drawing/2014/main" val="3499302021"/>
                  </a:ext>
                </a:extLst>
              </a:tr>
              <a:tr h="268252">
                <a:tc>
                  <a:txBody>
                    <a:bodyPr/>
                    <a:lstStyle/>
                    <a:p>
                      <a:pPr algn="ctr"/>
                      <a:r>
                        <a:rPr lang="en-US" sz="1200"/>
                        <a:t>5</a:t>
                      </a:r>
                    </a:p>
                  </a:txBody>
                  <a:tcPr/>
                </a:tc>
                <a:tc>
                  <a:txBody>
                    <a:bodyPr/>
                    <a:lstStyle/>
                    <a:p>
                      <a:r>
                        <a:rPr lang="en-US" sz="1200"/>
                        <a:t>Phú Quang</a:t>
                      </a:r>
                    </a:p>
                  </a:txBody>
                  <a:tcPr/>
                </a:tc>
                <a:extLst>
                  <a:ext uri="{0D108BD9-81ED-4DB2-BD59-A6C34878D82A}">
                    <a16:rowId xmlns:a16="http://schemas.microsoft.com/office/drawing/2014/main" val="2083260531"/>
                  </a:ext>
                </a:extLst>
              </a:tr>
              <a:tr h="268252">
                <a:tc>
                  <a:txBody>
                    <a:bodyPr/>
                    <a:lstStyle/>
                    <a:p>
                      <a:pPr algn="ctr"/>
                      <a:r>
                        <a:rPr lang="en-US" sz="1200"/>
                        <a:t>6</a:t>
                      </a:r>
                    </a:p>
                  </a:txBody>
                  <a:tcPr/>
                </a:tc>
                <a:tc>
                  <a:txBody>
                    <a:bodyPr/>
                    <a:lstStyle/>
                    <a:p>
                      <a:r>
                        <a:rPr lang="en-US" sz="1200" dirty="0"/>
                        <a:t>Phan </a:t>
                      </a:r>
                      <a:r>
                        <a:rPr lang="en-US" sz="1200" dirty="0" err="1"/>
                        <a:t>Huỳnh</a:t>
                      </a:r>
                      <a:r>
                        <a:rPr lang="en-US" sz="1200" dirty="0"/>
                        <a:t> </a:t>
                      </a:r>
                      <a:r>
                        <a:rPr lang="en-US" sz="1200" dirty="0" err="1"/>
                        <a:t>Điểu</a:t>
                      </a:r>
                      <a:endParaRPr lang="en-US" sz="1200" dirty="0"/>
                    </a:p>
                  </a:txBody>
                  <a:tcPr/>
                </a:tc>
                <a:extLst>
                  <a:ext uri="{0D108BD9-81ED-4DB2-BD59-A6C34878D82A}">
                    <a16:rowId xmlns:a16="http://schemas.microsoft.com/office/drawing/2014/main" val="1877426211"/>
                  </a:ext>
                </a:extLst>
              </a:tr>
            </a:tbl>
          </a:graphicData>
        </a:graphic>
      </p:graphicFrame>
      <p:sp>
        <p:nvSpPr>
          <p:cNvPr id="15" name="Rectangle 14">
            <a:extLst>
              <a:ext uri="{FF2B5EF4-FFF2-40B4-BE49-F238E27FC236}">
                <a16:creationId xmlns:a16="http://schemas.microsoft.com/office/drawing/2014/main" id="{CC72E50D-52FF-432D-B228-996BF8BCD4C5}"/>
              </a:ext>
            </a:extLst>
          </p:cNvPr>
          <p:cNvSpPr/>
          <p:nvPr/>
        </p:nvSpPr>
        <p:spPr>
          <a:xfrm>
            <a:off x="8254683" y="3591057"/>
            <a:ext cx="1391269" cy="232922"/>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err="1">
                <a:solidFill>
                  <a:schemeClr val="tx1"/>
                </a:solidFill>
              </a:rPr>
              <a:t>Hoàng</a:t>
            </a:r>
            <a:r>
              <a:rPr lang="en-US" sz="1200" dirty="0">
                <a:solidFill>
                  <a:schemeClr val="tx1"/>
                </a:solidFill>
              </a:rPr>
              <a:t> </a:t>
            </a:r>
            <a:r>
              <a:rPr lang="en-US" sz="1200" dirty="0" err="1">
                <a:solidFill>
                  <a:schemeClr val="tx1"/>
                </a:solidFill>
              </a:rPr>
              <a:t>Hiệp</a:t>
            </a:r>
            <a:endParaRPr lang="en-US" sz="1200" dirty="0">
              <a:solidFill>
                <a:schemeClr val="tx1"/>
              </a:solidFill>
            </a:endParaRPr>
          </a:p>
        </p:txBody>
      </p:sp>
    </p:spTree>
    <p:extLst>
      <p:ext uri="{BB962C8B-B14F-4D97-AF65-F5344CB8AC3E}">
        <p14:creationId xmlns:p14="http://schemas.microsoft.com/office/powerpoint/2010/main" val="19086779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animEffect transition="in" filter="fade">
                                      <p:cBhvr>
                                        <p:cTn id="23"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21EE2DF-CD9D-4275-A390-B9B6E7309697}"/>
              </a:ext>
            </a:extLst>
          </p:cNvPr>
          <p:cNvSpPr txBox="1"/>
          <p:nvPr/>
        </p:nvSpPr>
        <p:spPr>
          <a:xfrm>
            <a:off x="188686" y="237624"/>
            <a:ext cx="8939201" cy="523220"/>
          </a:xfrm>
          <a:prstGeom prst="rect">
            <a:avLst/>
          </a:prstGeom>
          <a:noFill/>
        </p:spPr>
        <p:txBody>
          <a:bodyPr wrap="square" rtlCol="0">
            <a:spAutoFit/>
          </a:bodyPr>
          <a:lstStyle/>
          <a:p>
            <a:r>
              <a:rPr lang="en-US" sz="2800" b="1" dirty="0">
                <a:solidFill>
                  <a:srgbClr val="002060"/>
                </a:solidFill>
                <a:latin typeface="Tahoma" panose="020B0604030504040204" pitchFamily="34" charset="0"/>
                <a:ea typeface="Tahoma" panose="020B0604030504040204" pitchFamily="34" charset="0"/>
                <a:cs typeface="Tahoma" panose="020B0604030504040204" pitchFamily="34" charset="0"/>
              </a:rPr>
              <a:t>3. CẬP NHẬT VÀ TRUY XUẤT DỮ LIỆU</a:t>
            </a:r>
          </a:p>
        </p:txBody>
      </p:sp>
      <p:sp>
        <p:nvSpPr>
          <p:cNvPr id="6" name="TextBox 5">
            <a:extLst>
              <a:ext uri="{FF2B5EF4-FFF2-40B4-BE49-F238E27FC236}">
                <a16:creationId xmlns:a16="http://schemas.microsoft.com/office/drawing/2014/main" id="{C0388B24-DACA-466F-AE5D-828BB6E0F881}"/>
              </a:ext>
            </a:extLst>
          </p:cNvPr>
          <p:cNvSpPr txBox="1"/>
          <p:nvPr/>
        </p:nvSpPr>
        <p:spPr>
          <a:xfrm>
            <a:off x="548257" y="906977"/>
            <a:ext cx="10707559" cy="2803140"/>
          </a:xfrm>
          <a:prstGeom prst="rect">
            <a:avLst/>
          </a:prstGeom>
          <a:noFill/>
        </p:spPr>
        <p:txBody>
          <a:bodyPr wrap="square">
            <a:spAutoFit/>
          </a:bodyPr>
          <a:lstStyle/>
          <a:p>
            <a:pPr algn="just" rtl="0" fontAlgn="base">
              <a:lnSpc>
                <a:spcPct val="150000"/>
              </a:lnSpc>
            </a:pPr>
            <a:r>
              <a:rPr lang="en-GB" sz="2400" b="0" i="0" u="none" strike="noStrike" dirty="0" err="1">
                <a:solidFill>
                  <a:srgbClr val="000000"/>
                </a:solidFill>
                <a:effectLst/>
                <a:latin typeface="Times New Roman" panose="02020603050405020304" pitchFamily="18" charset="0"/>
              </a:rPr>
              <a:t>Giả</a:t>
            </a:r>
            <a:r>
              <a:rPr lang="en-GB" sz="2400" b="0" i="0" u="none" strike="noStrike" dirty="0">
                <a:solidFill>
                  <a:srgbClr val="000000"/>
                </a:solidFill>
                <a:effectLst/>
                <a:latin typeface="Times New Roman" panose="02020603050405020304" pitchFamily="18" charset="0"/>
              </a:rPr>
              <a:t> </a:t>
            </a:r>
            <a:r>
              <a:rPr lang="en-GB" sz="2400" b="0" i="0" u="none" strike="noStrike" dirty="0" err="1">
                <a:solidFill>
                  <a:srgbClr val="000000"/>
                </a:solidFill>
                <a:effectLst/>
                <a:latin typeface="Times New Roman" panose="02020603050405020304" pitchFamily="18" charset="0"/>
              </a:rPr>
              <a:t>sử</a:t>
            </a:r>
            <a:r>
              <a:rPr lang="en-GB" sz="2400" b="0" i="0" u="none" strike="noStrike" dirty="0">
                <a:solidFill>
                  <a:srgbClr val="000000"/>
                </a:solidFill>
                <a:effectLst/>
                <a:latin typeface="Times New Roman" panose="02020603050405020304" pitchFamily="18" charset="0"/>
              </a:rPr>
              <a:t> </a:t>
            </a:r>
            <a:r>
              <a:rPr lang="en-GB" sz="2400" b="0" i="0" u="none" strike="noStrike" dirty="0" err="1">
                <a:solidFill>
                  <a:srgbClr val="000000"/>
                </a:solidFill>
                <a:effectLst/>
                <a:latin typeface="Times New Roman" panose="02020603050405020304" pitchFamily="18" charset="0"/>
              </a:rPr>
              <a:t>đã</a:t>
            </a:r>
            <a:r>
              <a:rPr lang="en-GB" sz="2400" b="0" i="0" u="none" strike="noStrike" dirty="0">
                <a:solidFill>
                  <a:srgbClr val="000000"/>
                </a:solidFill>
                <a:effectLst/>
                <a:latin typeface="Times New Roman" panose="02020603050405020304" pitchFamily="18" charset="0"/>
              </a:rPr>
              <a:t> </a:t>
            </a:r>
            <a:r>
              <a:rPr lang="en-GB" sz="2400" b="0" i="0" u="none" strike="noStrike" dirty="0" err="1">
                <a:solidFill>
                  <a:srgbClr val="000000"/>
                </a:solidFill>
                <a:effectLst/>
                <a:latin typeface="Times New Roman" panose="02020603050405020304" pitchFamily="18" charset="0"/>
              </a:rPr>
              <a:t>có</a:t>
            </a:r>
            <a:r>
              <a:rPr lang="en-GB" sz="2400" b="0" i="0" u="none" strike="noStrike" dirty="0">
                <a:solidFill>
                  <a:srgbClr val="000000"/>
                </a:solidFill>
                <a:effectLst/>
                <a:latin typeface="Times New Roman" panose="02020603050405020304" pitchFamily="18" charset="0"/>
              </a:rPr>
              <a:t> </a:t>
            </a:r>
            <a:r>
              <a:rPr lang="en-GB" sz="2400" b="0" i="0" u="none" strike="noStrike" dirty="0" err="1">
                <a:solidFill>
                  <a:srgbClr val="000000"/>
                </a:solidFill>
                <a:effectLst/>
                <a:latin typeface="Times New Roman" panose="02020603050405020304" pitchFamily="18" charset="0"/>
              </a:rPr>
              <a:t>bảng</a:t>
            </a:r>
            <a:r>
              <a:rPr lang="en-GB" sz="2400" b="0" i="0" u="none" strike="noStrike" dirty="0">
                <a:solidFill>
                  <a:srgbClr val="000000"/>
                </a:solidFill>
                <a:effectLst/>
                <a:latin typeface="Times New Roman" panose="02020603050405020304" pitchFamily="18" charset="0"/>
              </a:rPr>
              <a:t> </a:t>
            </a:r>
            <a:r>
              <a:rPr lang="en-GB" sz="2400" b="0" i="0" u="none" strike="noStrike" dirty="0" err="1">
                <a:solidFill>
                  <a:srgbClr val="000000"/>
                </a:solidFill>
                <a:effectLst/>
                <a:latin typeface="Times New Roman" panose="02020603050405020304" pitchFamily="18" charset="0"/>
              </a:rPr>
              <a:t>điểm</a:t>
            </a:r>
            <a:r>
              <a:rPr lang="en-GB" sz="2400" b="0" i="0" u="none" strike="noStrike" dirty="0">
                <a:solidFill>
                  <a:srgbClr val="000000"/>
                </a:solidFill>
                <a:effectLst/>
                <a:latin typeface="Times New Roman" panose="02020603050405020304" pitchFamily="18" charset="0"/>
              </a:rPr>
              <a:t> diemtoan_11A, </a:t>
            </a:r>
            <a:r>
              <a:rPr lang="en-GB" sz="2400" b="0" i="0" u="none" strike="noStrike" dirty="0" err="1">
                <a:solidFill>
                  <a:srgbClr val="000000"/>
                </a:solidFill>
                <a:effectLst/>
                <a:latin typeface="Times New Roman" panose="02020603050405020304" pitchFamily="18" charset="0"/>
              </a:rPr>
              <a:t>trong</a:t>
            </a:r>
            <a:r>
              <a:rPr lang="en-GB" sz="2400" b="0" i="0" u="none" strike="noStrike" dirty="0">
                <a:solidFill>
                  <a:srgbClr val="000000"/>
                </a:solidFill>
                <a:effectLst/>
                <a:latin typeface="Times New Roman" panose="02020603050405020304" pitchFamily="18" charset="0"/>
              </a:rPr>
              <a:t> </a:t>
            </a:r>
            <a:r>
              <a:rPr lang="en-GB" sz="2400" b="0" i="0" u="none" strike="noStrike" dirty="0" err="1">
                <a:solidFill>
                  <a:srgbClr val="000000"/>
                </a:solidFill>
                <a:effectLst/>
                <a:latin typeface="Times New Roman" panose="02020603050405020304" pitchFamily="18" charset="0"/>
              </a:rPr>
              <a:t>đó</a:t>
            </a:r>
            <a:r>
              <a:rPr lang="en-GB" sz="2400" b="0" i="0" u="none" strike="noStrike" dirty="0">
                <a:solidFill>
                  <a:srgbClr val="000000"/>
                </a:solidFill>
                <a:effectLst/>
                <a:latin typeface="Times New Roman" panose="02020603050405020304" pitchFamily="18" charset="0"/>
              </a:rPr>
              <a:t> </a:t>
            </a:r>
            <a:r>
              <a:rPr lang="en-GB" sz="2400" b="0" i="0" u="none" strike="noStrike" dirty="0" err="1">
                <a:solidFill>
                  <a:srgbClr val="000000"/>
                </a:solidFill>
                <a:effectLst/>
                <a:latin typeface="Times New Roman" panose="02020603050405020304" pitchFamily="18" charset="0"/>
              </a:rPr>
              <a:t>có</a:t>
            </a:r>
            <a:r>
              <a:rPr lang="en-GB" sz="2400" b="0" i="0" u="none" strike="noStrike" dirty="0">
                <a:solidFill>
                  <a:srgbClr val="000000"/>
                </a:solidFill>
                <a:effectLst/>
                <a:latin typeface="Times New Roman" panose="02020603050405020304" pitchFamily="18" charset="0"/>
              </a:rPr>
              <a:t> </a:t>
            </a:r>
            <a:r>
              <a:rPr lang="en-GB" sz="2400" b="0" i="0" u="none" strike="noStrike" dirty="0" err="1">
                <a:solidFill>
                  <a:srgbClr val="000000"/>
                </a:solidFill>
                <a:effectLst/>
                <a:latin typeface="Times New Roman" panose="02020603050405020304" pitchFamily="18" charset="0"/>
              </a:rPr>
              <a:t>cột</a:t>
            </a:r>
            <a:r>
              <a:rPr lang="en-GB" sz="2400" b="0" i="0" u="none" strike="noStrike" dirty="0">
                <a:solidFill>
                  <a:srgbClr val="000000"/>
                </a:solidFill>
                <a:effectLst/>
                <a:latin typeface="Times New Roman" panose="02020603050405020304" pitchFamily="18" charset="0"/>
              </a:rPr>
              <a:t> tb </a:t>
            </a:r>
            <a:r>
              <a:rPr lang="en-GB" sz="2400" b="0" i="0" u="none" strike="noStrike" dirty="0" err="1">
                <a:solidFill>
                  <a:srgbClr val="000000"/>
                </a:solidFill>
                <a:effectLst/>
                <a:latin typeface="Times New Roman" panose="02020603050405020304" pitchFamily="18" charset="0"/>
              </a:rPr>
              <a:t>ghi</a:t>
            </a:r>
            <a:r>
              <a:rPr lang="en-GB" sz="2400" b="0" i="0" u="none" strike="noStrike" dirty="0">
                <a:solidFill>
                  <a:srgbClr val="000000"/>
                </a:solidFill>
                <a:effectLst/>
                <a:latin typeface="Times New Roman" panose="02020603050405020304" pitchFamily="18" charset="0"/>
              </a:rPr>
              <a:t> </a:t>
            </a:r>
            <a:r>
              <a:rPr lang="en-GB" sz="2400" b="0" i="0" u="none" strike="noStrike" dirty="0" err="1">
                <a:solidFill>
                  <a:srgbClr val="000000"/>
                </a:solidFill>
                <a:effectLst/>
                <a:latin typeface="Times New Roman" panose="02020603050405020304" pitchFamily="18" charset="0"/>
              </a:rPr>
              <a:t>điểm</a:t>
            </a:r>
            <a:r>
              <a:rPr lang="en-GB" sz="2400" b="0" i="0" u="none" strike="noStrike" dirty="0">
                <a:solidFill>
                  <a:srgbClr val="000000"/>
                </a:solidFill>
                <a:effectLst/>
                <a:latin typeface="Times New Roman" panose="02020603050405020304" pitchFamily="18" charset="0"/>
              </a:rPr>
              <a:t> </a:t>
            </a:r>
            <a:r>
              <a:rPr lang="en-GB" sz="2400" b="0" i="0" u="none" strike="noStrike" dirty="0" err="1">
                <a:solidFill>
                  <a:srgbClr val="000000"/>
                </a:solidFill>
                <a:effectLst/>
                <a:latin typeface="Times New Roman" panose="02020603050405020304" pitchFamily="18" charset="0"/>
              </a:rPr>
              <a:t>trung</a:t>
            </a:r>
            <a:r>
              <a:rPr lang="en-GB" sz="2400" b="0" i="0" u="none" strike="noStrike" dirty="0">
                <a:solidFill>
                  <a:srgbClr val="000000"/>
                </a:solidFill>
                <a:effectLst/>
                <a:latin typeface="Times New Roman" panose="02020603050405020304" pitchFamily="18" charset="0"/>
              </a:rPr>
              <a:t> </a:t>
            </a:r>
            <a:r>
              <a:rPr lang="en-GB" sz="2400" b="0" i="0" u="none" strike="noStrike" dirty="0" err="1">
                <a:solidFill>
                  <a:srgbClr val="000000"/>
                </a:solidFill>
                <a:effectLst/>
                <a:latin typeface="Times New Roman" panose="02020603050405020304" pitchFamily="18" charset="0"/>
              </a:rPr>
              <a:t>bình</a:t>
            </a:r>
            <a:r>
              <a:rPr lang="en-GB" sz="2400" b="0" i="0" u="none" strike="noStrike" dirty="0">
                <a:solidFill>
                  <a:srgbClr val="000000"/>
                </a:solidFill>
                <a:effectLst/>
                <a:latin typeface="Times New Roman" panose="02020603050405020304" pitchFamily="18" charset="0"/>
              </a:rPr>
              <a:t> </a:t>
            </a:r>
            <a:r>
              <a:rPr lang="en-GB" sz="2400" b="0" i="0" u="none" strike="noStrike" dirty="0" err="1">
                <a:solidFill>
                  <a:srgbClr val="000000"/>
                </a:solidFill>
                <a:effectLst/>
                <a:latin typeface="Times New Roman" panose="02020603050405020304" pitchFamily="18" charset="0"/>
              </a:rPr>
              <a:t>môn</a:t>
            </a:r>
            <a:r>
              <a:rPr lang="en-GB" sz="2400" b="0" i="0" u="none" strike="noStrike" dirty="0">
                <a:solidFill>
                  <a:srgbClr val="000000"/>
                </a:solidFill>
                <a:effectLst/>
                <a:latin typeface="Times New Roman" panose="02020603050405020304" pitchFamily="18" charset="0"/>
              </a:rPr>
              <a:t> </a:t>
            </a:r>
            <a:r>
              <a:rPr lang="en-GB" sz="2400" b="0" i="0" u="none" strike="noStrike" dirty="0" err="1">
                <a:solidFill>
                  <a:srgbClr val="000000"/>
                </a:solidFill>
                <a:effectLst/>
                <a:latin typeface="Times New Roman" panose="02020603050405020304" pitchFamily="18" charset="0"/>
              </a:rPr>
              <a:t>Toán</a:t>
            </a:r>
            <a:r>
              <a:rPr lang="en-GB" sz="2400" b="0" i="0" u="none" strike="noStrike" dirty="0">
                <a:solidFill>
                  <a:srgbClr val="000000"/>
                </a:solidFill>
                <a:effectLst/>
                <a:latin typeface="Times New Roman" panose="02020603050405020304" pitchFamily="18" charset="0"/>
              </a:rPr>
              <a:t> </a:t>
            </a:r>
            <a:r>
              <a:rPr lang="en-GB" sz="2400" b="0" i="0" u="none" strike="noStrike" dirty="0" err="1">
                <a:solidFill>
                  <a:srgbClr val="000000"/>
                </a:solidFill>
                <a:effectLst/>
                <a:latin typeface="Times New Roman" panose="02020603050405020304" pitchFamily="18" charset="0"/>
              </a:rPr>
              <a:t>của</a:t>
            </a:r>
            <a:r>
              <a:rPr lang="en-GB" sz="2400" b="0" i="0" u="none" strike="noStrike" dirty="0">
                <a:solidFill>
                  <a:srgbClr val="000000"/>
                </a:solidFill>
                <a:effectLst/>
                <a:latin typeface="Times New Roman" panose="02020603050405020304" pitchFamily="18" charset="0"/>
              </a:rPr>
              <a:t> </a:t>
            </a:r>
            <a:r>
              <a:rPr lang="en-GB" sz="2400" b="0" i="0" u="none" strike="noStrike" dirty="0" err="1">
                <a:solidFill>
                  <a:srgbClr val="000000"/>
                </a:solidFill>
                <a:effectLst/>
                <a:latin typeface="Times New Roman" panose="02020603050405020304" pitchFamily="18" charset="0"/>
              </a:rPr>
              <a:t>tất</a:t>
            </a:r>
            <a:r>
              <a:rPr lang="en-GB" sz="2400" b="0" i="0" u="none" strike="noStrike" dirty="0">
                <a:solidFill>
                  <a:srgbClr val="000000"/>
                </a:solidFill>
                <a:effectLst/>
                <a:latin typeface="Times New Roman" panose="02020603050405020304" pitchFamily="18" charset="0"/>
              </a:rPr>
              <a:t> </a:t>
            </a:r>
            <a:r>
              <a:rPr lang="en-GB" sz="2400" b="0" i="0" u="none" strike="noStrike" dirty="0" err="1">
                <a:solidFill>
                  <a:srgbClr val="000000"/>
                </a:solidFill>
                <a:effectLst/>
                <a:latin typeface="Times New Roman" panose="02020603050405020304" pitchFamily="18" charset="0"/>
              </a:rPr>
              <a:t>cả</a:t>
            </a:r>
            <a:r>
              <a:rPr lang="en-GB" sz="2400" b="0" i="0" u="none" strike="noStrike" dirty="0">
                <a:solidFill>
                  <a:srgbClr val="000000"/>
                </a:solidFill>
                <a:effectLst/>
                <a:latin typeface="Times New Roman" panose="02020603050405020304" pitchFamily="18" charset="0"/>
              </a:rPr>
              <a:t> </a:t>
            </a:r>
            <a:r>
              <a:rPr lang="en-GB" sz="2400" b="0" i="0" u="none" strike="noStrike" dirty="0" err="1">
                <a:solidFill>
                  <a:srgbClr val="000000"/>
                </a:solidFill>
                <a:effectLst/>
                <a:latin typeface="Times New Roman" panose="02020603050405020304" pitchFamily="18" charset="0"/>
              </a:rPr>
              <a:t>các</a:t>
            </a:r>
            <a:r>
              <a:rPr lang="en-GB" sz="2400" b="0" i="0" u="none" strike="noStrike" dirty="0">
                <a:solidFill>
                  <a:srgbClr val="000000"/>
                </a:solidFill>
                <a:effectLst/>
                <a:latin typeface="Times New Roman" panose="02020603050405020304" pitchFamily="18" charset="0"/>
              </a:rPr>
              <a:t> </a:t>
            </a:r>
            <a:r>
              <a:rPr lang="en-GB" sz="2400" b="0" i="0" u="none" strike="noStrike" dirty="0" err="1">
                <a:solidFill>
                  <a:srgbClr val="000000"/>
                </a:solidFill>
                <a:effectLst/>
                <a:latin typeface="Times New Roman" panose="02020603050405020304" pitchFamily="18" charset="0"/>
              </a:rPr>
              <a:t>học</a:t>
            </a:r>
            <a:r>
              <a:rPr lang="en-GB" sz="2400" b="0" i="0" u="none" strike="noStrike" dirty="0">
                <a:solidFill>
                  <a:srgbClr val="000000"/>
                </a:solidFill>
                <a:effectLst/>
                <a:latin typeface="Times New Roman" panose="02020603050405020304" pitchFamily="18" charset="0"/>
              </a:rPr>
              <a:t> </a:t>
            </a:r>
            <a:r>
              <a:rPr lang="en-GB" sz="2400" b="0" i="0" u="none" strike="noStrike" dirty="0" err="1">
                <a:solidFill>
                  <a:srgbClr val="000000"/>
                </a:solidFill>
                <a:effectLst/>
                <a:latin typeface="Times New Roman" panose="02020603050405020304" pitchFamily="18" charset="0"/>
              </a:rPr>
              <a:t>sinh</a:t>
            </a:r>
            <a:r>
              <a:rPr lang="en-GB" sz="2400" b="0" i="0" u="none" strike="noStrike" dirty="0">
                <a:solidFill>
                  <a:srgbClr val="000000"/>
                </a:solidFill>
                <a:effectLst/>
                <a:latin typeface="Times New Roman" panose="02020603050405020304" pitchFamily="18" charset="0"/>
              </a:rPr>
              <a:t> </a:t>
            </a:r>
            <a:r>
              <a:rPr lang="en-GB" sz="2400" b="0" i="0" u="none" strike="noStrike" dirty="0" err="1">
                <a:solidFill>
                  <a:srgbClr val="000000"/>
                </a:solidFill>
                <a:effectLst/>
                <a:latin typeface="Times New Roman" panose="02020603050405020304" pitchFamily="18" charset="0"/>
              </a:rPr>
              <a:t>lớp</a:t>
            </a:r>
            <a:r>
              <a:rPr lang="en-GB" sz="2400" b="0" i="0" u="none" strike="noStrike" dirty="0">
                <a:solidFill>
                  <a:srgbClr val="000000"/>
                </a:solidFill>
                <a:effectLst/>
                <a:latin typeface="Times New Roman" panose="02020603050405020304" pitchFamily="18" charset="0"/>
              </a:rPr>
              <a:t> 11A. </a:t>
            </a:r>
          </a:p>
          <a:p>
            <a:pPr algn="just" rtl="0" fontAlgn="base">
              <a:lnSpc>
                <a:spcPct val="150000"/>
              </a:lnSpc>
            </a:pPr>
            <a:r>
              <a:rPr lang="en-GB" sz="2400" dirty="0">
                <a:solidFill>
                  <a:srgbClr val="000000"/>
                </a:solidFill>
                <a:latin typeface="Times New Roman" panose="02020603050405020304" pitchFamily="18" charset="0"/>
              </a:rPr>
              <a:t>=&gt; </a:t>
            </a:r>
            <a:r>
              <a:rPr lang="en-GB" sz="2400" dirty="0" err="1">
                <a:solidFill>
                  <a:srgbClr val="000000"/>
                </a:solidFill>
                <a:latin typeface="Times New Roman" panose="02020603050405020304" pitchFamily="18" charset="0"/>
              </a:rPr>
              <a:t>Viết</a:t>
            </a:r>
            <a:r>
              <a:rPr lang="en-GB" sz="2400" dirty="0">
                <a:solidFill>
                  <a:srgbClr val="000000"/>
                </a:solidFill>
                <a:latin typeface="Times New Roman" panose="02020603050405020304" pitchFamily="18" charset="0"/>
              </a:rPr>
              <a:t> </a:t>
            </a:r>
            <a:r>
              <a:rPr lang="en-GB" sz="2400" dirty="0" err="1">
                <a:solidFill>
                  <a:srgbClr val="000000"/>
                </a:solidFill>
                <a:latin typeface="Times New Roman" panose="02020603050405020304" pitchFamily="18" charset="0"/>
              </a:rPr>
              <a:t>c</a:t>
            </a:r>
            <a:r>
              <a:rPr lang="en-GB" sz="2400" b="0" i="0" u="none" strike="noStrike" dirty="0" err="1">
                <a:solidFill>
                  <a:srgbClr val="000000"/>
                </a:solidFill>
                <a:effectLst/>
                <a:latin typeface="Times New Roman" panose="02020603050405020304" pitchFamily="18" charset="0"/>
              </a:rPr>
              <a:t>âu</a:t>
            </a:r>
            <a:r>
              <a:rPr lang="en-GB" sz="2400" b="0" i="0" u="none" strike="noStrike" dirty="0">
                <a:solidFill>
                  <a:srgbClr val="000000"/>
                </a:solidFill>
                <a:effectLst/>
                <a:latin typeface="Times New Roman" panose="02020603050405020304" pitchFamily="18" charset="0"/>
              </a:rPr>
              <a:t> </a:t>
            </a:r>
            <a:r>
              <a:rPr lang="en-GB" sz="2400" b="0" i="0" u="none" strike="noStrike" dirty="0" err="1">
                <a:solidFill>
                  <a:srgbClr val="000000"/>
                </a:solidFill>
                <a:effectLst/>
                <a:latin typeface="Times New Roman" panose="02020603050405020304" pitchFamily="18" charset="0"/>
              </a:rPr>
              <a:t>truy</a:t>
            </a:r>
            <a:r>
              <a:rPr lang="en-GB" sz="2400" b="0" i="0" u="none" strike="noStrike" dirty="0">
                <a:solidFill>
                  <a:srgbClr val="000000"/>
                </a:solidFill>
                <a:effectLst/>
                <a:latin typeface="Times New Roman" panose="02020603050405020304" pitchFamily="18" charset="0"/>
              </a:rPr>
              <a:t> </a:t>
            </a:r>
            <a:r>
              <a:rPr lang="en-GB" sz="2400" b="0" i="0" u="none" strike="noStrike" dirty="0" err="1">
                <a:solidFill>
                  <a:srgbClr val="000000"/>
                </a:solidFill>
                <a:effectLst/>
                <a:latin typeface="Times New Roman" panose="02020603050405020304" pitchFamily="18" charset="0"/>
              </a:rPr>
              <a:t>vấn</a:t>
            </a:r>
            <a:r>
              <a:rPr lang="en-GB" sz="2400" b="0" i="0" u="none" strike="noStrike" dirty="0">
                <a:solidFill>
                  <a:srgbClr val="000000"/>
                </a:solidFill>
                <a:effectLst/>
                <a:latin typeface="Times New Roman" panose="02020603050405020304" pitchFamily="18" charset="0"/>
              </a:rPr>
              <a:t> </a:t>
            </a:r>
            <a:r>
              <a:rPr lang="en-GB" sz="2400" b="0" i="0" u="none" strike="noStrike" dirty="0" err="1">
                <a:solidFill>
                  <a:srgbClr val="000000"/>
                </a:solidFill>
                <a:effectLst/>
                <a:latin typeface="Times New Roman" panose="02020603050405020304" pitchFamily="18" charset="0"/>
              </a:rPr>
              <a:t>lấy</a:t>
            </a:r>
            <a:r>
              <a:rPr lang="en-GB" sz="2400" b="0" i="0" u="none" strike="noStrike" dirty="0">
                <a:solidFill>
                  <a:srgbClr val="000000"/>
                </a:solidFill>
                <a:effectLst/>
                <a:latin typeface="Times New Roman" panose="02020603050405020304" pitchFamily="18" charset="0"/>
              </a:rPr>
              <a:t> </a:t>
            </a:r>
            <a:r>
              <a:rPr lang="en-GB" sz="2400" b="0" i="0" u="none" strike="noStrike" dirty="0" err="1">
                <a:solidFill>
                  <a:srgbClr val="000000"/>
                </a:solidFill>
                <a:effectLst/>
                <a:latin typeface="Times New Roman" panose="02020603050405020304" pitchFamily="18" charset="0"/>
              </a:rPr>
              <a:t>ra</a:t>
            </a:r>
            <a:r>
              <a:rPr lang="en-GB" sz="2400" b="0" i="0" u="none" strike="noStrike" dirty="0">
                <a:solidFill>
                  <a:srgbClr val="000000"/>
                </a:solidFill>
                <a:effectLst/>
                <a:latin typeface="Times New Roman" panose="02020603050405020304" pitchFamily="18" charset="0"/>
              </a:rPr>
              <a:t> </a:t>
            </a:r>
            <a:r>
              <a:rPr lang="en-GB" sz="2400" b="0" i="0" u="none" strike="noStrike" dirty="0" err="1">
                <a:solidFill>
                  <a:srgbClr val="000000"/>
                </a:solidFill>
                <a:effectLst/>
                <a:latin typeface="Times New Roman" panose="02020603050405020304" pitchFamily="18" charset="0"/>
              </a:rPr>
              <a:t>điểm</a:t>
            </a:r>
            <a:r>
              <a:rPr lang="en-GB" sz="2400" b="0" i="0" u="none" strike="noStrike" dirty="0">
                <a:solidFill>
                  <a:srgbClr val="000000"/>
                </a:solidFill>
                <a:effectLst/>
                <a:latin typeface="Times New Roman" panose="02020603050405020304" pitchFamily="18" charset="0"/>
              </a:rPr>
              <a:t> </a:t>
            </a:r>
            <a:r>
              <a:rPr lang="en-GB" sz="2400" b="0" i="0" u="none" strike="noStrike" dirty="0" err="1">
                <a:solidFill>
                  <a:srgbClr val="000000"/>
                </a:solidFill>
                <a:effectLst/>
                <a:latin typeface="Times New Roman" panose="02020603050405020304" pitchFamily="18" charset="0"/>
              </a:rPr>
              <a:t>trung</a:t>
            </a:r>
            <a:r>
              <a:rPr lang="en-GB" sz="2400" b="0" i="0" u="none" strike="noStrike" dirty="0">
                <a:solidFill>
                  <a:srgbClr val="000000"/>
                </a:solidFill>
                <a:effectLst/>
                <a:latin typeface="Times New Roman" panose="02020603050405020304" pitchFamily="18" charset="0"/>
              </a:rPr>
              <a:t> </a:t>
            </a:r>
            <a:r>
              <a:rPr lang="en-GB" sz="2400" b="0" i="0" u="none" strike="noStrike" dirty="0" err="1">
                <a:solidFill>
                  <a:srgbClr val="000000"/>
                </a:solidFill>
                <a:effectLst/>
                <a:latin typeface="Times New Roman" panose="02020603050405020304" pitchFamily="18" charset="0"/>
              </a:rPr>
              <a:t>bình</a:t>
            </a:r>
            <a:r>
              <a:rPr lang="en-GB" sz="2400" b="0" i="0" u="none" strike="noStrike" dirty="0">
                <a:solidFill>
                  <a:srgbClr val="000000"/>
                </a:solidFill>
                <a:effectLst/>
                <a:latin typeface="Times New Roman" panose="02020603050405020304" pitchFamily="18" charset="0"/>
              </a:rPr>
              <a:t> </a:t>
            </a:r>
            <a:r>
              <a:rPr lang="en-GB" sz="2400" b="0" i="0" u="none" strike="noStrike" dirty="0" err="1">
                <a:solidFill>
                  <a:srgbClr val="000000"/>
                </a:solidFill>
                <a:effectLst/>
                <a:latin typeface="Times New Roman" panose="02020603050405020304" pitchFamily="18" charset="0"/>
              </a:rPr>
              <a:t>cộng</a:t>
            </a:r>
            <a:r>
              <a:rPr lang="en-GB" sz="2400" b="0" i="0" u="none" strike="noStrike" dirty="0">
                <a:solidFill>
                  <a:srgbClr val="000000"/>
                </a:solidFill>
                <a:effectLst/>
                <a:latin typeface="Times New Roman" panose="02020603050405020304" pitchFamily="18" charset="0"/>
              </a:rPr>
              <a:t> </a:t>
            </a:r>
            <a:r>
              <a:rPr lang="en-GB" sz="2400" b="0" i="0" u="none" strike="noStrike" dirty="0" err="1">
                <a:solidFill>
                  <a:srgbClr val="000000"/>
                </a:solidFill>
                <a:effectLst/>
                <a:latin typeface="Times New Roman" panose="02020603050405020304" pitchFamily="18" charset="0"/>
              </a:rPr>
              <a:t>môn</a:t>
            </a:r>
            <a:r>
              <a:rPr lang="en-GB" sz="2400" b="0" i="0" u="none" strike="noStrike" dirty="0">
                <a:solidFill>
                  <a:srgbClr val="000000"/>
                </a:solidFill>
                <a:effectLst/>
                <a:latin typeface="Times New Roman" panose="02020603050405020304" pitchFamily="18" charset="0"/>
              </a:rPr>
              <a:t> </a:t>
            </a:r>
            <a:r>
              <a:rPr lang="en-GB" sz="2400" b="0" i="0" u="none" strike="noStrike" dirty="0" err="1">
                <a:solidFill>
                  <a:srgbClr val="000000"/>
                </a:solidFill>
                <a:effectLst/>
                <a:latin typeface="Times New Roman" panose="02020603050405020304" pitchFamily="18" charset="0"/>
              </a:rPr>
              <a:t>Toán</a:t>
            </a:r>
            <a:r>
              <a:rPr lang="en-GB" sz="2400" b="0" i="0" u="none" strike="noStrike" dirty="0">
                <a:solidFill>
                  <a:srgbClr val="000000"/>
                </a:solidFill>
                <a:effectLst/>
                <a:latin typeface="Times New Roman" panose="02020603050405020304" pitchFamily="18" charset="0"/>
              </a:rPr>
              <a:t> </a:t>
            </a:r>
            <a:r>
              <a:rPr lang="en-GB" sz="2400" b="0" i="0" u="none" strike="noStrike" dirty="0" err="1">
                <a:solidFill>
                  <a:srgbClr val="000000"/>
                </a:solidFill>
                <a:effectLst/>
                <a:latin typeface="Times New Roman" panose="02020603050405020304" pitchFamily="18" charset="0"/>
              </a:rPr>
              <a:t>của</a:t>
            </a:r>
            <a:r>
              <a:rPr lang="en-GB" sz="2400" b="0" i="0" u="none" strike="noStrike" dirty="0">
                <a:solidFill>
                  <a:srgbClr val="000000"/>
                </a:solidFill>
                <a:effectLst/>
                <a:latin typeface="Times New Roman" panose="02020603050405020304" pitchFamily="18" charset="0"/>
              </a:rPr>
              <a:t> </a:t>
            </a:r>
            <a:r>
              <a:rPr lang="en-GB" sz="2400" b="0" i="0" u="none" strike="noStrike" dirty="0" err="1">
                <a:solidFill>
                  <a:srgbClr val="000000"/>
                </a:solidFill>
                <a:effectLst/>
                <a:latin typeface="Times New Roman" panose="02020603050405020304" pitchFamily="18" charset="0"/>
              </a:rPr>
              <a:t>tất</a:t>
            </a:r>
            <a:r>
              <a:rPr lang="en-GB" sz="2400" b="0" i="0" u="none" strike="noStrike" dirty="0">
                <a:solidFill>
                  <a:srgbClr val="000000"/>
                </a:solidFill>
                <a:effectLst/>
                <a:latin typeface="Times New Roman" panose="02020603050405020304" pitchFamily="18" charset="0"/>
              </a:rPr>
              <a:t> </a:t>
            </a:r>
            <a:r>
              <a:rPr lang="en-GB" sz="2400" b="0" i="0" u="none" strike="noStrike" dirty="0" err="1">
                <a:solidFill>
                  <a:srgbClr val="000000"/>
                </a:solidFill>
                <a:effectLst/>
                <a:latin typeface="Times New Roman" panose="02020603050405020304" pitchFamily="18" charset="0"/>
              </a:rPr>
              <a:t>cả</a:t>
            </a:r>
            <a:r>
              <a:rPr lang="en-GB" sz="2400" b="0" i="0" u="none" strike="noStrike" dirty="0">
                <a:solidFill>
                  <a:srgbClr val="000000"/>
                </a:solidFill>
                <a:effectLst/>
                <a:latin typeface="Times New Roman" panose="02020603050405020304" pitchFamily="18" charset="0"/>
              </a:rPr>
              <a:t> </a:t>
            </a:r>
            <a:r>
              <a:rPr lang="en-GB" sz="2400" b="0" i="0" u="none" strike="noStrike" dirty="0" err="1">
                <a:solidFill>
                  <a:srgbClr val="000000"/>
                </a:solidFill>
                <a:effectLst/>
                <a:latin typeface="Times New Roman" panose="02020603050405020304" pitchFamily="18" charset="0"/>
              </a:rPr>
              <a:t>các</a:t>
            </a:r>
            <a:r>
              <a:rPr lang="en-GB" sz="2400" b="0" i="0" u="none" strike="noStrike" dirty="0">
                <a:solidFill>
                  <a:srgbClr val="000000"/>
                </a:solidFill>
                <a:effectLst/>
                <a:latin typeface="Times New Roman" panose="02020603050405020304" pitchFamily="18" charset="0"/>
              </a:rPr>
              <a:t> </a:t>
            </a:r>
            <a:r>
              <a:rPr lang="en-GB" sz="2400" b="0" i="0" u="none" strike="noStrike" dirty="0" err="1">
                <a:solidFill>
                  <a:srgbClr val="000000"/>
                </a:solidFill>
                <a:effectLst/>
                <a:latin typeface="Times New Roman" panose="02020603050405020304" pitchFamily="18" charset="0"/>
              </a:rPr>
              <a:t>học</a:t>
            </a:r>
            <a:r>
              <a:rPr lang="en-GB" sz="2400" b="0" i="0" u="none" strike="noStrike" dirty="0">
                <a:solidFill>
                  <a:srgbClr val="000000"/>
                </a:solidFill>
                <a:effectLst/>
                <a:latin typeface="Times New Roman" panose="02020603050405020304" pitchFamily="18" charset="0"/>
              </a:rPr>
              <a:t> </a:t>
            </a:r>
            <a:r>
              <a:rPr lang="en-GB" sz="2400" b="0" i="0" u="none" strike="noStrike" dirty="0" err="1">
                <a:solidFill>
                  <a:srgbClr val="000000"/>
                </a:solidFill>
                <a:effectLst/>
                <a:latin typeface="Times New Roman" panose="02020603050405020304" pitchFamily="18" charset="0"/>
              </a:rPr>
              <a:t>sinh</a:t>
            </a:r>
            <a:r>
              <a:rPr lang="en-GB" sz="2400" b="0" i="0" u="none" strike="noStrike" dirty="0">
                <a:solidFill>
                  <a:srgbClr val="000000"/>
                </a:solidFill>
                <a:effectLst/>
                <a:latin typeface="Times New Roman" panose="02020603050405020304" pitchFamily="18" charset="0"/>
              </a:rPr>
              <a:t> </a:t>
            </a:r>
            <a:r>
              <a:rPr lang="en-GB" sz="2400" b="0" i="0" u="none" strike="noStrike" dirty="0" err="1">
                <a:solidFill>
                  <a:srgbClr val="000000"/>
                </a:solidFill>
                <a:effectLst/>
                <a:latin typeface="Times New Roman" panose="02020603050405020304" pitchFamily="18" charset="0"/>
              </a:rPr>
              <a:t>lớp</a:t>
            </a:r>
            <a:r>
              <a:rPr lang="en-GB" sz="2400" b="0" i="0" u="none" strike="noStrike" dirty="0">
                <a:solidFill>
                  <a:srgbClr val="000000"/>
                </a:solidFill>
                <a:effectLst/>
                <a:latin typeface="Times New Roman" panose="02020603050405020304" pitchFamily="18" charset="0"/>
              </a:rPr>
              <a:t> 11A</a:t>
            </a:r>
            <a:r>
              <a:rPr lang="en-GB" sz="2400" dirty="0">
                <a:solidFill>
                  <a:srgbClr val="000000"/>
                </a:solidFill>
                <a:latin typeface="Times New Roman" panose="02020603050405020304" pitchFamily="18" charset="0"/>
              </a:rPr>
              <a:t>?</a:t>
            </a:r>
            <a:endParaRPr lang="en-GB" sz="2400" b="0" i="0" u="none" strike="noStrike" dirty="0">
              <a:solidFill>
                <a:srgbClr val="000000"/>
              </a:solidFill>
              <a:effectLst/>
              <a:latin typeface="Times New Roman" panose="02020603050405020304" pitchFamily="18" charset="0"/>
            </a:endParaRPr>
          </a:p>
          <a:p>
            <a:pPr marL="228600" algn="ctr" rtl="0">
              <a:lnSpc>
                <a:spcPct val="150000"/>
              </a:lnSpc>
            </a:pPr>
            <a:r>
              <a:rPr lang="en-GB" sz="2400" b="1" dirty="0">
                <a:solidFill>
                  <a:srgbClr val="002060"/>
                </a:solidFill>
                <a:latin typeface="Times New Roman" panose="02020603050405020304" pitchFamily="18" charset="0"/>
              </a:rPr>
              <a:t>SELECT</a:t>
            </a:r>
            <a:r>
              <a:rPr lang="en-GB" sz="2400" b="0" i="0" u="none" strike="noStrike" dirty="0">
                <a:solidFill>
                  <a:srgbClr val="000000"/>
                </a:solidFill>
                <a:effectLst/>
                <a:latin typeface="Times New Roman" panose="02020603050405020304" pitchFamily="18" charset="0"/>
              </a:rPr>
              <a:t> AVG(tb) </a:t>
            </a:r>
            <a:r>
              <a:rPr lang="en-GB" sz="2400" b="1" dirty="0">
                <a:solidFill>
                  <a:srgbClr val="002060"/>
                </a:solidFill>
                <a:latin typeface="Times New Roman" panose="02020603050405020304" pitchFamily="18" charset="0"/>
              </a:rPr>
              <a:t>FROM</a:t>
            </a:r>
            <a:r>
              <a:rPr lang="en-GB" sz="2400" b="0" i="0" u="none" strike="noStrike" dirty="0">
                <a:solidFill>
                  <a:srgbClr val="000000"/>
                </a:solidFill>
                <a:effectLst/>
                <a:latin typeface="Times New Roman" panose="02020603050405020304" pitchFamily="18" charset="0"/>
              </a:rPr>
              <a:t> diemtoan_11A;</a:t>
            </a:r>
            <a:endParaRPr lang="en-GB" sz="2400" dirty="0"/>
          </a:p>
        </p:txBody>
      </p:sp>
      <p:pic>
        <p:nvPicPr>
          <p:cNvPr id="7" name="Picture 4" descr="Database Icons PNG - Free PNG and Icons Downloads">
            <a:extLst>
              <a:ext uri="{FF2B5EF4-FFF2-40B4-BE49-F238E27FC236}">
                <a16:creationId xmlns:a16="http://schemas.microsoft.com/office/drawing/2014/main" id="{3D5E8589-798B-4854-B7C3-0966F385B9F6}"/>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1215" b="92713" l="9804" r="91176">
                        <a14:foregroundMark x1="26471" y1="10931" x2="72059" y2="20648"/>
                        <a14:foregroundMark x1="81863" y1="26721" x2="84314" y2="45344"/>
                        <a14:foregroundMark x1="65686" y1="9312" x2="80392" y2="20648"/>
                        <a14:foregroundMark x1="51471" y1="5668" x2="75980" y2="10931"/>
                        <a14:foregroundMark x1="52941" y1="2429" x2="52941" y2="2429"/>
                        <a14:foregroundMark x1="90686" y1="35223" x2="90686" y2="35223"/>
                        <a14:foregroundMark x1="52941" y1="91093" x2="52941" y2="91093"/>
                        <a14:foregroundMark x1="31863" y1="91093" x2="59314" y2="93522"/>
                        <a14:foregroundMark x1="63235" y1="92308" x2="82843" y2="88259"/>
                        <a14:foregroundMark x1="16667" y1="85425" x2="30392" y2="90283"/>
                        <a14:foregroundMark x1="79902" y1="89069" x2="89216" y2="83401"/>
                        <a14:foregroundMark x1="90196" y1="64372" x2="90196" y2="64372"/>
                        <a14:foregroundMark x1="91176" y1="69636" x2="91176" y2="69636"/>
                        <a14:foregroundMark x1="90686" y1="61134" x2="90686" y2="61134"/>
                        <a14:foregroundMark x1="47549" y1="1215" x2="47549" y2="1215"/>
                      </a14:backgroundRemoval>
                    </a14:imgEffect>
                  </a14:imgLayer>
                </a14:imgProps>
              </a:ext>
              <a:ext uri="{28A0092B-C50C-407E-A947-70E740481C1C}">
                <a14:useLocalDpi xmlns:a14="http://schemas.microsoft.com/office/drawing/2010/main" val="0"/>
              </a:ext>
            </a:extLst>
          </a:blip>
          <a:srcRect/>
          <a:stretch>
            <a:fillRect/>
          </a:stretch>
        </p:blipFill>
        <p:spPr bwMode="auto">
          <a:xfrm>
            <a:off x="9859126" y="4791334"/>
            <a:ext cx="1519416" cy="1839686"/>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8" name="Table 2">
            <a:extLst>
              <a:ext uri="{FF2B5EF4-FFF2-40B4-BE49-F238E27FC236}">
                <a16:creationId xmlns:a16="http://schemas.microsoft.com/office/drawing/2014/main" id="{82E9020A-AAD1-41DE-9C3F-43BDF0BAC401}"/>
              </a:ext>
            </a:extLst>
          </p:cNvPr>
          <p:cNvGraphicFramePr>
            <a:graphicFrameLocks noGrp="1"/>
          </p:cNvGraphicFramePr>
          <p:nvPr>
            <p:extLst>
              <p:ext uri="{D42A27DB-BD31-4B8C-83A1-F6EECF244321}">
                <p14:modId xmlns:p14="http://schemas.microsoft.com/office/powerpoint/2010/main" val="2736040836"/>
              </p:ext>
            </p:extLst>
          </p:nvPr>
        </p:nvGraphicFramePr>
        <p:xfrm>
          <a:off x="7981594" y="3915319"/>
          <a:ext cx="2757556" cy="2377440"/>
        </p:xfrm>
        <a:graphic>
          <a:graphicData uri="http://schemas.openxmlformats.org/drawingml/2006/table">
            <a:tbl>
              <a:tblPr firstRow="1" bandRow="1">
                <a:tableStyleId>{21E4AEA4-8DFA-4A89-87EB-49C32662AFE0}</a:tableStyleId>
              </a:tblPr>
              <a:tblGrid>
                <a:gridCol w="483739">
                  <a:extLst>
                    <a:ext uri="{9D8B030D-6E8A-4147-A177-3AD203B41FA5}">
                      <a16:colId xmlns:a16="http://schemas.microsoft.com/office/drawing/2014/main" val="1259755923"/>
                    </a:ext>
                  </a:extLst>
                </a:gridCol>
                <a:gridCol w="1621763">
                  <a:extLst>
                    <a:ext uri="{9D8B030D-6E8A-4147-A177-3AD203B41FA5}">
                      <a16:colId xmlns:a16="http://schemas.microsoft.com/office/drawing/2014/main" val="1619903852"/>
                    </a:ext>
                  </a:extLst>
                </a:gridCol>
                <a:gridCol w="652054">
                  <a:extLst>
                    <a:ext uri="{9D8B030D-6E8A-4147-A177-3AD203B41FA5}">
                      <a16:colId xmlns:a16="http://schemas.microsoft.com/office/drawing/2014/main" val="3818766776"/>
                    </a:ext>
                  </a:extLst>
                </a:gridCol>
              </a:tblGrid>
              <a:tr h="0">
                <a:tc gridSpan="3">
                  <a:txBody>
                    <a:bodyPr/>
                    <a:lstStyle/>
                    <a:p>
                      <a:pPr algn="ctr"/>
                      <a:r>
                        <a:rPr lang="en-US" sz="1200" dirty="0"/>
                        <a:t>diemtoan_11A</a:t>
                      </a:r>
                    </a:p>
                  </a:txBody>
                  <a:tcPr/>
                </a:tc>
                <a:tc hMerge="1">
                  <a:txBody>
                    <a:bodyPr/>
                    <a:lstStyle/>
                    <a:p>
                      <a:endParaRPr lang="en-US" sz="1100"/>
                    </a:p>
                  </a:txBody>
                  <a:tcPr/>
                </a:tc>
                <a:tc hMerge="1">
                  <a:txBody>
                    <a:bodyPr/>
                    <a:lstStyle/>
                    <a:p>
                      <a:pPr algn="ctr"/>
                      <a:endParaRPr lang="en-US" sz="1200"/>
                    </a:p>
                  </a:txBody>
                  <a:tcPr>
                    <a:solidFill>
                      <a:srgbClr val="0070C0"/>
                    </a:solidFill>
                  </a:tcPr>
                </a:tc>
                <a:extLst>
                  <a:ext uri="{0D108BD9-81ED-4DB2-BD59-A6C34878D82A}">
                    <a16:rowId xmlns:a16="http://schemas.microsoft.com/office/drawing/2014/main" val="1292713760"/>
                  </a:ext>
                </a:extLst>
              </a:tr>
              <a:tr h="268252">
                <a:tc>
                  <a:txBody>
                    <a:bodyPr/>
                    <a:lstStyle/>
                    <a:p>
                      <a:pPr algn="ctr"/>
                      <a:r>
                        <a:rPr lang="en-US" sz="1200"/>
                        <a:t>STT</a:t>
                      </a:r>
                    </a:p>
                  </a:txBody>
                  <a:tcPr/>
                </a:tc>
                <a:tc>
                  <a:txBody>
                    <a:bodyPr/>
                    <a:lstStyle/>
                    <a:p>
                      <a:pPr algn="ctr"/>
                      <a:r>
                        <a:rPr lang="en-US" sz="1200"/>
                        <a:t>Hoten</a:t>
                      </a:r>
                    </a:p>
                  </a:txBody>
                  <a:tcPr/>
                </a:tc>
                <a:tc>
                  <a:txBody>
                    <a:bodyPr/>
                    <a:lstStyle/>
                    <a:p>
                      <a:pPr algn="ctr"/>
                      <a:r>
                        <a:rPr lang="en-US" sz="1200"/>
                        <a:t>DTB_ Toan</a:t>
                      </a:r>
                    </a:p>
                  </a:txBody>
                  <a:tcPr/>
                </a:tc>
                <a:extLst>
                  <a:ext uri="{0D108BD9-81ED-4DB2-BD59-A6C34878D82A}">
                    <a16:rowId xmlns:a16="http://schemas.microsoft.com/office/drawing/2014/main" val="1716149497"/>
                  </a:ext>
                </a:extLst>
              </a:tr>
              <a:tr h="268252">
                <a:tc>
                  <a:txBody>
                    <a:bodyPr/>
                    <a:lstStyle/>
                    <a:p>
                      <a:pPr algn="ctr"/>
                      <a:r>
                        <a:rPr lang="en-US" sz="1200"/>
                        <a:t>1</a:t>
                      </a:r>
                    </a:p>
                  </a:txBody>
                  <a:tcPr/>
                </a:tc>
                <a:tc>
                  <a:txBody>
                    <a:bodyPr/>
                    <a:lstStyle/>
                    <a:p>
                      <a:r>
                        <a:rPr lang="en-US" sz="1200"/>
                        <a:t>Lê Văn An</a:t>
                      </a:r>
                    </a:p>
                  </a:txBody>
                  <a:tcPr/>
                </a:tc>
                <a:tc>
                  <a:txBody>
                    <a:bodyPr/>
                    <a:lstStyle/>
                    <a:p>
                      <a:pPr algn="ctr"/>
                      <a:r>
                        <a:rPr lang="en-US" sz="1200"/>
                        <a:t>6.50</a:t>
                      </a:r>
                    </a:p>
                  </a:txBody>
                  <a:tcPr/>
                </a:tc>
                <a:extLst>
                  <a:ext uri="{0D108BD9-81ED-4DB2-BD59-A6C34878D82A}">
                    <a16:rowId xmlns:a16="http://schemas.microsoft.com/office/drawing/2014/main" val="11800228"/>
                  </a:ext>
                </a:extLst>
              </a:tr>
              <a:tr h="268252">
                <a:tc>
                  <a:txBody>
                    <a:bodyPr/>
                    <a:lstStyle/>
                    <a:p>
                      <a:pPr algn="ctr"/>
                      <a:r>
                        <a:rPr lang="en-US" sz="1200"/>
                        <a:t>2</a:t>
                      </a:r>
                    </a:p>
                  </a:txBody>
                  <a:tcPr/>
                </a:tc>
                <a:tc>
                  <a:txBody>
                    <a:bodyPr/>
                    <a:lstStyle/>
                    <a:p>
                      <a:r>
                        <a:rPr lang="en-US" sz="1200"/>
                        <a:t>Vũ Quang Công</a:t>
                      </a:r>
                    </a:p>
                  </a:txBody>
                  <a:tcPr/>
                </a:tc>
                <a:tc>
                  <a:txBody>
                    <a:bodyPr/>
                    <a:lstStyle/>
                    <a:p>
                      <a:pPr algn="ctr"/>
                      <a:r>
                        <a:rPr lang="en-US" sz="1200"/>
                        <a:t>8.00</a:t>
                      </a:r>
                    </a:p>
                  </a:txBody>
                  <a:tcPr/>
                </a:tc>
                <a:extLst>
                  <a:ext uri="{0D108BD9-81ED-4DB2-BD59-A6C34878D82A}">
                    <a16:rowId xmlns:a16="http://schemas.microsoft.com/office/drawing/2014/main" val="997101448"/>
                  </a:ext>
                </a:extLst>
              </a:tr>
              <a:tr h="268252">
                <a:tc>
                  <a:txBody>
                    <a:bodyPr/>
                    <a:lstStyle/>
                    <a:p>
                      <a:pPr algn="ctr"/>
                      <a:r>
                        <a:rPr lang="en-US" sz="1200"/>
                        <a:t>3</a:t>
                      </a:r>
                    </a:p>
                  </a:txBody>
                  <a:tcPr/>
                </a:tc>
                <a:tc>
                  <a:txBody>
                    <a:bodyPr/>
                    <a:lstStyle/>
                    <a:p>
                      <a:r>
                        <a:rPr lang="en-US" sz="1200"/>
                        <a:t>Hoàng Đức</a:t>
                      </a:r>
                    </a:p>
                  </a:txBody>
                  <a:tcPr/>
                </a:tc>
                <a:tc>
                  <a:txBody>
                    <a:bodyPr/>
                    <a:lstStyle/>
                    <a:p>
                      <a:pPr algn="ctr"/>
                      <a:r>
                        <a:rPr lang="en-US" sz="1200"/>
                        <a:t>7.25</a:t>
                      </a:r>
                    </a:p>
                  </a:txBody>
                  <a:tcPr/>
                </a:tc>
                <a:extLst>
                  <a:ext uri="{0D108BD9-81ED-4DB2-BD59-A6C34878D82A}">
                    <a16:rowId xmlns:a16="http://schemas.microsoft.com/office/drawing/2014/main" val="2633774427"/>
                  </a:ext>
                </a:extLst>
              </a:tr>
              <a:tr h="268252">
                <a:tc>
                  <a:txBody>
                    <a:bodyPr/>
                    <a:lstStyle/>
                    <a:p>
                      <a:pPr algn="ctr"/>
                      <a:r>
                        <a:rPr lang="en-US" sz="1200"/>
                        <a:t>4</a:t>
                      </a:r>
                    </a:p>
                  </a:txBody>
                  <a:tcPr/>
                </a:tc>
                <a:tc>
                  <a:txBody>
                    <a:bodyPr/>
                    <a:lstStyle/>
                    <a:p>
                      <a:r>
                        <a:rPr lang="en-US" sz="1200"/>
                        <a:t>Nguyễn Thị Lan</a:t>
                      </a:r>
                    </a:p>
                  </a:txBody>
                  <a:tcPr/>
                </a:tc>
                <a:tc>
                  <a:txBody>
                    <a:bodyPr/>
                    <a:lstStyle/>
                    <a:p>
                      <a:pPr algn="ctr"/>
                      <a:r>
                        <a:rPr lang="en-US" sz="1200"/>
                        <a:t>4.00</a:t>
                      </a:r>
                    </a:p>
                  </a:txBody>
                  <a:tcPr/>
                </a:tc>
                <a:extLst>
                  <a:ext uri="{0D108BD9-81ED-4DB2-BD59-A6C34878D82A}">
                    <a16:rowId xmlns:a16="http://schemas.microsoft.com/office/drawing/2014/main" val="3499302021"/>
                  </a:ext>
                </a:extLst>
              </a:tr>
              <a:tr h="268252">
                <a:tc>
                  <a:txBody>
                    <a:bodyPr/>
                    <a:lstStyle/>
                    <a:p>
                      <a:pPr algn="ctr"/>
                      <a:r>
                        <a:rPr lang="en-US" sz="1200"/>
                        <a:t>5</a:t>
                      </a:r>
                    </a:p>
                  </a:txBody>
                  <a:tcPr/>
                </a:tc>
                <a:tc>
                  <a:txBody>
                    <a:bodyPr/>
                    <a:lstStyle/>
                    <a:p>
                      <a:r>
                        <a:rPr lang="en-US" sz="1200"/>
                        <a:t>Phan Trí Việt</a:t>
                      </a:r>
                    </a:p>
                  </a:txBody>
                  <a:tcPr/>
                </a:tc>
                <a:tc>
                  <a:txBody>
                    <a:bodyPr/>
                    <a:lstStyle/>
                    <a:p>
                      <a:pPr algn="ctr"/>
                      <a:r>
                        <a:rPr lang="en-US" sz="1200"/>
                        <a:t>6.25</a:t>
                      </a:r>
                    </a:p>
                  </a:txBody>
                  <a:tcPr/>
                </a:tc>
                <a:extLst>
                  <a:ext uri="{0D108BD9-81ED-4DB2-BD59-A6C34878D82A}">
                    <a16:rowId xmlns:a16="http://schemas.microsoft.com/office/drawing/2014/main" val="2083260531"/>
                  </a:ext>
                </a:extLst>
              </a:tr>
              <a:tr h="268252">
                <a:tc>
                  <a:txBody>
                    <a:bodyPr/>
                    <a:lstStyle/>
                    <a:p>
                      <a:pPr algn="ctr"/>
                      <a:r>
                        <a:rPr lang="en-US" sz="1200"/>
                        <a:t>6</a:t>
                      </a:r>
                    </a:p>
                  </a:txBody>
                  <a:tcPr/>
                </a:tc>
                <a:tc>
                  <a:txBody>
                    <a:bodyPr/>
                    <a:lstStyle/>
                    <a:p>
                      <a:r>
                        <a:rPr lang="en-US" sz="1200"/>
                        <a:t>Phạm Mai Yến</a:t>
                      </a:r>
                    </a:p>
                  </a:txBody>
                  <a:tcPr/>
                </a:tc>
                <a:tc>
                  <a:txBody>
                    <a:bodyPr/>
                    <a:lstStyle/>
                    <a:p>
                      <a:pPr algn="ctr"/>
                      <a:r>
                        <a:rPr lang="en-US" sz="1200" dirty="0"/>
                        <a:t>9.75</a:t>
                      </a:r>
                    </a:p>
                  </a:txBody>
                  <a:tcPr/>
                </a:tc>
                <a:extLst>
                  <a:ext uri="{0D108BD9-81ED-4DB2-BD59-A6C34878D82A}">
                    <a16:rowId xmlns:a16="http://schemas.microsoft.com/office/drawing/2014/main" val="1877426211"/>
                  </a:ext>
                </a:extLst>
              </a:tr>
            </a:tbl>
          </a:graphicData>
        </a:graphic>
      </p:graphicFrame>
      <p:graphicFrame>
        <p:nvGraphicFramePr>
          <p:cNvPr id="9" name="Table 2">
            <a:extLst>
              <a:ext uri="{FF2B5EF4-FFF2-40B4-BE49-F238E27FC236}">
                <a16:creationId xmlns:a16="http://schemas.microsoft.com/office/drawing/2014/main" id="{967A1409-D57C-42E0-A73A-FA386422C7B5}"/>
              </a:ext>
            </a:extLst>
          </p:cNvPr>
          <p:cNvGraphicFramePr>
            <a:graphicFrameLocks noGrp="1"/>
          </p:cNvGraphicFramePr>
          <p:nvPr>
            <p:extLst>
              <p:ext uri="{D42A27DB-BD31-4B8C-83A1-F6EECF244321}">
                <p14:modId xmlns:p14="http://schemas.microsoft.com/office/powerpoint/2010/main" val="2575075732"/>
              </p:ext>
            </p:extLst>
          </p:nvPr>
        </p:nvGraphicFramePr>
        <p:xfrm>
          <a:off x="8582444" y="4976140"/>
          <a:ext cx="1555855" cy="548640"/>
        </p:xfrm>
        <a:graphic>
          <a:graphicData uri="http://schemas.openxmlformats.org/drawingml/2006/table">
            <a:tbl>
              <a:tblPr firstRow="1" bandRow="1">
                <a:tableStyleId>{00A15C55-8517-42AA-B614-E9B94910E393}</a:tableStyleId>
              </a:tblPr>
              <a:tblGrid>
                <a:gridCol w="1555855">
                  <a:extLst>
                    <a:ext uri="{9D8B030D-6E8A-4147-A177-3AD203B41FA5}">
                      <a16:colId xmlns:a16="http://schemas.microsoft.com/office/drawing/2014/main" val="1619903852"/>
                    </a:ext>
                  </a:extLst>
                </a:gridCol>
              </a:tblGrid>
              <a:tr h="227685">
                <a:tc>
                  <a:txBody>
                    <a:bodyPr/>
                    <a:lstStyle/>
                    <a:p>
                      <a:pPr algn="ctr"/>
                      <a:r>
                        <a:rPr lang="en-US" sz="1200" dirty="0"/>
                        <a:t>AVG(</a:t>
                      </a:r>
                      <a:r>
                        <a:rPr lang="en-US" sz="1200" dirty="0" err="1"/>
                        <a:t>DTB_Toan</a:t>
                      </a:r>
                      <a:r>
                        <a:rPr lang="en-US" sz="1200" dirty="0"/>
                        <a:t>)</a:t>
                      </a:r>
                      <a:endParaRPr lang="en-US" sz="1200" b="0" dirty="0">
                        <a:solidFill>
                          <a:schemeClr val="tx1"/>
                        </a:solidFill>
                      </a:endParaRPr>
                    </a:p>
                  </a:txBody>
                  <a:tcPr/>
                </a:tc>
                <a:extLst>
                  <a:ext uri="{0D108BD9-81ED-4DB2-BD59-A6C34878D82A}">
                    <a16:rowId xmlns:a16="http://schemas.microsoft.com/office/drawing/2014/main" val="1716149497"/>
                  </a:ext>
                </a:extLst>
              </a:tr>
              <a:tr h="227685">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200" dirty="0"/>
                        <a:t>6.9583</a:t>
                      </a:r>
                    </a:p>
                  </a:txBody>
                  <a:tcPr/>
                </a:tc>
                <a:extLst>
                  <a:ext uri="{0D108BD9-81ED-4DB2-BD59-A6C34878D82A}">
                    <a16:rowId xmlns:a16="http://schemas.microsoft.com/office/drawing/2014/main" val="11800228"/>
                  </a:ext>
                </a:extLst>
              </a:tr>
            </a:tbl>
          </a:graphicData>
        </a:graphic>
      </p:graphicFrame>
    </p:spTree>
    <p:extLst>
      <p:ext uri="{BB962C8B-B14F-4D97-AF65-F5344CB8AC3E}">
        <p14:creationId xmlns:p14="http://schemas.microsoft.com/office/powerpoint/2010/main" val="12652521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p:cTn id="19" dur="500" fill="hold"/>
                                        <p:tgtEl>
                                          <p:spTgt spid="9"/>
                                        </p:tgtEl>
                                        <p:attrNameLst>
                                          <p:attrName>ppt_w</p:attrName>
                                        </p:attrNameLst>
                                      </p:cBhvr>
                                      <p:tavLst>
                                        <p:tav tm="0">
                                          <p:val>
                                            <p:fltVal val="0"/>
                                          </p:val>
                                        </p:tav>
                                        <p:tav tm="100000">
                                          <p:val>
                                            <p:strVal val="#ppt_w"/>
                                          </p:val>
                                        </p:tav>
                                      </p:tavLst>
                                    </p:anim>
                                    <p:anim calcmode="lin" valueType="num">
                                      <p:cBhvr>
                                        <p:cTn id="20" dur="500" fill="hold"/>
                                        <p:tgtEl>
                                          <p:spTgt spid="9"/>
                                        </p:tgtEl>
                                        <p:attrNameLst>
                                          <p:attrName>ppt_h</p:attrName>
                                        </p:attrNameLst>
                                      </p:cBhvr>
                                      <p:tavLst>
                                        <p:tav tm="0">
                                          <p:val>
                                            <p:fltVal val="0"/>
                                          </p:val>
                                        </p:tav>
                                        <p:tav tm="100000">
                                          <p:val>
                                            <p:strVal val="#ppt_h"/>
                                          </p:val>
                                        </p:tav>
                                      </p:tavLst>
                                    </p:anim>
                                    <p:animEffect transition="in" filter="fade">
                                      <p:cBhvr>
                                        <p:cTn id="21" dur="500"/>
                                        <p:tgtEl>
                                          <p:spTgt spid="9"/>
                                        </p:tgtEl>
                                      </p:cBhvr>
                                    </p:animEffect>
                                  </p:childTnLst>
                                </p:cTn>
                              </p:par>
                            </p:childTnLst>
                          </p:cTn>
                        </p:par>
                      </p:childTnLst>
                    </p:cTn>
                  </p:par>
                  <p:par>
                    <p:cTn id="22" fill="hold">
                      <p:stCondLst>
                        <p:cond delay="indefinite"/>
                      </p:stCondLst>
                      <p:childTnLst>
                        <p:par>
                          <p:cTn id="23" fill="hold">
                            <p:stCondLst>
                              <p:cond delay="0"/>
                            </p:stCondLst>
                            <p:childTnLst>
                              <p:par>
                                <p:cTn id="24" presetID="35" presetClass="path" presetSubtype="0" accel="50000" decel="50000" fill="hold" nodeType="clickEffect">
                                  <p:stCondLst>
                                    <p:cond delay="0"/>
                                  </p:stCondLst>
                                  <p:childTnLst>
                                    <p:animMotion origin="layout" path="M 1.66667E-6 7.40741E-7 L -0.22344 -0.17963 " pathEditMode="relative" rAng="0" ptsTypes="AA">
                                      <p:cBhvr>
                                        <p:cTn id="25" dur="500" fill="hold"/>
                                        <p:tgtEl>
                                          <p:spTgt spid="9"/>
                                        </p:tgtEl>
                                        <p:attrNameLst>
                                          <p:attrName>ppt_x</p:attrName>
                                          <p:attrName>ppt_y</p:attrName>
                                        </p:attrNameLst>
                                      </p:cBhvr>
                                      <p:rCtr x="-11172" y="-8981"/>
                                    </p:animMotion>
                                  </p:childTnLst>
                                </p:cTn>
                              </p:par>
                            </p:childTnLst>
                          </p:cTn>
                        </p:par>
                      </p:childTnLst>
                    </p:cTn>
                  </p:par>
                  <p:par>
                    <p:cTn id="26" fill="hold">
                      <p:stCondLst>
                        <p:cond delay="indefinite"/>
                      </p:stCondLst>
                      <p:childTnLst>
                        <p:par>
                          <p:cTn id="27" fill="hold">
                            <p:stCondLst>
                              <p:cond delay="0"/>
                            </p:stCondLst>
                            <p:childTnLst>
                              <p:par>
                                <p:cTn id="28" presetID="10" presetClass="exit" presetSubtype="0" fill="hold" nodeType="clickEffect">
                                  <p:stCondLst>
                                    <p:cond delay="0"/>
                                  </p:stCondLst>
                                  <p:childTnLst>
                                    <p:animEffect transition="out" filter="fade">
                                      <p:cBhvr>
                                        <p:cTn id="29" dur="500"/>
                                        <p:tgtEl>
                                          <p:spTgt spid="9"/>
                                        </p:tgtEl>
                                      </p:cBhvr>
                                    </p:animEffect>
                                    <p:set>
                                      <p:cBhvr>
                                        <p:cTn id="30" dur="1" fill="hold">
                                          <p:stCondLst>
                                            <p:cond delay="4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allAtOnce"/>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21EE2DF-CD9D-4275-A390-B9B6E7309697}"/>
              </a:ext>
            </a:extLst>
          </p:cNvPr>
          <p:cNvSpPr txBox="1"/>
          <p:nvPr/>
        </p:nvSpPr>
        <p:spPr>
          <a:xfrm>
            <a:off x="188686" y="237624"/>
            <a:ext cx="8939201" cy="523220"/>
          </a:xfrm>
          <a:prstGeom prst="rect">
            <a:avLst/>
          </a:prstGeom>
          <a:noFill/>
        </p:spPr>
        <p:txBody>
          <a:bodyPr wrap="square" rtlCol="0">
            <a:spAutoFit/>
          </a:bodyPr>
          <a:lstStyle/>
          <a:p>
            <a:r>
              <a:rPr lang="en-US" sz="2800" b="1" dirty="0">
                <a:solidFill>
                  <a:srgbClr val="002060"/>
                </a:solidFill>
                <a:latin typeface="Tahoma" panose="020B0604030504040204" pitchFamily="34" charset="0"/>
                <a:ea typeface="Tahoma" panose="020B0604030504040204" pitchFamily="34" charset="0"/>
                <a:cs typeface="Tahoma" panose="020B0604030504040204" pitchFamily="34" charset="0"/>
              </a:rPr>
              <a:t>3. CẬP NHẬT VÀ TRUY XUẤT DỮ LIỆU</a:t>
            </a:r>
          </a:p>
        </p:txBody>
      </p:sp>
      <p:sp>
        <p:nvSpPr>
          <p:cNvPr id="2" name="Rectangle 1">
            <a:extLst>
              <a:ext uri="{FF2B5EF4-FFF2-40B4-BE49-F238E27FC236}">
                <a16:creationId xmlns:a16="http://schemas.microsoft.com/office/drawing/2014/main" id="{3A15667D-47BB-46FE-A683-0C34351A0149}"/>
              </a:ext>
            </a:extLst>
          </p:cNvPr>
          <p:cNvSpPr/>
          <p:nvPr/>
        </p:nvSpPr>
        <p:spPr>
          <a:xfrm>
            <a:off x="623454" y="970833"/>
            <a:ext cx="10945091" cy="1687578"/>
          </a:xfrm>
          <a:prstGeom prst="rect">
            <a:avLst/>
          </a:prstGeom>
          <a:ln>
            <a:solidFill>
              <a:schemeClr val="accent2">
                <a:lumMod val="75000"/>
              </a:schemeClr>
            </a:solidFill>
          </a:ln>
        </p:spPr>
        <p:txBody>
          <a:bodyPr wrap="square">
            <a:spAutoFit/>
          </a:bodyPr>
          <a:lstStyle/>
          <a:p>
            <a:pPr algn="just">
              <a:lnSpc>
                <a:spcPct val="150000"/>
              </a:lnSpc>
            </a:pPr>
            <a:r>
              <a:rPr lang="vi-VN" sz="2400" b="1" dirty="0">
                <a:solidFill>
                  <a:srgbClr val="000000"/>
                </a:solidFill>
                <a:latin typeface="Times New Roman" panose="02020603050405020304" pitchFamily="18" charset="0"/>
              </a:rPr>
              <a:t>1. </a:t>
            </a:r>
            <a:r>
              <a:rPr lang="vi-VN" sz="2400" dirty="0">
                <a:solidFill>
                  <a:srgbClr val="000000"/>
                </a:solidFill>
                <a:latin typeface="Times New Roman" panose="02020603050405020304" pitchFamily="18" charset="0"/>
              </a:rPr>
              <a:t>Hãy viết câu truy vấn lấy tất cả các dòng của bảng nhacsi.</a:t>
            </a:r>
            <a:endParaRPr lang="vi-VN" sz="2400" dirty="0"/>
          </a:p>
          <a:p>
            <a:pPr algn="just">
              <a:lnSpc>
                <a:spcPct val="150000"/>
              </a:lnSpc>
            </a:pPr>
            <a:r>
              <a:rPr lang="vi-VN" sz="2400" b="1" dirty="0">
                <a:solidFill>
                  <a:srgbClr val="000000"/>
                </a:solidFill>
                <a:latin typeface="Times New Roman" panose="02020603050405020304" pitchFamily="18" charset="0"/>
              </a:rPr>
              <a:t>2. </a:t>
            </a:r>
            <a:r>
              <a:rPr lang="vi-VN" sz="2400" dirty="0">
                <a:solidFill>
                  <a:srgbClr val="000000"/>
                </a:solidFill>
                <a:latin typeface="Times New Roman" panose="02020603050405020304" pitchFamily="18" charset="0"/>
              </a:rPr>
              <a:t>Hãy viết câu truy vấn thêm các dòng cho bảng casi với các giá trị là </a:t>
            </a:r>
            <a:r>
              <a:rPr lang="vi-VN" sz="2400">
                <a:solidFill>
                  <a:srgbClr val="000000"/>
                </a:solidFill>
                <a:latin typeface="Times New Roman" panose="02020603050405020304" pitchFamily="18" charset="0"/>
              </a:rPr>
              <a:t>(‘T</a:t>
            </a:r>
            <a:r>
              <a:rPr lang="en-US" sz="2400">
                <a:solidFill>
                  <a:srgbClr val="000000"/>
                </a:solidFill>
                <a:latin typeface="Times New Roman" panose="02020603050405020304" pitchFamily="18" charset="0"/>
              </a:rPr>
              <a:t>T</a:t>
            </a:r>
            <a:r>
              <a:rPr lang="vi-VN" sz="2400">
                <a:solidFill>
                  <a:srgbClr val="000000"/>
                </a:solidFill>
                <a:latin typeface="Times New Roman" panose="02020603050405020304" pitchFamily="18" charset="0"/>
              </a:rPr>
              <a:t>’,</a:t>
            </a:r>
            <a:r>
              <a:rPr lang="vi-VN" sz="2400" dirty="0">
                <a:solidFill>
                  <a:srgbClr val="000000"/>
                </a:solidFill>
                <a:latin typeface="Times New Roman" panose="02020603050405020304" pitchFamily="18" charset="0"/>
              </a:rPr>
              <a:t>’Nguyễn Trung Kiên’), (‘QD’, ‘Quý Dương’), (‘YM’, ‘Y Moan’)</a:t>
            </a:r>
            <a:endParaRPr lang="vi-VN" sz="2400" dirty="0"/>
          </a:p>
        </p:txBody>
      </p:sp>
      <p:sp>
        <p:nvSpPr>
          <p:cNvPr id="7" name="TextBox 6">
            <a:extLst>
              <a:ext uri="{FF2B5EF4-FFF2-40B4-BE49-F238E27FC236}">
                <a16:creationId xmlns:a16="http://schemas.microsoft.com/office/drawing/2014/main" id="{118AE826-D17B-4730-B51A-63824A46F9CB}"/>
              </a:ext>
            </a:extLst>
          </p:cNvPr>
          <p:cNvSpPr txBox="1"/>
          <p:nvPr/>
        </p:nvSpPr>
        <p:spPr>
          <a:xfrm>
            <a:off x="623454" y="3048515"/>
            <a:ext cx="7665496" cy="1200329"/>
          </a:xfrm>
          <a:prstGeom prst="rect">
            <a:avLst/>
          </a:prstGeom>
          <a:noFill/>
        </p:spPr>
        <p:txBody>
          <a:bodyPr wrap="square" rtlCol="0">
            <a:spAutoFit/>
          </a:bodyPr>
          <a:lstStyle/>
          <a:p>
            <a:r>
              <a:rPr lang="en-US" sz="2400" dirty="0">
                <a:solidFill>
                  <a:srgbClr val="0070C0"/>
                </a:solidFill>
              </a:rPr>
              <a:t>SELECT</a:t>
            </a:r>
            <a:r>
              <a:rPr lang="en-US" sz="2400" dirty="0"/>
              <a:t> Aid, </a:t>
            </a:r>
            <a:r>
              <a:rPr lang="en-US" sz="2400" dirty="0" err="1"/>
              <a:t>TenNS</a:t>
            </a:r>
            <a:r>
              <a:rPr lang="en-US" sz="2400" dirty="0"/>
              <a:t> </a:t>
            </a:r>
            <a:r>
              <a:rPr lang="en-US" sz="2400" dirty="0">
                <a:solidFill>
                  <a:srgbClr val="0070C0"/>
                </a:solidFill>
              </a:rPr>
              <a:t>FROM</a:t>
            </a:r>
            <a:r>
              <a:rPr lang="en-US" sz="2400" dirty="0"/>
              <a:t> </a:t>
            </a:r>
            <a:r>
              <a:rPr lang="en-US" sz="2400" dirty="0" err="1">
                <a:solidFill>
                  <a:srgbClr val="FF0000"/>
                </a:solidFill>
              </a:rPr>
              <a:t>nhacsi</a:t>
            </a:r>
            <a:r>
              <a:rPr lang="en-US" sz="2400" dirty="0"/>
              <a:t>;</a:t>
            </a:r>
          </a:p>
          <a:p>
            <a:r>
              <a:rPr lang="en-US" sz="2400" dirty="0" err="1">
                <a:solidFill>
                  <a:schemeClr val="tx1"/>
                </a:solidFill>
              </a:rPr>
              <a:t>hoặc</a:t>
            </a:r>
            <a:endParaRPr lang="en-US" sz="2400" dirty="0">
              <a:solidFill>
                <a:schemeClr val="tx1"/>
              </a:solidFill>
            </a:endParaRPr>
          </a:p>
          <a:p>
            <a:r>
              <a:rPr lang="en-US" sz="2400" dirty="0">
                <a:solidFill>
                  <a:srgbClr val="0070C0"/>
                </a:solidFill>
              </a:rPr>
              <a:t>SELECT</a:t>
            </a:r>
            <a:r>
              <a:rPr lang="en-US" sz="2400" dirty="0"/>
              <a:t> * </a:t>
            </a:r>
            <a:r>
              <a:rPr lang="en-US" sz="2400" dirty="0">
                <a:solidFill>
                  <a:srgbClr val="0070C0"/>
                </a:solidFill>
              </a:rPr>
              <a:t>FROM</a:t>
            </a:r>
            <a:r>
              <a:rPr lang="en-US" sz="2400" dirty="0"/>
              <a:t> </a:t>
            </a:r>
            <a:r>
              <a:rPr lang="en-US" sz="2400" dirty="0" err="1">
                <a:solidFill>
                  <a:srgbClr val="FF0000"/>
                </a:solidFill>
              </a:rPr>
              <a:t>nhacsi</a:t>
            </a:r>
            <a:r>
              <a:rPr lang="en-US" sz="2400" dirty="0"/>
              <a:t>;</a:t>
            </a:r>
          </a:p>
        </p:txBody>
      </p:sp>
      <p:sp>
        <p:nvSpPr>
          <p:cNvPr id="8" name="TextBox 7">
            <a:extLst>
              <a:ext uri="{FF2B5EF4-FFF2-40B4-BE49-F238E27FC236}">
                <a16:creationId xmlns:a16="http://schemas.microsoft.com/office/drawing/2014/main" id="{A4256C52-16DE-4D76-B849-4C6C36A6BF37}"/>
              </a:ext>
            </a:extLst>
          </p:cNvPr>
          <p:cNvSpPr txBox="1"/>
          <p:nvPr/>
        </p:nvSpPr>
        <p:spPr>
          <a:xfrm>
            <a:off x="623454" y="4463384"/>
            <a:ext cx="5504436" cy="2040943"/>
          </a:xfrm>
          <a:prstGeom prst="rect">
            <a:avLst/>
          </a:prstGeom>
          <a:noFill/>
        </p:spPr>
        <p:txBody>
          <a:bodyPr wrap="square" rtlCol="0">
            <a:spAutoFit/>
          </a:bodyPr>
          <a:lstStyle/>
          <a:p>
            <a:pPr>
              <a:lnSpc>
                <a:spcPct val="135000"/>
              </a:lnSpc>
            </a:pPr>
            <a:r>
              <a:rPr lang="en-US" sz="2400" dirty="0">
                <a:solidFill>
                  <a:srgbClr val="0070C0"/>
                </a:solidFill>
              </a:rPr>
              <a:t>INSERT INTO </a:t>
            </a:r>
            <a:r>
              <a:rPr lang="en-US" sz="2400" dirty="0" err="1">
                <a:solidFill>
                  <a:srgbClr val="FF0000"/>
                </a:solidFill>
              </a:rPr>
              <a:t>casi</a:t>
            </a:r>
            <a:r>
              <a:rPr lang="en-US" sz="2400" dirty="0"/>
              <a:t> </a:t>
            </a:r>
            <a:r>
              <a:rPr lang="en-US" sz="2400" dirty="0">
                <a:solidFill>
                  <a:srgbClr val="0070C0"/>
                </a:solidFill>
              </a:rPr>
              <a:t>VALUES</a:t>
            </a:r>
          </a:p>
          <a:p>
            <a:pPr>
              <a:lnSpc>
                <a:spcPct val="135000"/>
              </a:lnSpc>
            </a:pPr>
            <a:r>
              <a:rPr lang="en-US" sz="2400" dirty="0">
                <a:solidFill>
                  <a:schemeClr val="tx1"/>
                </a:solidFill>
                <a:latin typeface="Roboto" panose="02000000000000000000" pitchFamily="2" charset="0"/>
                <a:ea typeface="Roboto" panose="02000000000000000000" pitchFamily="2" charset="0"/>
                <a:cs typeface="Roboto" panose="02000000000000000000" pitchFamily="2" charset="0"/>
              </a:rPr>
              <a:t>     (‘NK’, ‘</a:t>
            </a:r>
            <a:r>
              <a:rPr lang="en-US" sz="2400" dirty="0" err="1">
                <a:solidFill>
                  <a:schemeClr val="tx1"/>
                </a:solidFill>
                <a:latin typeface="Roboto" panose="02000000000000000000" pitchFamily="2" charset="0"/>
                <a:ea typeface="Roboto" panose="02000000000000000000" pitchFamily="2" charset="0"/>
                <a:cs typeface="Roboto" panose="02000000000000000000" pitchFamily="2" charset="0"/>
              </a:rPr>
              <a:t>Nguyễn</a:t>
            </a:r>
            <a:r>
              <a:rPr lang="en-US" sz="2400" dirty="0">
                <a:solidFill>
                  <a:schemeClr val="tx1"/>
                </a:solidFill>
                <a:latin typeface="Roboto" panose="02000000000000000000" pitchFamily="2" charset="0"/>
                <a:ea typeface="Roboto" panose="02000000000000000000" pitchFamily="2" charset="0"/>
                <a:cs typeface="Roboto" panose="02000000000000000000" pitchFamily="2" charset="0"/>
              </a:rPr>
              <a:t> </a:t>
            </a:r>
            <a:r>
              <a:rPr lang="en-US" sz="2400" dirty="0" err="1">
                <a:solidFill>
                  <a:schemeClr val="tx1"/>
                </a:solidFill>
                <a:latin typeface="Roboto" panose="02000000000000000000" pitchFamily="2" charset="0"/>
                <a:ea typeface="Roboto" panose="02000000000000000000" pitchFamily="2" charset="0"/>
                <a:cs typeface="Roboto" panose="02000000000000000000" pitchFamily="2" charset="0"/>
              </a:rPr>
              <a:t>Trung</a:t>
            </a:r>
            <a:r>
              <a:rPr lang="en-US" sz="2400" dirty="0">
                <a:solidFill>
                  <a:schemeClr val="tx1"/>
                </a:solidFill>
                <a:latin typeface="Roboto" panose="02000000000000000000" pitchFamily="2" charset="0"/>
                <a:ea typeface="Roboto" panose="02000000000000000000" pitchFamily="2" charset="0"/>
                <a:cs typeface="Roboto" panose="02000000000000000000" pitchFamily="2" charset="0"/>
              </a:rPr>
              <a:t> </a:t>
            </a:r>
            <a:r>
              <a:rPr lang="en-US" sz="2400" dirty="0" err="1">
                <a:solidFill>
                  <a:schemeClr val="tx1"/>
                </a:solidFill>
                <a:latin typeface="Roboto" panose="02000000000000000000" pitchFamily="2" charset="0"/>
                <a:ea typeface="Roboto" panose="02000000000000000000" pitchFamily="2" charset="0"/>
                <a:cs typeface="Roboto" panose="02000000000000000000" pitchFamily="2" charset="0"/>
              </a:rPr>
              <a:t>Kiên</a:t>
            </a:r>
            <a:r>
              <a:rPr lang="en-US" sz="2400" dirty="0">
                <a:solidFill>
                  <a:schemeClr val="tx1"/>
                </a:solidFill>
                <a:latin typeface="Roboto" panose="02000000000000000000" pitchFamily="2" charset="0"/>
                <a:ea typeface="Roboto" panose="02000000000000000000" pitchFamily="2" charset="0"/>
                <a:cs typeface="Roboto" panose="02000000000000000000" pitchFamily="2" charset="0"/>
              </a:rPr>
              <a:t>’), </a:t>
            </a:r>
          </a:p>
          <a:p>
            <a:pPr>
              <a:lnSpc>
                <a:spcPct val="135000"/>
              </a:lnSpc>
            </a:pPr>
            <a:r>
              <a:rPr lang="en-US" sz="2400" dirty="0">
                <a:solidFill>
                  <a:schemeClr val="tx1"/>
                </a:solidFill>
                <a:latin typeface="Roboto" panose="02000000000000000000" pitchFamily="2" charset="0"/>
                <a:ea typeface="Roboto" panose="02000000000000000000" pitchFamily="2" charset="0"/>
                <a:cs typeface="Roboto" panose="02000000000000000000" pitchFamily="2" charset="0"/>
              </a:rPr>
              <a:t>     (‘QD’, ‘</a:t>
            </a:r>
            <a:r>
              <a:rPr lang="en-US" sz="2400" dirty="0" err="1">
                <a:solidFill>
                  <a:schemeClr val="tx1"/>
                </a:solidFill>
                <a:latin typeface="Roboto" panose="02000000000000000000" pitchFamily="2" charset="0"/>
                <a:ea typeface="Roboto" panose="02000000000000000000" pitchFamily="2" charset="0"/>
                <a:cs typeface="Roboto" panose="02000000000000000000" pitchFamily="2" charset="0"/>
              </a:rPr>
              <a:t>Quý</a:t>
            </a:r>
            <a:r>
              <a:rPr lang="en-US" sz="2400" dirty="0">
                <a:solidFill>
                  <a:schemeClr val="tx1"/>
                </a:solidFill>
                <a:latin typeface="Roboto" panose="02000000000000000000" pitchFamily="2" charset="0"/>
                <a:ea typeface="Roboto" panose="02000000000000000000" pitchFamily="2" charset="0"/>
                <a:cs typeface="Roboto" panose="02000000000000000000" pitchFamily="2" charset="0"/>
              </a:rPr>
              <a:t> </a:t>
            </a:r>
            <a:r>
              <a:rPr lang="en-US" sz="2400" dirty="0" err="1">
                <a:solidFill>
                  <a:schemeClr val="tx1"/>
                </a:solidFill>
                <a:latin typeface="Roboto" panose="02000000000000000000" pitchFamily="2" charset="0"/>
                <a:ea typeface="Roboto" panose="02000000000000000000" pitchFamily="2" charset="0"/>
                <a:cs typeface="Roboto" panose="02000000000000000000" pitchFamily="2" charset="0"/>
              </a:rPr>
              <a:t>Dương</a:t>
            </a:r>
            <a:r>
              <a:rPr lang="en-US" sz="2400" dirty="0">
                <a:solidFill>
                  <a:schemeClr val="tx1"/>
                </a:solidFill>
                <a:latin typeface="Roboto" panose="02000000000000000000" pitchFamily="2" charset="0"/>
                <a:ea typeface="Roboto" panose="02000000000000000000" pitchFamily="2" charset="0"/>
                <a:cs typeface="Roboto" panose="02000000000000000000" pitchFamily="2" charset="0"/>
              </a:rPr>
              <a:t>’), </a:t>
            </a:r>
          </a:p>
          <a:p>
            <a:pPr>
              <a:lnSpc>
                <a:spcPct val="135000"/>
              </a:lnSpc>
            </a:pPr>
            <a:r>
              <a:rPr lang="en-US" sz="2400" dirty="0">
                <a:solidFill>
                  <a:schemeClr val="tx1"/>
                </a:solidFill>
                <a:latin typeface="Roboto" panose="02000000000000000000" pitchFamily="2" charset="0"/>
                <a:ea typeface="Roboto" panose="02000000000000000000" pitchFamily="2" charset="0"/>
                <a:cs typeface="Roboto" panose="02000000000000000000" pitchFamily="2" charset="0"/>
              </a:rPr>
              <a:t>     (‘YM’, ‘Y Moan’);</a:t>
            </a:r>
            <a:r>
              <a:rPr lang="en-US" sz="2400" dirty="0"/>
              <a:t>     </a:t>
            </a:r>
          </a:p>
        </p:txBody>
      </p:sp>
      <p:graphicFrame>
        <p:nvGraphicFramePr>
          <p:cNvPr id="6" name="Table 2">
            <a:extLst>
              <a:ext uri="{FF2B5EF4-FFF2-40B4-BE49-F238E27FC236}">
                <a16:creationId xmlns:a16="http://schemas.microsoft.com/office/drawing/2014/main" id="{B5164163-6FC7-4C7F-AF8F-5F9902FAAEAE}"/>
              </a:ext>
            </a:extLst>
          </p:cNvPr>
          <p:cNvGraphicFramePr>
            <a:graphicFrameLocks noGrp="1"/>
          </p:cNvGraphicFramePr>
          <p:nvPr>
            <p:extLst>
              <p:ext uri="{D42A27DB-BD31-4B8C-83A1-F6EECF244321}">
                <p14:modId xmlns:p14="http://schemas.microsoft.com/office/powerpoint/2010/main" val="3129433832"/>
              </p:ext>
            </p:extLst>
          </p:nvPr>
        </p:nvGraphicFramePr>
        <p:xfrm>
          <a:off x="6613250" y="3000024"/>
          <a:ext cx="2073550" cy="1932193"/>
        </p:xfrm>
        <a:graphic>
          <a:graphicData uri="http://schemas.openxmlformats.org/drawingml/2006/table">
            <a:tbl>
              <a:tblPr firstRow="1" bandRow="1">
                <a:tableStyleId>{21E4AEA4-8DFA-4A89-87EB-49C32662AFE0}</a:tableStyleId>
              </a:tblPr>
              <a:tblGrid>
                <a:gridCol w="599586">
                  <a:extLst>
                    <a:ext uri="{9D8B030D-6E8A-4147-A177-3AD203B41FA5}">
                      <a16:colId xmlns:a16="http://schemas.microsoft.com/office/drawing/2014/main" val="1259755923"/>
                    </a:ext>
                  </a:extLst>
                </a:gridCol>
                <a:gridCol w="1473964">
                  <a:extLst>
                    <a:ext uri="{9D8B030D-6E8A-4147-A177-3AD203B41FA5}">
                      <a16:colId xmlns:a16="http://schemas.microsoft.com/office/drawing/2014/main" val="1619903852"/>
                    </a:ext>
                  </a:extLst>
                </a:gridCol>
              </a:tblGrid>
              <a:tr h="331478">
                <a:tc gridSpan="2">
                  <a:txBody>
                    <a:bodyPr/>
                    <a:lstStyle/>
                    <a:p>
                      <a:pPr algn="ctr"/>
                      <a:r>
                        <a:rPr lang="en-US" sz="1200" dirty="0" err="1"/>
                        <a:t>nhacsi</a:t>
                      </a:r>
                      <a:endParaRPr lang="en-US" sz="1200" dirty="0"/>
                    </a:p>
                  </a:txBody>
                  <a:tcPr/>
                </a:tc>
                <a:tc hMerge="1">
                  <a:txBody>
                    <a:bodyPr/>
                    <a:lstStyle/>
                    <a:p>
                      <a:endParaRPr lang="en-US" sz="1100"/>
                    </a:p>
                  </a:txBody>
                  <a:tcPr/>
                </a:tc>
                <a:extLst>
                  <a:ext uri="{0D108BD9-81ED-4DB2-BD59-A6C34878D82A}">
                    <a16:rowId xmlns:a16="http://schemas.microsoft.com/office/drawing/2014/main" val="1292713760"/>
                  </a:ext>
                </a:extLst>
              </a:tr>
              <a:tr h="320143">
                <a:tc>
                  <a:txBody>
                    <a:bodyPr/>
                    <a:lstStyle/>
                    <a:p>
                      <a:pPr algn="ctr"/>
                      <a:r>
                        <a:rPr lang="en-US" sz="1200"/>
                        <a:t>Aid</a:t>
                      </a:r>
                    </a:p>
                  </a:txBody>
                  <a:tcPr/>
                </a:tc>
                <a:tc>
                  <a:txBody>
                    <a:bodyPr/>
                    <a:lstStyle/>
                    <a:p>
                      <a:pPr algn="ctr"/>
                      <a:r>
                        <a:rPr lang="en-US" sz="1200"/>
                        <a:t>TenNS</a:t>
                      </a:r>
                    </a:p>
                  </a:txBody>
                  <a:tcPr/>
                </a:tc>
                <a:extLst>
                  <a:ext uri="{0D108BD9-81ED-4DB2-BD59-A6C34878D82A}">
                    <a16:rowId xmlns:a16="http://schemas.microsoft.com/office/drawing/2014/main" val="1716149497"/>
                  </a:ext>
                </a:extLst>
              </a:tr>
              <a:tr h="320143">
                <a:tc>
                  <a:txBody>
                    <a:bodyPr/>
                    <a:lstStyle/>
                    <a:p>
                      <a:pPr algn="ctr"/>
                      <a:r>
                        <a:rPr lang="en-US" sz="1200"/>
                        <a:t>1</a:t>
                      </a:r>
                    </a:p>
                  </a:txBody>
                  <a:tcPr/>
                </a:tc>
                <a:tc>
                  <a:txBody>
                    <a:bodyPr/>
                    <a:lstStyle/>
                    <a:p>
                      <a:r>
                        <a:rPr lang="en-US" sz="1200" dirty="0" err="1"/>
                        <a:t>Đỗ</a:t>
                      </a:r>
                      <a:r>
                        <a:rPr lang="en-US" sz="1200" dirty="0"/>
                        <a:t> </a:t>
                      </a:r>
                      <a:r>
                        <a:rPr lang="en-US" sz="1200" dirty="0" err="1"/>
                        <a:t>Nhuận</a:t>
                      </a:r>
                      <a:endParaRPr lang="en-US" sz="1200" dirty="0"/>
                    </a:p>
                  </a:txBody>
                  <a:tcPr/>
                </a:tc>
                <a:extLst>
                  <a:ext uri="{0D108BD9-81ED-4DB2-BD59-A6C34878D82A}">
                    <a16:rowId xmlns:a16="http://schemas.microsoft.com/office/drawing/2014/main" val="11800228"/>
                  </a:ext>
                </a:extLst>
              </a:tr>
              <a:tr h="320143">
                <a:tc>
                  <a:txBody>
                    <a:bodyPr/>
                    <a:lstStyle/>
                    <a:p>
                      <a:pPr algn="ctr"/>
                      <a:r>
                        <a:rPr lang="en-US" sz="1200"/>
                        <a:t>2</a:t>
                      </a:r>
                    </a:p>
                  </a:txBody>
                  <a:tcPr/>
                </a:tc>
                <a:tc>
                  <a:txBody>
                    <a:bodyPr/>
                    <a:lstStyle/>
                    <a:p>
                      <a:r>
                        <a:rPr lang="en-US" sz="1200"/>
                        <a:t>Văn Cao</a:t>
                      </a:r>
                    </a:p>
                  </a:txBody>
                  <a:tcPr/>
                </a:tc>
                <a:extLst>
                  <a:ext uri="{0D108BD9-81ED-4DB2-BD59-A6C34878D82A}">
                    <a16:rowId xmlns:a16="http://schemas.microsoft.com/office/drawing/2014/main" val="997101448"/>
                  </a:ext>
                </a:extLst>
              </a:tr>
              <a:tr h="320143">
                <a:tc>
                  <a:txBody>
                    <a:bodyPr/>
                    <a:lstStyle/>
                    <a:p>
                      <a:pPr algn="ctr"/>
                      <a:r>
                        <a:rPr lang="en-US" sz="1200"/>
                        <a:t>3</a:t>
                      </a:r>
                    </a:p>
                  </a:txBody>
                  <a:tcPr/>
                </a:tc>
                <a:tc>
                  <a:txBody>
                    <a:bodyPr/>
                    <a:lstStyle/>
                    <a:p>
                      <a:r>
                        <a:rPr lang="en-US" sz="1200"/>
                        <a:t>Hoàng Việt</a:t>
                      </a:r>
                    </a:p>
                  </a:txBody>
                  <a:tcPr/>
                </a:tc>
                <a:extLst>
                  <a:ext uri="{0D108BD9-81ED-4DB2-BD59-A6C34878D82A}">
                    <a16:rowId xmlns:a16="http://schemas.microsoft.com/office/drawing/2014/main" val="2633774427"/>
                  </a:ext>
                </a:extLst>
              </a:tr>
              <a:tr h="320143">
                <a:tc>
                  <a:txBody>
                    <a:bodyPr/>
                    <a:lstStyle/>
                    <a:p>
                      <a:pPr algn="ctr"/>
                      <a:r>
                        <a:rPr lang="en-US" sz="1200"/>
                        <a:t>4</a:t>
                      </a:r>
                    </a:p>
                  </a:txBody>
                  <a:tcPr/>
                </a:tc>
                <a:tc>
                  <a:txBody>
                    <a:bodyPr/>
                    <a:lstStyle/>
                    <a:p>
                      <a:r>
                        <a:rPr lang="en-US" sz="1200" dirty="0" err="1"/>
                        <a:t>Nguyễn</a:t>
                      </a:r>
                      <a:r>
                        <a:rPr lang="en-US" sz="1200" dirty="0"/>
                        <a:t> </a:t>
                      </a:r>
                      <a:r>
                        <a:rPr lang="en-US" sz="1200" dirty="0" err="1"/>
                        <a:t>Tài</a:t>
                      </a:r>
                      <a:r>
                        <a:rPr lang="en-US" sz="1200" dirty="0"/>
                        <a:t> </a:t>
                      </a:r>
                      <a:r>
                        <a:rPr lang="en-US" sz="1200" dirty="0" err="1"/>
                        <a:t>Tuệ</a:t>
                      </a:r>
                      <a:endParaRPr lang="en-US" sz="1200" dirty="0"/>
                    </a:p>
                  </a:txBody>
                  <a:tcPr/>
                </a:tc>
                <a:extLst>
                  <a:ext uri="{0D108BD9-81ED-4DB2-BD59-A6C34878D82A}">
                    <a16:rowId xmlns:a16="http://schemas.microsoft.com/office/drawing/2014/main" val="3499302021"/>
                  </a:ext>
                </a:extLst>
              </a:tr>
            </a:tbl>
          </a:graphicData>
        </a:graphic>
      </p:graphicFrame>
      <p:graphicFrame>
        <p:nvGraphicFramePr>
          <p:cNvPr id="9" name="Table 8">
            <a:extLst>
              <a:ext uri="{FF2B5EF4-FFF2-40B4-BE49-F238E27FC236}">
                <a16:creationId xmlns:a16="http://schemas.microsoft.com/office/drawing/2014/main" id="{3B66F0D1-D9EE-4A5C-908F-2D6D6DE33F21}"/>
              </a:ext>
            </a:extLst>
          </p:cNvPr>
          <p:cNvGraphicFramePr>
            <a:graphicFrameLocks noGrp="1"/>
          </p:cNvGraphicFramePr>
          <p:nvPr>
            <p:extLst>
              <p:ext uri="{D42A27DB-BD31-4B8C-83A1-F6EECF244321}">
                <p14:modId xmlns:p14="http://schemas.microsoft.com/office/powerpoint/2010/main" val="2270207832"/>
              </p:ext>
            </p:extLst>
          </p:nvPr>
        </p:nvGraphicFramePr>
        <p:xfrm>
          <a:off x="9152725" y="2952056"/>
          <a:ext cx="2415820" cy="3105366"/>
        </p:xfrm>
        <a:graphic>
          <a:graphicData uri="http://schemas.openxmlformats.org/drawingml/2006/table">
            <a:tbl>
              <a:tblPr firstRow="1" bandRow="1">
                <a:tableStyleId>{21E4AEA4-8DFA-4A89-87EB-49C32662AFE0}</a:tableStyleId>
              </a:tblPr>
              <a:tblGrid>
                <a:gridCol w="721085">
                  <a:extLst>
                    <a:ext uri="{9D8B030D-6E8A-4147-A177-3AD203B41FA5}">
                      <a16:colId xmlns:a16="http://schemas.microsoft.com/office/drawing/2014/main" val="1259755923"/>
                    </a:ext>
                  </a:extLst>
                </a:gridCol>
                <a:gridCol w="1694735">
                  <a:extLst>
                    <a:ext uri="{9D8B030D-6E8A-4147-A177-3AD203B41FA5}">
                      <a16:colId xmlns:a16="http://schemas.microsoft.com/office/drawing/2014/main" val="1619903852"/>
                    </a:ext>
                  </a:extLst>
                </a:gridCol>
              </a:tblGrid>
              <a:tr h="542686">
                <a:tc gridSpan="2">
                  <a:txBody>
                    <a:bodyPr/>
                    <a:lstStyle/>
                    <a:p>
                      <a:pPr algn="ctr"/>
                      <a:r>
                        <a:rPr lang="en-US" sz="2400"/>
                        <a:t>Ca sĩ</a:t>
                      </a:r>
                    </a:p>
                  </a:txBody>
                  <a:tcPr/>
                </a:tc>
                <a:tc hMerge="1">
                  <a:txBody>
                    <a:bodyPr/>
                    <a:lstStyle/>
                    <a:p>
                      <a:endParaRPr lang="en-US" sz="1100"/>
                    </a:p>
                  </a:txBody>
                  <a:tcPr/>
                </a:tc>
                <a:extLst>
                  <a:ext uri="{0D108BD9-81ED-4DB2-BD59-A6C34878D82A}">
                    <a16:rowId xmlns:a16="http://schemas.microsoft.com/office/drawing/2014/main" val="1292713760"/>
                  </a:ext>
                </a:extLst>
              </a:tr>
              <a:tr h="512536">
                <a:tc>
                  <a:txBody>
                    <a:bodyPr/>
                    <a:lstStyle/>
                    <a:p>
                      <a:pPr algn="ctr"/>
                      <a:r>
                        <a:rPr lang="en-US" sz="2000"/>
                        <a:t>Sid</a:t>
                      </a:r>
                    </a:p>
                  </a:txBody>
                  <a:tcPr/>
                </a:tc>
                <a:tc>
                  <a:txBody>
                    <a:bodyPr/>
                    <a:lstStyle/>
                    <a:p>
                      <a:pPr algn="ctr"/>
                      <a:r>
                        <a:rPr lang="en-US" sz="2000" dirty="0" err="1"/>
                        <a:t>TenCS</a:t>
                      </a:r>
                      <a:endParaRPr lang="en-US" sz="2000" dirty="0"/>
                    </a:p>
                  </a:txBody>
                  <a:tcPr/>
                </a:tc>
                <a:extLst>
                  <a:ext uri="{0D108BD9-81ED-4DB2-BD59-A6C34878D82A}">
                    <a16:rowId xmlns:a16="http://schemas.microsoft.com/office/drawing/2014/main" val="1716149497"/>
                  </a:ext>
                </a:extLst>
              </a:tr>
              <a:tr h="512536">
                <a:tc>
                  <a:txBody>
                    <a:bodyPr/>
                    <a:lstStyle/>
                    <a:p>
                      <a:pPr algn="ctr"/>
                      <a:r>
                        <a:rPr lang="en-US" sz="2000"/>
                        <a:t>TK</a:t>
                      </a:r>
                    </a:p>
                  </a:txBody>
                  <a:tcPr/>
                </a:tc>
                <a:tc>
                  <a:txBody>
                    <a:bodyPr/>
                    <a:lstStyle/>
                    <a:p>
                      <a:r>
                        <a:rPr lang="en-US" sz="2000" dirty="0" err="1"/>
                        <a:t>Trần</a:t>
                      </a:r>
                      <a:r>
                        <a:rPr lang="en-US" sz="2000" dirty="0"/>
                        <a:t> </a:t>
                      </a:r>
                      <a:r>
                        <a:rPr lang="en-US" sz="2000" dirty="0" err="1"/>
                        <a:t>Khánh</a:t>
                      </a:r>
                      <a:endParaRPr lang="en-US" sz="2000" dirty="0"/>
                    </a:p>
                  </a:txBody>
                  <a:tcPr/>
                </a:tc>
                <a:extLst>
                  <a:ext uri="{0D108BD9-81ED-4DB2-BD59-A6C34878D82A}">
                    <a16:rowId xmlns:a16="http://schemas.microsoft.com/office/drawing/2014/main" val="11800228"/>
                  </a:ext>
                </a:extLst>
              </a:tr>
              <a:tr h="512536">
                <a:tc>
                  <a:txBody>
                    <a:bodyPr/>
                    <a:lstStyle/>
                    <a:p>
                      <a:pPr algn="ctr"/>
                      <a:r>
                        <a:rPr lang="en-US" sz="2000"/>
                        <a:t>LD</a:t>
                      </a:r>
                    </a:p>
                  </a:txBody>
                  <a:tcPr/>
                </a:tc>
                <a:tc>
                  <a:txBody>
                    <a:bodyPr/>
                    <a:lstStyle/>
                    <a:p>
                      <a:r>
                        <a:rPr lang="en-US" sz="2000" dirty="0"/>
                        <a:t>Lê Dung</a:t>
                      </a:r>
                    </a:p>
                  </a:txBody>
                  <a:tcPr/>
                </a:tc>
                <a:extLst>
                  <a:ext uri="{0D108BD9-81ED-4DB2-BD59-A6C34878D82A}">
                    <a16:rowId xmlns:a16="http://schemas.microsoft.com/office/drawing/2014/main" val="997101448"/>
                  </a:ext>
                </a:extLst>
              </a:tr>
              <a:tr h="512536">
                <a:tc>
                  <a:txBody>
                    <a:bodyPr/>
                    <a:lstStyle/>
                    <a:p>
                      <a:pPr algn="ctr"/>
                      <a:r>
                        <a:rPr lang="en-US" sz="2000"/>
                        <a:t>TN</a:t>
                      </a:r>
                    </a:p>
                  </a:txBody>
                  <a:tcPr/>
                </a:tc>
                <a:tc>
                  <a:txBody>
                    <a:bodyPr/>
                    <a:lstStyle/>
                    <a:p>
                      <a:r>
                        <a:rPr lang="en-US" sz="2000" dirty="0" err="1"/>
                        <a:t>Tân</a:t>
                      </a:r>
                      <a:r>
                        <a:rPr lang="en-US" sz="2000" dirty="0"/>
                        <a:t> </a:t>
                      </a:r>
                      <a:r>
                        <a:rPr lang="en-US" sz="2000" dirty="0" err="1"/>
                        <a:t>Nhân</a:t>
                      </a:r>
                      <a:endParaRPr lang="en-US" sz="2000" dirty="0"/>
                    </a:p>
                  </a:txBody>
                  <a:tcPr/>
                </a:tc>
                <a:extLst>
                  <a:ext uri="{0D108BD9-81ED-4DB2-BD59-A6C34878D82A}">
                    <a16:rowId xmlns:a16="http://schemas.microsoft.com/office/drawing/2014/main" val="2633774427"/>
                  </a:ext>
                </a:extLst>
              </a:tr>
              <a:tr h="512536">
                <a:tc>
                  <a:txBody>
                    <a:bodyPr/>
                    <a:lstStyle/>
                    <a:p>
                      <a:pPr algn="ctr"/>
                      <a:r>
                        <a:rPr lang="en-US" sz="2000"/>
                        <a:t>QH</a:t>
                      </a:r>
                    </a:p>
                  </a:txBody>
                  <a:tcPr/>
                </a:tc>
                <a:tc>
                  <a:txBody>
                    <a:bodyPr/>
                    <a:lstStyle/>
                    <a:p>
                      <a:r>
                        <a:rPr lang="en-US" sz="2000" dirty="0" err="1"/>
                        <a:t>Quốc</a:t>
                      </a:r>
                      <a:r>
                        <a:rPr lang="en-US" sz="2000" dirty="0"/>
                        <a:t> </a:t>
                      </a:r>
                      <a:r>
                        <a:rPr lang="en-US" sz="2000" dirty="0" err="1"/>
                        <a:t>Hương</a:t>
                      </a:r>
                      <a:endParaRPr lang="en-US" sz="2000" dirty="0"/>
                    </a:p>
                  </a:txBody>
                  <a:tcPr/>
                </a:tc>
                <a:extLst>
                  <a:ext uri="{0D108BD9-81ED-4DB2-BD59-A6C34878D82A}">
                    <a16:rowId xmlns:a16="http://schemas.microsoft.com/office/drawing/2014/main" val="3499302021"/>
                  </a:ext>
                </a:extLst>
              </a:tr>
            </a:tbl>
          </a:graphicData>
        </a:graphic>
      </p:graphicFrame>
    </p:spTree>
    <p:extLst>
      <p:ext uri="{BB962C8B-B14F-4D97-AF65-F5344CB8AC3E}">
        <p14:creationId xmlns:p14="http://schemas.microsoft.com/office/powerpoint/2010/main" val="19006344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fade">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fade">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21EE2DF-CD9D-4275-A390-B9B6E7309697}"/>
              </a:ext>
            </a:extLst>
          </p:cNvPr>
          <p:cNvSpPr txBox="1"/>
          <p:nvPr/>
        </p:nvSpPr>
        <p:spPr>
          <a:xfrm>
            <a:off x="188686" y="237624"/>
            <a:ext cx="8939201" cy="523220"/>
          </a:xfrm>
          <a:prstGeom prst="rect">
            <a:avLst/>
          </a:prstGeom>
          <a:noFill/>
        </p:spPr>
        <p:txBody>
          <a:bodyPr wrap="square" rtlCol="0">
            <a:spAutoFit/>
          </a:bodyPr>
          <a:lstStyle/>
          <a:p>
            <a:r>
              <a:rPr lang="en-US" sz="2800" b="1" dirty="0">
                <a:solidFill>
                  <a:srgbClr val="002060"/>
                </a:solidFill>
                <a:latin typeface="Tahoma" panose="020B0604030504040204" pitchFamily="34" charset="0"/>
                <a:ea typeface="Tahoma" panose="020B0604030504040204" pitchFamily="34" charset="0"/>
                <a:cs typeface="Tahoma" panose="020B0604030504040204" pitchFamily="34" charset="0"/>
              </a:rPr>
              <a:t>4. KIỂM SOÁT QUYỀN TRUY CẬP</a:t>
            </a:r>
          </a:p>
        </p:txBody>
      </p:sp>
      <p:sp>
        <p:nvSpPr>
          <p:cNvPr id="4" name="TextBox 3">
            <a:extLst>
              <a:ext uri="{FF2B5EF4-FFF2-40B4-BE49-F238E27FC236}">
                <a16:creationId xmlns:a16="http://schemas.microsoft.com/office/drawing/2014/main" id="{C5EBC142-9B99-4F78-99D0-0E18E6423A7D}"/>
              </a:ext>
            </a:extLst>
          </p:cNvPr>
          <p:cNvSpPr txBox="1"/>
          <p:nvPr/>
        </p:nvSpPr>
        <p:spPr>
          <a:xfrm>
            <a:off x="546869" y="1003944"/>
            <a:ext cx="11155852" cy="1315873"/>
          </a:xfrm>
          <a:prstGeom prst="rect">
            <a:avLst/>
          </a:prstGeom>
          <a:noFill/>
        </p:spPr>
        <p:txBody>
          <a:bodyPr wrap="square">
            <a:spAutoFit/>
          </a:bodyPr>
          <a:lstStyle/>
          <a:p>
            <a:pPr algn="just">
              <a:lnSpc>
                <a:spcPct val="150000"/>
              </a:lnSpc>
            </a:pPr>
            <a:r>
              <a:rPr lang="vi-VN" sz="2800" b="0" i="0" u="none" strike="noStrike" dirty="0">
                <a:solidFill>
                  <a:srgbClr val="000000"/>
                </a:solidFill>
                <a:effectLst/>
                <a:latin typeface="Times New Roman" panose="02020603050405020304" pitchFamily="18" charset="0"/>
              </a:rPr>
              <a:t>Thành phần DCL của SQL cung cấp các câu truy vấn kiểm soát quyền người dùng đối với CSDL</a:t>
            </a:r>
            <a:r>
              <a:rPr lang="en-US" sz="2800" b="0" i="0" u="none" strike="noStrike" dirty="0">
                <a:solidFill>
                  <a:srgbClr val="000000"/>
                </a:solidFill>
                <a:effectLst/>
                <a:latin typeface="Times New Roman" panose="02020603050405020304" pitchFamily="18" charset="0"/>
              </a:rPr>
              <a:t>:</a:t>
            </a:r>
            <a:endParaRPr lang="en-GB" sz="2800" dirty="0"/>
          </a:p>
        </p:txBody>
      </p:sp>
      <p:graphicFrame>
        <p:nvGraphicFramePr>
          <p:cNvPr id="6" name="Table 5">
            <a:extLst>
              <a:ext uri="{FF2B5EF4-FFF2-40B4-BE49-F238E27FC236}">
                <a16:creationId xmlns:a16="http://schemas.microsoft.com/office/drawing/2014/main" id="{5A7E2C0E-7DF6-4ED6-8A7B-1D81D6DFF436}"/>
              </a:ext>
            </a:extLst>
          </p:cNvPr>
          <p:cNvGraphicFramePr>
            <a:graphicFrameLocks noGrp="1"/>
          </p:cNvGraphicFramePr>
          <p:nvPr>
            <p:extLst>
              <p:ext uri="{D42A27DB-BD31-4B8C-83A1-F6EECF244321}">
                <p14:modId xmlns:p14="http://schemas.microsoft.com/office/powerpoint/2010/main" val="3252084917"/>
              </p:ext>
            </p:extLst>
          </p:nvPr>
        </p:nvGraphicFramePr>
        <p:xfrm>
          <a:off x="886695" y="2800824"/>
          <a:ext cx="10816026" cy="2194560"/>
        </p:xfrm>
        <a:graphic>
          <a:graphicData uri="http://schemas.openxmlformats.org/drawingml/2006/table">
            <a:tbl>
              <a:tblPr/>
              <a:tblGrid>
                <a:gridCol w="4336474">
                  <a:extLst>
                    <a:ext uri="{9D8B030D-6E8A-4147-A177-3AD203B41FA5}">
                      <a16:colId xmlns:a16="http://schemas.microsoft.com/office/drawing/2014/main" val="3814242899"/>
                    </a:ext>
                  </a:extLst>
                </a:gridCol>
                <a:gridCol w="6479552">
                  <a:extLst>
                    <a:ext uri="{9D8B030D-6E8A-4147-A177-3AD203B41FA5}">
                      <a16:colId xmlns:a16="http://schemas.microsoft.com/office/drawing/2014/main" val="3183070079"/>
                    </a:ext>
                  </a:extLst>
                </a:gridCol>
              </a:tblGrid>
              <a:tr h="504447">
                <a:tc>
                  <a:txBody>
                    <a:bodyPr/>
                    <a:lstStyle/>
                    <a:p>
                      <a:pPr algn="ctr" rtl="0" fontAlgn="ctr">
                        <a:lnSpc>
                          <a:spcPct val="150000"/>
                        </a:lnSpc>
                        <a:spcBef>
                          <a:spcPts val="0"/>
                        </a:spcBef>
                        <a:spcAft>
                          <a:spcPts val="0"/>
                        </a:spcAft>
                      </a:pPr>
                      <a:r>
                        <a:rPr lang="en-GB" sz="2800" b="1" i="0" u="none" strike="noStrike">
                          <a:solidFill>
                            <a:srgbClr val="000000"/>
                          </a:solidFill>
                          <a:effectLst/>
                          <a:latin typeface="Times New Roman" panose="02020603050405020304" pitchFamily="18" charset="0"/>
                        </a:rPr>
                        <a:t>Mẫu câu truy vấn</a:t>
                      </a:r>
                      <a:endParaRPr lang="en-GB" sz="2800">
                        <a:effectLst/>
                      </a:endParaRPr>
                    </a:p>
                  </a:txBody>
                  <a:tcPr marL="73025" marR="73025" anchor="ctr">
                    <a:lnL w="6350" cap="flat" cmpd="sng" algn="ctr">
                      <a:solidFill>
                        <a:srgbClr val="999999"/>
                      </a:solidFill>
                      <a:prstDash val="solid"/>
                      <a:round/>
                      <a:headEnd type="none" w="med" len="med"/>
                      <a:tailEnd type="none" w="med" len="med"/>
                    </a:lnL>
                    <a:lnR w="6350" cap="flat" cmpd="sng" algn="ctr">
                      <a:solidFill>
                        <a:srgbClr val="999999"/>
                      </a:solidFill>
                      <a:prstDash val="solid"/>
                      <a:round/>
                      <a:headEnd type="none" w="med" len="med"/>
                      <a:tailEnd type="none" w="med" len="med"/>
                    </a:lnR>
                    <a:lnT w="6350" cap="flat" cmpd="sng" algn="ctr">
                      <a:solidFill>
                        <a:srgbClr val="999999"/>
                      </a:solidFill>
                      <a:prstDash val="solid"/>
                      <a:round/>
                      <a:headEnd type="none" w="med" len="med"/>
                      <a:tailEnd type="none" w="med" len="med"/>
                    </a:lnT>
                    <a:lnB w="6350" cap="flat" cmpd="sng" algn="ctr">
                      <a:solidFill>
                        <a:srgbClr val="999999"/>
                      </a:solidFill>
                      <a:prstDash val="solid"/>
                      <a:round/>
                      <a:headEnd type="none" w="med" len="med"/>
                      <a:tailEnd type="none" w="med" len="med"/>
                    </a:lnB>
                    <a:solidFill>
                      <a:schemeClr val="accent4">
                        <a:lumMod val="20000"/>
                        <a:lumOff val="80000"/>
                      </a:schemeClr>
                    </a:solidFill>
                  </a:tcPr>
                </a:tc>
                <a:tc>
                  <a:txBody>
                    <a:bodyPr/>
                    <a:lstStyle/>
                    <a:p>
                      <a:pPr algn="ctr" rtl="0" fontAlgn="ctr">
                        <a:lnSpc>
                          <a:spcPct val="150000"/>
                        </a:lnSpc>
                        <a:spcBef>
                          <a:spcPts val="0"/>
                        </a:spcBef>
                        <a:spcAft>
                          <a:spcPts val="0"/>
                        </a:spcAft>
                      </a:pPr>
                      <a:r>
                        <a:rPr lang="en-GB" sz="2800" b="1" i="0" u="none" strike="noStrike">
                          <a:solidFill>
                            <a:srgbClr val="000000"/>
                          </a:solidFill>
                          <a:effectLst/>
                          <a:latin typeface="Times New Roman" panose="02020603050405020304" pitchFamily="18" charset="0"/>
                        </a:rPr>
                        <a:t>Ý nghĩa</a:t>
                      </a:r>
                      <a:endParaRPr lang="en-GB" sz="2800">
                        <a:effectLst/>
                      </a:endParaRPr>
                    </a:p>
                  </a:txBody>
                  <a:tcPr marL="73025" marR="73025" anchor="ctr">
                    <a:lnL w="6350" cap="flat" cmpd="sng" algn="ctr">
                      <a:solidFill>
                        <a:srgbClr val="999999"/>
                      </a:solidFill>
                      <a:prstDash val="solid"/>
                      <a:round/>
                      <a:headEnd type="none" w="med" len="med"/>
                      <a:tailEnd type="none" w="med" len="med"/>
                    </a:lnL>
                    <a:lnR w="6350" cap="flat" cmpd="sng" algn="ctr">
                      <a:solidFill>
                        <a:srgbClr val="999999"/>
                      </a:solidFill>
                      <a:prstDash val="solid"/>
                      <a:round/>
                      <a:headEnd type="none" w="med" len="med"/>
                      <a:tailEnd type="none" w="med" len="med"/>
                    </a:lnR>
                    <a:lnT w="6350" cap="flat" cmpd="sng" algn="ctr">
                      <a:solidFill>
                        <a:srgbClr val="999999"/>
                      </a:solidFill>
                      <a:prstDash val="solid"/>
                      <a:round/>
                      <a:headEnd type="none" w="med" len="med"/>
                      <a:tailEnd type="none" w="med" len="med"/>
                    </a:lnT>
                    <a:lnB w="6350" cap="flat" cmpd="sng" algn="ctr">
                      <a:solidFill>
                        <a:srgbClr val="999999"/>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287501402"/>
                  </a:ext>
                </a:extLst>
              </a:tr>
              <a:tr h="504447">
                <a:tc>
                  <a:txBody>
                    <a:bodyPr/>
                    <a:lstStyle/>
                    <a:p>
                      <a:pPr rtl="0" fontAlgn="ctr">
                        <a:lnSpc>
                          <a:spcPct val="150000"/>
                        </a:lnSpc>
                        <a:spcBef>
                          <a:spcPts val="0"/>
                        </a:spcBef>
                        <a:spcAft>
                          <a:spcPts val="0"/>
                        </a:spcAft>
                      </a:pPr>
                      <a:r>
                        <a:rPr lang="en-GB" sz="2800" b="0" i="0" u="none" strike="noStrike" dirty="0">
                          <a:solidFill>
                            <a:srgbClr val="000000"/>
                          </a:solidFill>
                          <a:effectLst/>
                          <a:latin typeface="Times New Roman" panose="02020603050405020304" pitchFamily="18" charset="0"/>
                        </a:rPr>
                        <a:t>GRANT</a:t>
                      </a:r>
                      <a:endParaRPr lang="en-GB" sz="2800" dirty="0">
                        <a:effectLst/>
                      </a:endParaRPr>
                    </a:p>
                  </a:txBody>
                  <a:tcPr marL="73025" marR="73025" anchor="ctr">
                    <a:lnL w="6350" cap="flat" cmpd="sng" algn="ctr">
                      <a:solidFill>
                        <a:srgbClr val="999999"/>
                      </a:solidFill>
                      <a:prstDash val="solid"/>
                      <a:round/>
                      <a:headEnd type="none" w="med" len="med"/>
                      <a:tailEnd type="none" w="med" len="med"/>
                    </a:lnL>
                    <a:lnR w="6350" cap="flat" cmpd="sng" algn="ctr">
                      <a:solidFill>
                        <a:srgbClr val="999999"/>
                      </a:solidFill>
                      <a:prstDash val="solid"/>
                      <a:round/>
                      <a:headEnd type="none" w="med" len="med"/>
                      <a:tailEnd type="none" w="med" len="med"/>
                    </a:lnR>
                    <a:lnT w="6350" cap="flat" cmpd="sng" algn="ctr">
                      <a:solidFill>
                        <a:srgbClr val="999999"/>
                      </a:solidFill>
                      <a:prstDash val="solid"/>
                      <a:round/>
                      <a:headEnd type="none" w="med" len="med"/>
                      <a:tailEnd type="none" w="med" len="med"/>
                    </a:lnT>
                    <a:lnB w="6350" cap="flat" cmpd="sng" algn="ctr">
                      <a:solidFill>
                        <a:srgbClr val="999999"/>
                      </a:solidFill>
                      <a:prstDash val="solid"/>
                      <a:round/>
                      <a:headEnd type="none" w="med" len="med"/>
                      <a:tailEnd type="none" w="med" len="med"/>
                    </a:lnB>
                    <a:solidFill>
                      <a:schemeClr val="accent4">
                        <a:lumMod val="20000"/>
                        <a:lumOff val="80000"/>
                      </a:schemeClr>
                    </a:solidFill>
                  </a:tcPr>
                </a:tc>
                <a:tc>
                  <a:txBody>
                    <a:bodyPr/>
                    <a:lstStyle/>
                    <a:p>
                      <a:pPr rtl="0" fontAlgn="ctr">
                        <a:lnSpc>
                          <a:spcPct val="150000"/>
                        </a:lnSpc>
                        <a:spcBef>
                          <a:spcPts val="0"/>
                        </a:spcBef>
                        <a:spcAft>
                          <a:spcPts val="0"/>
                        </a:spcAft>
                      </a:pPr>
                      <a:r>
                        <a:rPr lang="vi-VN" sz="2800" b="0" i="0" u="none" strike="noStrike" dirty="0">
                          <a:solidFill>
                            <a:srgbClr val="000000"/>
                          </a:solidFill>
                          <a:effectLst/>
                          <a:latin typeface="Times New Roman" panose="02020603050405020304" pitchFamily="18" charset="0"/>
                        </a:rPr>
                        <a:t>Cấp quyền cho người dùng</a:t>
                      </a:r>
                      <a:endParaRPr lang="vi-VN" sz="2800" dirty="0">
                        <a:effectLst/>
                      </a:endParaRPr>
                    </a:p>
                  </a:txBody>
                  <a:tcPr marL="73025" marR="73025" anchor="ctr">
                    <a:lnL w="6350" cap="flat" cmpd="sng" algn="ctr">
                      <a:solidFill>
                        <a:srgbClr val="999999"/>
                      </a:solidFill>
                      <a:prstDash val="solid"/>
                      <a:round/>
                      <a:headEnd type="none" w="med" len="med"/>
                      <a:tailEnd type="none" w="med" len="med"/>
                    </a:lnL>
                    <a:lnR w="6350" cap="flat" cmpd="sng" algn="ctr">
                      <a:solidFill>
                        <a:srgbClr val="999999"/>
                      </a:solidFill>
                      <a:prstDash val="solid"/>
                      <a:round/>
                      <a:headEnd type="none" w="med" len="med"/>
                      <a:tailEnd type="none" w="med" len="med"/>
                    </a:lnR>
                    <a:lnT w="6350" cap="flat" cmpd="sng" algn="ctr">
                      <a:solidFill>
                        <a:srgbClr val="999999"/>
                      </a:solidFill>
                      <a:prstDash val="solid"/>
                      <a:round/>
                      <a:headEnd type="none" w="med" len="med"/>
                      <a:tailEnd type="none" w="med" len="med"/>
                    </a:lnT>
                    <a:lnB w="6350" cap="flat" cmpd="sng" algn="ctr">
                      <a:solidFill>
                        <a:srgbClr val="999999"/>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583824083"/>
                  </a:ext>
                </a:extLst>
              </a:tr>
              <a:tr h="563596">
                <a:tc>
                  <a:txBody>
                    <a:bodyPr/>
                    <a:lstStyle/>
                    <a:p>
                      <a:pPr rtl="0" fontAlgn="ctr">
                        <a:lnSpc>
                          <a:spcPct val="150000"/>
                        </a:lnSpc>
                        <a:spcBef>
                          <a:spcPts val="0"/>
                        </a:spcBef>
                        <a:spcAft>
                          <a:spcPts val="0"/>
                        </a:spcAft>
                      </a:pPr>
                      <a:r>
                        <a:rPr lang="en-GB" sz="2800" b="0" i="0" u="none" strike="noStrike">
                          <a:solidFill>
                            <a:srgbClr val="000000"/>
                          </a:solidFill>
                          <a:effectLst/>
                          <a:latin typeface="Times New Roman" panose="02020603050405020304" pitchFamily="18" charset="0"/>
                        </a:rPr>
                        <a:t>REVOKE</a:t>
                      </a:r>
                      <a:endParaRPr lang="en-GB" sz="2800">
                        <a:effectLst/>
                      </a:endParaRPr>
                    </a:p>
                  </a:txBody>
                  <a:tcPr marL="73025" marR="73025" anchor="ctr">
                    <a:lnL w="6350" cap="flat" cmpd="sng" algn="ctr">
                      <a:solidFill>
                        <a:srgbClr val="999999"/>
                      </a:solidFill>
                      <a:prstDash val="solid"/>
                      <a:round/>
                      <a:headEnd type="none" w="med" len="med"/>
                      <a:tailEnd type="none" w="med" len="med"/>
                    </a:lnL>
                    <a:lnR w="6350" cap="flat" cmpd="sng" algn="ctr">
                      <a:solidFill>
                        <a:srgbClr val="999999"/>
                      </a:solidFill>
                      <a:prstDash val="solid"/>
                      <a:round/>
                      <a:headEnd type="none" w="med" len="med"/>
                      <a:tailEnd type="none" w="med" len="med"/>
                    </a:lnR>
                    <a:lnT w="6350" cap="flat" cmpd="sng" algn="ctr">
                      <a:solidFill>
                        <a:srgbClr val="999999"/>
                      </a:solidFill>
                      <a:prstDash val="solid"/>
                      <a:round/>
                      <a:headEnd type="none" w="med" len="med"/>
                      <a:tailEnd type="none" w="med" len="med"/>
                    </a:lnT>
                    <a:lnB w="6350" cap="flat" cmpd="sng" algn="ctr">
                      <a:solidFill>
                        <a:srgbClr val="999999"/>
                      </a:solidFill>
                      <a:prstDash val="solid"/>
                      <a:round/>
                      <a:headEnd type="none" w="med" len="med"/>
                      <a:tailEnd type="none" w="med" len="med"/>
                    </a:lnB>
                    <a:solidFill>
                      <a:schemeClr val="accent4">
                        <a:lumMod val="20000"/>
                        <a:lumOff val="80000"/>
                      </a:schemeClr>
                    </a:solidFill>
                  </a:tcPr>
                </a:tc>
                <a:tc>
                  <a:txBody>
                    <a:bodyPr/>
                    <a:lstStyle/>
                    <a:p>
                      <a:pPr rtl="0" fontAlgn="ctr">
                        <a:lnSpc>
                          <a:spcPct val="150000"/>
                        </a:lnSpc>
                        <a:spcBef>
                          <a:spcPts val="0"/>
                        </a:spcBef>
                        <a:spcAft>
                          <a:spcPts val="0"/>
                        </a:spcAft>
                      </a:pPr>
                      <a:r>
                        <a:rPr lang="vi-VN" sz="2800" b="0" i="0" u="none" strike="noStrike" dirty="0">
                          <a:solidFill>
                            <a:srgbClr val="000000"/>
                          </a:solidFill>
                          <a:effectLst/>
                          <a:latin typeface="Times New Roman" panose="02020603050405020304" pitchFamily="18" charset="0"/>
                        </a:rPr>
                        <a:t>Thu hồi quyền đối với người dùng</a:t>
                      </a:r>
                      <a:endParaRPr lang="vi-VN" sz="2800" dirty="0">
                        <a:effectLst/>
                      </a:endParaRPr>
                    </a:p>
                  </a:txBody>
                  <a:tcPr marL="73025" marR="73025" anchor="ctr">
                    <a:lnL w="6350" cap="flat" cmpd="sng" algn="ctr">
                      <a:solidFill>
                        <a:srgbClr val="999999"/>
                      </a:solidFill>
                      <a:prstDash val="solid"/>
                      <a:round/>
                      <a:headEnd type="none" w="med" len="med"/>
                      <a:tailEnd type="none" w="med" len="med"/>
                    </a:lnL>
                    <a:lnR w="6350" cap="flat" cmpd="sng" algn="ctr">
                      <a:solidFill>
                        <a:srgbClr val="999999"/>
                      </a:solidFill>
                      <a:prstDash val="solid"/>
                      <a:round/>
                      <a:headEnd type="none" w="med" len="med"/>
                      <a:tailEnd type="none" w="med" len="med"/>
                    </a:lnR>
                    <a:lnT w="6350" cap="flat" cmpd="sng" algn="ctr">
                      <a:solidFill>
                        <a:srgbClr val="999999"/>
                      </a:solidFill>
                      <a:prstDash val="solid"/>
                      <a:round/>
                      <a:headEnd type="none" w="med" len="med"/>
                      <a:tailEnd type="none" w="med" len="med"/>
                    </a:lnT>
                    <a:lnB w="6350" cap="flat" cmpd="sng" algn="ctr">
                      <a:solidFill>
                        <a:srgbClr val="999999"/>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452626318"/>
                  </a:ext>
                </a:extLst>
              </a:tr>
            </a:tbl>
          </a:graphicData>
        </a:graphic>
      </p:graphicFrame>
    </p:spTree>
    <p:extLst>
      <p:ext uri="{BB962C8B-B14F-4D97-AF65-F5344CB8AC3E}">
        <p14:creationId xmlns:p14="http://schemas.microsoft.com/office/powerpoint/2010/main" val="15968795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21EE2DF-CD9D-4275-A390-B9B6E7309697}"/>
              </a:ext>
            </a:extLst>
          </p:cNvPr>
          <p:cNvSpPr txBox="1"/>
          <p:nvPr/>
        </p:nvSpPr>
        <p:spPr>
          <a:xfrm>
            <a:off x="188686" y="237624"/>
            <a:ext cx="8939201" cy="523220"/>
          </a:xfrm>
          <a:prstGeom prst="rect">
            <a:avLst/>
          </a:prstGeom>
          <a:noFill/>
        </p:spPr>
        <p:txBody>
          <a:bodyPr wrap="square" rtlCol="0">
            <a:spAutoFit/>
          </a:bodyPr>
          <a:lstStyle/>
          <a:p>
            <a:r>
              <a:rPr lang="en-US" sz="2800" b="1" dirty="0">
                <a:solidFill>
                  <a:srgbClr val="002060"/>
                </a:solidFill>
                <a:latin typeface="Tahoma" panose="020B0604030504040204" pitchFamily="34" charset="0"/>
                <a:ea typeface="Tahoma" panose="020B0604030504040204" pitchFamily="34" charset="0"/>
                <a:cs typeface="Tahoma" panose="020B0604030504040204" pitchFamily="34" charset="0"/>
              </a:rPr>
              <a:t>4. KIỂM SOÁT QUYỀN TRUY CẬP</a:t>
            </a:r>
          </a:p>
        </p:txBody>
      </p:sp>
      <p:sp>
        <p:nvSpPr>
          <p:cNvPr id="7" name="TextBox 6">
            <a:extLst>
              <a:ext uri="{FF2B5EF4-FFF2-40B4-BE49-F238E27FC236}">
                <a16:creationId xmlns:a16="http://schemas.microsoft.com/office/drawing/2014/main" id="{4514C974-9D69-4164-B411-3408755B564D}"/>
              </a:ext>
            </a:extLst>
          </p:cNvPr>
          <p:cNvSpPr txBox="1"/>
          <p:nvPr/>
        </p:nvSpPr>
        <p:spPr>
          <a:xfrm>
            <a:off x="874838" y="1295633"/>
            <a:ext cx="6100010" cy="4031873"/>
          </a:xfrm>
          <a:prstGeom prst="rect">
            <a:avLst/>
          </a:prstGeom>
          <a:noFill/>
        </p:spPr>
        <p:txBody>
          <a:bodyPr wrap="square">
            <a:spAutoFit/>
          </a:bodyPr>
          <a:lstStyle/>
          <a:p>
            <a:pPr algn="just" rtl="0" fontAlgn="base">
              <a:spcBef>
                <a:spcPts val="600"/>
              </a:spcBef>
              <a:spcAft>
                <a:spcPts val="600"/>
              </a:spcAft>
            </a:pPr>
            <a:r>
              <a:rPr lang="en-US" sz="2800" b="1" i="0" u="none" strike="noStrike" dirty="0" err="1">
                <a:solidFill>
                  <a:srgbClr val="C00000"/>
                </a:solidFill>
                <a:effectLst/>
                <a:latin typeface="Times New Roman" panose="02020603050405020304" pitchFamily="18" charset="0"/>
              </a:rPr>
              <a:t>Ví</a:t>
            </a:r>
            <a:r>
              <a:rPr lang="en-US" sz="2800" b="1" i="0" u="none" strike="noStrike" dirty="0">
                <a:solidFill>
                  <a:srgbClr val="C00000"/>
                </a:solidFill>
                <a:effectLst/>
                <a:latin typeface="Times New Roman" panose="02020603050405020304" pitchFamily="18" charset="0"/>
              </a:rPr>
              <a:t> </a:t>
            </a:r>
            <a:r>
              <a:rPr lang="en-US" sz="2800" b="1" i="0" u="none" strike="noStrike" dirty="0" err="1">
                <a:solidFill>
                  <a:srgbClr val="C00000"/>
                </a:solidFill>
                <a:effectLst/>
                <a:latin typeface="Times New Roman" panose="02020603050405020304" pitchFamily="18" charset="0"/>
              </a:rPr>
              <a:t>dụ</a:t>
            </a:r>
            <a:r>
              <a:rPr lang="en-US" sz="2800" b="1" i="0" u="none" strike="noStrike" dirty="0">
                <a:solidFill>
                  <a:srgbClr val="C00000"/>
                </a:solidFill>
                <a:effectLst/>
                <a:latin typeface="Times New Roman" panose="02020603050405020304" pitchFamily="18" charset="0"/>
              </a:rPr>
              <a:t>:</a:t>
            </a:r>
          </a:p>
          <a:p>
            <a:pPr marL="228600" algn="just" rtl="0">
              <a:spcBef>
                <a:spcPts val="600"/>
              </a:spcBef>
              <a:spcAft>
                <a:spcPts val="600"/>
              </a:spcAft>
            </a:pPr>
            <a:r>
              <a:rPr lang="en-US" sz="2800" b="1" dirty="0">
                <a:solidFill>
                  <a:srgbClr val="002060"/>
                </a:solidFill>
                <a:latin typeface="Times New Roman" panose="02020603050405020304" pitchFamily="18" charset="0"/>
              </a:rPr>
              <a:t>GRANT</a:t>
            </a:r>
            <a:r>
              <a:rPr lang="en-US" sz="2800" b="0" i="0" u="none" strike="noStrike" dirty="0">
                <a:solidFill>
                  <a:srgbClr val="000000"/>
                </a:solidFill>
                <a:effectLst/>
                <a:latin typeface="Times New Roman" panose="02020603050405020304" pitchFamily="18" charset="0"/>
              </a:rPr>
              <a:t> select</a:t>
            </a:r>
            <a:endParaRPr lang="en-US" sz="2800" b="0" dirty="0">
              <a:effectLst/>
            </a:endParaRPr>
          </a:p>
          <a:p>
            <a:pPr marL="228600" algn="just" rtl="0">
              <a:spcBef>
                <a:spcPts val="600"/>
              </a:spcBef>
              <a:spcAft>
                <a:spcPts val="600"/>
              </a:spcAft>
            </a:pPr>
            <a:r>
              <a:rPr lang="en-US" sz="2800" b="1" i="0" u="none" strike="noStrike" dirty="0">
                <a:solidFill>
                  <a:srgbClr val="000000"/>
                </a:solidFill>
                <a:effectLst/>
                <a:latin typeface="Times New Roman" panose="02020603050405020304" pitchFamily="18" charset="0"/>
              </a:rPr>
              <a:t>     </a:t>
            </a:r>
            <a:r>
              <a:rPr lang="en-US" sz="2800" b="1" dirty="0">
                <a:solidFill>
                  <a:srgbClr val="002060"/>
                </a:solidFill>
                <a:latin typeface="Times New Roman" panose="02020603050405020304" pitchFamily="18" charset="0"/>
              </a:rPr>
              <a:t>ON </a:t>
            </a:r>
            <a:r>
              <a:rPr lang="en-US" sz="2800" b="0" i="0" u="none" strike="noStrike" dirty="0">
                <a:solidFill>
                  <a:srgbClr val="000000"/>
                </a:solidFill>
                <a:effectLst/>
                <a:latin typeface="Times New Roman" panose="02020603050405020304" pitchFamily="18" charset="0"/>
              </a:rPr>
              <a:t>music.*</a:t>
            </a:r>
            <a:endParaRPr lang="en-US" sz="2800" b="0" dirty="0">
              <a:effectLst/>
            </a:endParaRPr>
          </a:p>
          <a:p>
            <a:pPr marL="228600" algn="just" rtl="0">
              <a:spcBef>
                <a:spcPts val="600"/>
              </a:spcBef>
              <a:spcAft>
                <a:spcPts val="600"/>
              </a:spcAft>
            </a:pPr>
            <a:r>
              <a:rPr lang="en-US" sz="2800" b="1" i="0" u="none" strike="noStrike" dirty="0">
                <a:solidFill>
                  <a:srgbClr val="000000"/>
                </a:solidFill>
                <a:effectLst/>
                <a:latin typeface="Times New Roman" panose="02020603050405020304" pitchFamily="18" charset="0"/>
              </a:rPr>
              <a:t>     </a:t>
            </a:r>
            <a:r>
              <a:rPr lang="en-US" sz="2800" b="1" dirty="0">
                <a:solidFill>
                  <a:srgbClr val="002060"/>
                </a:solidFill>
                <a:latin typeface="Times New Roman" panose="02020603050405020304" pitchFamily="18" charset="0"/>
              </a:rPr>
              <a:t>TO</a:t>
            </a:r>
            <a:r>
              <a:rPr lang="en-US" sz="2800" b="0" i="0" u="none" strike="noStrike" dirty="0">
                <a:solidFill>
                  <a:srgbClr val="000000"/>
                </a:solidFill>
                <a:effectLst/>
                <a:latin typeface="Times New Roman" panose="02020603050405020304" pitchFamily="18" charset="0"/>
              </a:rPr>
              <a:t> guest ;</a:t>
            </a:r>
            <a:endParaRPr lang="en-US" sz="2800" b="0" dirty="0">
              <a:effectLst/>
            </a:endParaRPr>
          </a:p>
          <a:p>
            <a:pPr marL="228600" algn="just" rtl="0">
              <a:spcBef>
                <a:spcPts val="600"/>
              </a:spcBef>
              <a:spcAft>
                <a:spcPts val="600"/>
              </a:spcAft>
            </a:pPr>
            <a:r>
              <a:rPr lang="en-US" sz="2800" b="1" dirty="0">
                <a:solidFill>
                  <a:srgbClr val="002060"/>
                </a:solidFill>
                <a:latin typeface="Times New Roman" panose="02020603050405020304" pitchFamily="18" charset="0"/>
              </a:rPr>
              <a:t>REVOKE</a:t>
            </a:r>
            <a:r>
              <a:rPr lang="en-US" sz="2800" b="1" i="0" u="none" strike="noStrike" dirty="0">
                <a:solidFill>
                  <a:srgbClr val="000000"/>
                </a:solidFill>
                <a:effectLst/>
                <a:latin typeface="Times New Roman" panose="02020603050405020304" pitchFamily="18" charset="0"/>
              </a:rPr>
              <a:t> </a:t>
            </a:r>
            <a:r>
              <a:rPr lang="en-US" sz="2800" b="0" i="0" u="none" strike="noStrike" dirty="0">
                <a:solidFill>
                  <a:srgbClr val="000000"/>
                </a:solidFill>
                <a:effectLst/>
                <a:latin typeface="Times New Roman" panose="02020603050405020304" pitchFamily="18" charset="0"/>
              </a:rPr>
              <a:t>create, alter</a:t>
            </a:r>
            <a:endParaRPr lang="en-US" sz="2800" b="0" dirty="0">
              <a:effectLst/>
            </a:endParaRPr>
          </a:p>
          <a:p>
            <a:pPr marL="228600" algn="just" rtl="0">
              <a:spcBef>
                <a:spcPts val="600"/>
              </a:spcBef>
              <a:spcAft>
                <a:spcPts val="600"/>
              </a:spcAft>
            </a:pPr>
            <a:r>
              <a:rPr lang="en-US" sz="2800" b="1" i="0" u="none" strike="noStrike" dirty="0">
                <a:solidFill>
                  <a:srgbClr val="000000"/>
                </a:solidFill>
                <a:effectLst/>
                <a:latin typeface="Times New Roman" panose="02020603050405020304" pitchFamily="18" charset="0"/>
              </a:rPr>
              <a:t>     </a:t>
            </a:r>
            <a:r>
              <a:rPr lang="en-US" sz="2800" b="1" dirty="0">
                <a:solidFill>
                  <a:srgbClr val="002060"/>
                </a:solidFill>
                <a:latin typeface="Times New Roman" panose="02020603050405020304" pitchFamily="18" charset="0"/>
              </a:rPr>
              <a:t>ON</a:t>
            </a:r>
            <a:r>
              <a:rPr lang="en-US" sz="2800" b="1" i="0" u="none" strike="noStrike" dirty="0">
                <a:solidFill>
                  <a:srgbClr val="000000"/>
                </a:solidFill>
                <a:effectLst/>
                <a:latin typeface="Times New Roman" panose="02020603050405020304" pitchFamily="18" charset="0"/>
              </a:rPr>
              <a:t> </a:t>
            </a:r>
            <a:r>
              <a:rPr lang="en-US" sz="2800" b="0" i="0" u="none" strike="noStrike" dirty="0" err="1">
                <a:solidFill>
                  <a:srgbClr val="000000"/>
                </a:solidFill>
                <a:effectLst/>
                <a:latin typeface="Times New Roman" panose="02020603050405020304" pitchFamily="18" charset="0"/>
              </a:rPr>
              <a:t>music.</a:t>
            </a:r>
            <a:r>
              <a:rPr lang="en-US" sz="2800" b="0" i="0" u="none" strike="noStrike" dirty="0" err="1">
                <a:solidFill>
                  <a:srgbClr val="D60093"/>
                </a:solidFill>
                <a:effectLst/>
                <a:latin typeface="Times New Roman" panose="02020603050405020304" pitchFamily="18" charset="0"/>
              </a:rPr>
              <a:t>bannhac</a:t>
            </a:r>
            <a:endParaRPr lang="en-US" sz="2800" b="0" dirty="0">
              <a:solidFill>
                <a:srgbClr val="D60093"/>
              </a:solidFill>
              <a:effectLst/>
            </a:endParaRPr>
          </a:p>
          <a:p>
            <a:pPr>
              <a:spcBef>
                <a:spcPts val="600"/>
              </a:spcBef>
              <a:spcAft>
                <a:spcPts val="600"/>
              </a:spcAft>
            </a:pPr>
            <a:r>
              <a:rPr lang="en-US" sz="2800" b="1" i="0" u="none" strike="noStrike" dirty="0">
                <a:solidFill>
                  <a:srgbClr val="000000"/>
                </a:solidFill>
                <a:effectLst/>
                <a:latin typeface="Times New Roman" panose="02020603050405020304" pitchFamily="18" charset="0"/>
              </a:rPr>
              <a:t>     </a:t>
            </a:r>
            <a:r>
              <a:rPr lang="en-US" sz="2800" b="1" dirty="0">
                <a:solidFill>
                  <a:srgbClr val="002060"/>
                </a:solidFill>
                <a:latin typeface="Times New Roman" panose="02020603050405020304" pitchFamily="18" charset="0"/>
              </a:rPr>
              <a:t>FROM</a:t>
            </a:r>
            <a:r>
              <a:rPr lang="en-US" sz="2800" b="0" i="0" u="none" strike="noStrike" dirty="0">
                <a:solidFill>
                  <a:srgbClr val="000000"/>
                </a:solidFill>
                <a:effectLst/>
                <a:latin typeface="Times New Roman" panose="02020603050405020304" pitchFamily="18" charset="0"/>
              </a:rPr>
              <a:t> mod;</a:t>
            </a:r>
            <a:endParaRPr lang="en-GB" sz="2800" dirty="0"/>
          </a:p>
        </p:txBody>
      </p:sp>
    </p:spTree>
    <p:extLst>
      <p:ext uri="{BB962C8B-B14F-4D97-AF65-F5344CB8AC3E}">
        <p14:creationId xmlns:p14="http://schemas.microsoft.com/office/powerpoint/2010/main" val="3358124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21EE2DF-CD9D-4275-A390-B9B6E7309697}"/>
              </a:ext>
            </a:extLst>
          </p:cNvPr>
          <p:cNvSpPr txBox="1"/>
          <p:nvPr/>
        </p:nvSpPr>
        <p:spPr>
          <a:xfrm>
            <a:off x="188686" y="237624"/>
            <a:ext cx="8939201" cy="523220"/>
          </a:xfrm>
          <a:prstGeom prst="rect">
            <a:avLst/>
          </a:prstGeom>
          <a:noFill/>
        </p:spPr>
        <p:txBody>
          <a:bodyPr wrap="square" rtlCol="0">
            <a:spAutoFit/>
          </a:bodyPr>
          <a:lstStyle/>
          <a:p>
            <a:r>
              <a:rPr lang="en-US" sz="2800" b="1" dirty="0">
                <a:solidFill>
                  <a:srgbClr val="002060"/>
                </a:solidFill>
                <a:latin typeface="Tahoma" panose="020B0604030504040204" pitchFamily="34" charset="0"/>
                <a:ea typeface="Tahoma" panose="020B0604030504040204" pitchFamily="34" charset="0"/>
                <a:cs typeface="Tahoma" panose="020B0604030504040204" pitchFamily="34" charset="0"/>
              </a:rPr>
              <a:t>4. KIỂM SOÁT QUYỀN TRUY CẬP</a:t>
            </a:r>
          </a:p>
        </p:txBody>
      </p:sp>
      <p:sp>
        <p:nvSpPr>
          <p:cNvPr id="4" name="Rectangle 3">
            <a:extLst>
              <a:ext uri="{FF2B5EF4-FFF2-40B4-BE49-F238E27FC236}">
                <a16:creationId xmlns:a16="http://schemas.microsoft.com/office/drawing/2014/main" id="{608B96C6-3371-48F0-8054-643AB5AFF94D}"/>
              </a:ext>
            </a:extLst>
          </p:cNvPr>
          <p:cNvSpPr/>
          <p:nvPr/>
        </p:nvSpPr>
        <p:spPr>
          <a:xfrm>
            <a:off x="484909" y="1324737"/>
            <a:ext cx="11083636" cy="2916311"/>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rtl="0">
              <a:lnSpc>
                <a:spcPct val="150000"/>
              </a:lnSpc>
              <a:spcBef>
                <a:spcPts val="1200"/>
              </a:spcBef>
              <a:spcAft>
                <a:spcPts val="1200"/>
              </a:spcAft>
            </a:pPr>
            <a:r>
              <a:rPr lang="vi-VN" sz="2800" b="1" i="0" u="none" strike="noStrike" dirty="0">
                <a:solidFill>
                  <a:srgbClr val="000000"/>
                </a:solidFill>
                <a:effectLst/>
                <a:latin typeface="Times New Roman" panose="02020603050405020304" pitchFamily="18" charset="0"/>
              </a:rPr>
              <a:t>1. </a:t>
            </a:r>
            <a:r>
              <a:rPr lang="vi-VN" sz="2800" b="0" i="0" u="none" strike="noStrike" dirty="0">
                <a:solidFill>
                  <a:srgbClr val="000000"/>
                </a:solidFill>
                <a:effectLst/>
                <a:latin typeface="Times New Roman" panose="02020603050405020304" pitchFamily="18" charset="0"/>
              </a:rPr>
              <a:t>Hãy viết câu truy vấn cấp quyền UPDATE đối với tất cả các bảng CSDL music cho người dùng mod</a:t>
            </a:r>
            <a:endParaRPr lang="vi-VN" sz="2800" b="0" dirty="0">
              <a:effectLst/>
            </a:endParaRPr>
          </a:p>
          <a:p>
            <a:pPr algn="just" rtl="0">
              <a:lnSpc>
                <a:spcPct val="150000"/>
              </a:lnSpc>
              <a:spcBef>
                <a:spcPts val="1200"/>
              </a:spcBef>
              <a:spcAft>
                <a:spcPts val="1200"/>
              </a:spcAft>
            </a:pPr>
            <a:r>
              <a:rPr lang="vi-VN" sz="2800" b="1" i="0" u="none" strike="noStrike" dirty="0">
                <a:solidFill>
                  <a:srgbClr val="000000"/>
                </a:solidFill>
                <a:effectLst/>
                <a:latin typeface="Times New Roman" panose="02020603050405020304" pitchFamily="18" charset="0"/>
              </a:rPr>
              <a:t>2. </a:t>
            </a:r>
            <a:r>
              <a:rPr lang="vi-VN" sz="2800" b="0" i="0" u="none" strike="noStrike" dirty="0">
                <a:solidFill>
                  <a:srgbClr val="000000"/>
                </a:solidFill>
                <a:effectLst/>
                <a:latin typeface="Times New Roman" panose="02020603050405020304" pitchFamily="18" charset="0"/>
              </a:rPr>
              <a:t>Hãy viết câu truy vấn thu hồi quyền DELETE đối với bảng nhacsi trong CSDL music cho người dùng mod</a:t>
            </a:r>
            <a:endParaRPr lang="en-US" sz="2800" dirty="0"/>
          </a:p>
        </p:txBody>
      </p:sp>
    </p:spTree>
    <p:extLst>
      <p:ext uri="{BB962C8B-B14F-4D97-AF65-F5344CB8AC3E}">
        <p14:creationId xmlns:p14="http://schemas.microsoft.com/office/powerpoint/2010/main" val="11077551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235526" y="1158971"/>
            <a:ext cx="11720945" cy="919401"/>
          </a:xfrm>
          <a:prstGeom prst="roundRect">
            <a:avLst/>
          </a:prstGeom>
          <a:ln w="38100">
            <a:noFill/>
          </a:ln>
        </p:spPr>
        <p:style>
          <a:lnRef idx="2">
            <a:schemeClr val="accent2"/>
          </a:lnRef>
          <a:fillRef idx="1">
            <a:schemeClr val="lt1"/>
          </a:fillRef>
          <a:effectRef idx="0">
            <a:schemeClr val="accent2"/>
          </a:effectRef>
          <a:fontRef idx="minor">
            <a:schemeClr val="dk1"/>
          </a:fontRef>
        </p:style>
        <p:txBody>
          <a:bodyPr wrap="square">
            <a:spAutoFit/>
          </a:bodyPr>
          <a:lstStyle/>
          <a:p>
            <a:pPr algn="just">
              <a:spcBef>
                <a:spcPts val="1200"/>
              </a:spcBef>
              <a:spcAft>
                <a:spcPts val="1200"/>
              </a:spcAft>
            </a:pPr>
            <a:r>
              <a:rPr lang="vi-VN" sz="2400" b="1">
                <a:solidFill>
                  <a:srgbClr val="FF0000"/>
                </a:solidFill>
                <a:latin typeface="Times New Roman" panose="02020603050405020304" pitchFamily="18" charset="0"/>
              </a:rPr>
              <a:t>3. </a:t>
            </a:r>
            <a:r>
              <a:rPr lang="vi-VN" sz="2400">
                <a:solidFill>
                  <a:srgbClr val="000000"/>
                </a:solidFill>
                <a:latin typeface="Times New Roman" panose="02020603050405020304" pitchFamily="18" charset="0"/>
              </a:rPr>
              <a:t>Viết</a:t>
            </a:r>
            <a:r>
              <a:rPr lang="vi-VN" sz="2400" b="1">
                <a:solidFill>
                  <a:srgbClr val="000000"/>
                </a:solidFill>
                <a:latin typeface="Times New Roman" panose="02020603050405020304" pitchFamily="18" charset="0"/>
              </a:rPr>
              <a:t> </a:t>
            </a:r>
            <a:r>
              <a:rPr lang="vi-VN" sz="2400">
                <a:solidFill>
                  <a:srgbClr val="000000"/>
                </a:solidFill>
                <a:latin typeface="Times New Roman" panose="02020603050405020304" pitchFamily="18" charset="0"/>
              </a:rPr>
              <a:t>câu truy vấn lấy ra tất cả các dòng trong liên kết bảng banthuam với bảng bannhac, mỗi dòng lấy các cột: Mid, Sid của bảng banthuam và cột TenBN của bảng bannhac.</a:t>
            </a:r>
            <a:endParaRPr lang="en-US" sz="2400">
              <a:solidFill>
                <a:schemeClr val="tx1"/>
              </a:solidFill>
            </a:endParaRPr>
          </a:p>
        </p:txBody>
      </p:sp>
      <p:pic>
        <p:nvPicPr>
          <p:cNvPr id="3" name="Content Placeholder 6">
            <a:extLst>
              <a:ext uri="{FF2B5EF4-FFF2-40B4-BE49-F238E27FC236}">
                <a16:creationId xmlns:a16="http://schemas.microsoft.com/office/drawing/2014/main" id="{BFDB2CDB-11BD-524C-7A03-C9386307492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96000" y="-27709"/>
            <a:ext cx="3480655" cy="1205193"/>
          </a:xfrm>
          <a:prstGeom prst="rect">
            <a:avLst/>
          </a:prstGeom>
        </p:spPr>
      </p:pic>
      <p:graphicFrame>
        <p:nvGraphicFramePr>
          <p:cNvPr id="12" name="Table 2">
            <a:extLst>
              <a:ext uri="{FF2B5EF4-FFF2-40B4-BE49-F238E27FC236}">
                <a16:creationId xmlns:a16="http://schemas.microsoft.com/office/drawing/2014/main" id="{C798FA14-AEE5-4E78-8020-D56449D131FC}"/>
              </a:ext>
            </a:extLst>
          </p:cNvPr>
          <p:cNvGraphicFramePr>
            <a:graphicFrameLocks noGrp="1"/>
          </p:cNvGraphicFramePr>
          <p:nvPr>
            <p:extLst>
              <p:ext uri="{D42A27DB-BD31-4B8C-83A1-F6EECF244321}">
                <p14:modId xmlns:p14="http://schemas.microsoft.com/office/powerpoint/2010/main" val="360295735"/>
              </p:ext>
            </p:extLst>
          </p:nvPr>
        </p:nvGraphicFramePr>
        <p:xfrm>
          <a:off x="471055" y="2787988"/>
          <a:ext cx="4113831" cy="2438400"/>
        </p:xfrm>
        <a:graphic>
          <a:graphicData uri="http://schemas.openxmlformats.org/drawingml/2006/table">
            <a:tbl>
              <a:tblPr firstRow="1" bandRow="1"/>
              <a:tblGrid>
                <a:gridCol w="721659">
                  <a:extLst>
                    <a:ext uri="{9D8B030D-6E8A-4147-A177-3AD203B41FA5}">
                      <a16:colId xmlns:a16="http://schemas.microsoft.com/office/drawing/2014/main" val="1259755923"/>
                    </a:ext>
                  </a:extLst>
                </a:gridCol>
                <a:gridCol w="874215">
                  <a:extLst>
                    <a:ext uri="{9D8B030D-6E8A-4147-A177-3AD203B41FA5}">
                      <a16:colId xmlns:a16="http://schemas.microsoft.com/office/drawing/2014/main" val="725518092"/>
                    </a:ext>
                  </a:extLst>
                </a:gridCol>
                <a:gridCol w="2517957">
                  <a:extLst>
                    <a:ext uri="{9D8B030D-6E8A-4147-A177-3AD203B41FA5}">
                      <a16:colId xmlns:a16="http://schemas.microsoft.com/office/drawing/2014/main" val="1619903852"/>
                    </a:ext>
                  </a:extLst>
                </a:gridCol>
              </a:tblGrid>
              <a:tr h="241078">
                <a:tc gridSpan="3">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algn="ctr"/>
                      <a:r>
                        <a:rPr lang="en-US" sz="1400"/>
                        <a:t>Bản Nhạc</a:t>
                      </a:r>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70C0"/>
                    </a:solidFill>
                  </a:tcPr>
                </a:tc>
                <a:tc hMerge="1">
                  <a:txBody>
                    <a:bodyPr/>
                    <a:lstStyle/>
                    <a:p>
                      <a:endParaRPr lang="en-US"/>
                    </a:p>
                  </a:txBody>
                  <a:tcPr/>
                </a:tc>
                <a:tc hMerge="1">
                  <a:txBody>
                    <a:bodyPr/>
                    <a:lstStyle/>
                    <a:p>
                      <a:endParaRPr lang="en-US" sz="1100"/>
                    </a:p>
                  </a:txBody>
                  <a:tcPr/>
                </a:tc>
                <a:extLst>
                  <a:ext uri="{0D108BD9-81ED-4DB2-BD59-A6C34878D82A}">
                    <a16:rowId xmlns:a16="http://schemas.microsoft.com/office/drawing/2014/main" val="1292713760"/>
                  </a:ext>
                </a:extLst>
              </a:tr>
              <a:tr h="227685">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400"/>
                        <a:t>Mid</a:t>
                      </a:r>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FF8700"/>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400"/>
                        <a:t>Aid</a:t>
                      </a:r>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FF8700"/>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400"/>
                        <a:t>TenBN</a:t>
                      </a:r>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FF8700"/>
                    </a:solidFill>
                  </a:tcPr>
                </a:tc>
                <a:extLst>
                  <a:ext uri="{0D108BD9-81ED-4DB2-BD59-A6C34878D82A}">
                    <a16:rowId xmlns:a16="http://schemas.microsoft.com/office/drawing/2014/main" val="1716149497"/>
                  </a:ext>
                </a:extLst>
              </a:tr>
              <a:tr h="227685">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400"/>
                        <a:t>0001</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2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400"/>
                        <a:t>1</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2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US" sz="1400"/>
                        <a:t>Du kích sông Thao</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20000"/>
                      </a:srgbClr>
                    </a:solidFill>
                  </a:tcPr>
                </a:tc>
                <a:extLst>
                  <a:ext uri="{0D108BD9-81ED-4DB2-BD59-A6C34878D82A}">
                    <a16:rowId xmlns:a16="http://schemas.microsoft.com/office/drawing/2014/main" val="11800228"/>
                  </a:ext>
                </a:extLst>
              </a:tr>
              <a:tr h="227685">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400"/>
                        <a:t>0002</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4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400"/>
                        <a:t>2</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4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US" sz="1400"/>
                        <a:t>Trường ca sông Lô</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40000"/>
                      </a:srgbClr>
                    </a:solidFill>
                  </a:tcPr>
                </a:tc>
                <a:extLst>
                  <a:ext uri="{0D108BD9-81ED-4DB2-BD59-A6C34878D82A}">
                    <a16:rowId xmlns:a16="http://schemas.microsoft.com/office/drawing/2014/main" val="997101448"/>
                  </a:ext>
                </a:extLst>
              </a:tr>
              <a:tr h="227685">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400"/>
                        <a:t>0003</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2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400"/>
                        <a:t>3</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2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US" sz="1400"/>
                        <a:t>Tình ca</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20000"/>
                      </a:srgbClr>
                    </a:solidFill>
                  </a:tcPr>
                </a:tc>
                <a:extLst>
                  <a:ext uri="{0D108BD9-81ED-4DB2-BD59-A6C34878D82A}">
                    <a16:rowId xmlns:a16="http://schemas.microsoft.com/office/drawing/2014/main" val="2633774427"/>
                  </a:ext>
                </a:extLst>
              </a:tr>
              <a:tr h="227685">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400"/>
                        <a:t>0004</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4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400"/>
                        <a:t>4</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4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US" sz="1400"/>
                        <a:t>Xa khơi</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40000"/>
                      </a:srgbClr>
                    </a:solidFill>
                  </a:tcPr>
                </a:tc>
                <a:extLst>
                  <a:ext uri="{0D108BD9-81ED-4DB2-BD59-A6C34878D82A}">
                    <a16:rowId xmlns:a16="http://schemas.microsoft.com/office/drawing/2014/main" val="3499302021"/>
                  </a:ext>
                </a:extLst>
              </a:tr>
              <a:tr h="227685">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400"/>
                        <a:t>0005</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2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400"/>
                        <a:t>1</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2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US" sz="1400"/>
                        <a:t>Việt Nam quê hương tôi</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20000"/>
                      </a:srgbClr>
                    </a:solidFill>
                  </a:tcPr>
                </a:tc>
                <a:extLst>
                  <a:ext uri="{0D108BD9-81ED-4DB2-BD59-A6C34878D82A}">
                    <a16:rowId xmlns:a16="http://schemas.microsoft.com/office/drawing/2014/main" val="1694485450"/>
                  </a:ext>
                </a:extLst>
              </a:tr>
              <a:tr h="227685">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400"/>
                        <a:t>0006</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4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400"/>
                        <a:t>2</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4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US" sz="1400"/>
                        <a:t>Tiến về Hà Nội</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40000"/>
                      </a:srgbClr>
                    </a:solidFill>
                  </a:tcPr>
                </a:tc>
                <a:extLst>
                  <a:ext uri="{0D108BD9-81ED-4DB2-BD59-A6C34878D82A}">
                    <a16:rowId xmlns:a16="http://schemas.microsoft.com/office/drawing/2014/main" val="2700014571"/>
                  </a:ext>
                </a:extLst>
              </a:tr>
            </a:tbl>
          </a:graphicData>
        </a:graphic>
      </p:graphicFrame>
      <p:graphicFrame>
        <p:nvGraphicFramePr>
          <p:cNvPr id="13" name="Table 12">
            <a:extLst>
              <a:ext uri="{FF2B5EF4-FFF2-40B4-BE49-F238E27FC236}">
                <a16:creationId xmlns:a16="http://schemas.microsoft.com/office/drawing/2014/main" id="{DCDD1EFC-6675-42DC-8A14-004074EECC1C}"/>
              </a:ext>
            </a:extLst>
          </p:cNvPr>
          <p:cNvGraphicFramePr>
            <a:graphicFrameLocks noGrp="1"/>
          </p:cNvGraphicFramePr>
          <p:nvPr>
            <p:extLst>
              <p:ext uri="{D42A27DB-BD31-4B8C-83A1-F6EECF244321}">
                <p14:modId xmlns:p14="http://schemas.microsoft.com/office/powerpoint/2010/main" val="3022740262"/>
              </p:ext>
            </p:extLst>
          </p:nvPr>
        </p:nvGraphicFramePr>
        <p:xfrm>
          <a:off x="4885294" y="2794363"/>
          <a:ext cx="2206766" cy="2438400"/>
        </p:xfrm>
        <a:graphic>
          <a:graphicData uri="http://schemas.openxmlformats.org/drawingml/2006/table">
            <a:tbl>
              <a:tblPr firstRow="1" bandRow="1"/>
              <a:tblGrid>
                <a:gridCol w="861748">
                  <a:extLst>
                    <a:ext uri="{9D8B030D-6E8A-4147-A177-3AD203B41FA5}">
                      <a16:colId xmlns:a16="http://schemas.microsoft.com/office/drawing/2014/main" val="1259755923"/>
                    </a:ext>
                  </a:extLst>
                </a:gridCol>
                <a:gridCol w="1345018">
                  <a:extLst>
                    <a:ext uri="{9D8B030D-6E8A-4147-A177-3AD203B41FA5}">
                      <a16:colId xmlns:a16="http://schemas.microsoft.com/office/drawing/2014/main" val="1619903852"/>
                    </a:ext>
                  </a:extLst>
                </a:gridCol>
              </a:tblGrid>
              <a:tr h="219776">
                <a:tc gridSpan="2">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algn="ctr"/>
                      <a:r>
                        <a:rPr lang="en-US" sz="1400"/>
                        <a:t>Bản thu âm</a:t>
                      </a:r>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70C0"/>
                    </a:solidFill>
                  </a:tcPr>
                </a:tc>
                <a:tc hMerge="1">
                  <a:txBody>
                    <a:bodyPr/>
                    <a:lstStyle/>
                    <a:p>
                      <a:endParaRPr lang="en-US" sz="1100"/>
                    </a:p>
                  </a:txBody>
                  <a:tcPr/>
                </a:tc>
                <a:extLst>
                  <a:ext uri="{0D108BD9-81ED-4DB2-BD59-A6C34878D82A}">
                    <a16:rowId xmlns:a16="http://schemas.microsoft.com/office/drawing/2014/main" val="1292713760"/>
                  </a:ext>
                </a:extLst>
              </a:tr>
              <a:tr h="20756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400"/>
                        <a:t>Mid</a:t>
                      </a:r>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FF8700"/>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400"/>
                        <a:t>Sid</a:t>
                      </a:r>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FF8700"/>
                    </a:solidFill>
                  </a:tcPr>
                </a:tc>
                <a:extLst>
                  <a:ext uri="{0D108BD9-81ED-4DB2-BD59-A6C34878D82A}">
                    <a16:rowId xmlns:a16="http://schemas.microsoft.com/office/drawing/2014/main" val="1716149497"/>
                  </a:ext>
                </a:extLst>
              </a:tr>
              <a:tr h="20756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400"/>
                        <a:t>0001</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2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400"/>
                        <a:t>TK</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20000"/>
                      </a:srgbClr>
                    </a:solidFill>
                  </a:tcPr>
                </a:tc>
                <a:extLst>
                  <a:ext uri="{0D108BD9-81ED-4DB2-BD59-A6C34878D82A}">
                    <a16:rowId xmlns:a16="http://schemas.microsoft.com/office/drawing/2014/main" val="11800228"/>
                  </a:ext>
                </a:extLst>
              </a:tr>
              <a:tr h="20756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400"/>
                        <a:t>0001</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4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400"/>
                        <a:t>LD</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40000"/>
                      </a:srgbClr>
                    </a:solidFill>
                  </a:tcPr>
                </a:tc>
                <a:extLst>
                  <a:ext uri="{0D108BD9-81ED-4DB2-BD59-A6C34878D82A}">
                    <a16:rowId xmlns:a16="http://schemas.microsoft.com/office/drawing/2014/main" val="997101448"/>
                  </a:ext>
                </a:extLst>
              </a:tr>
              <a:tr h="20756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400"/>
                        <a:t>0005</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2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400"/>
                        <a:t>TK</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20000"/>
                      </a:srgbClr>
                    </a:solidFill>
                  </a:tcPr>
                </a:tc>
                <a:extLst>
                  <a:ext uri="{0D108BD9-81ED-4DB2-BD59-A6C34878D82A}">
                    <a16:rowId xmlns:a16="http://schemas.microsoft.com/office/drawing/2014/main" val="2633774427"/>
                  </a:ext>
                </a:extLst>
              </a:tr>
              <a:tr h="20756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400"/>
                        <a:t>0005</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4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400"/>
                        <a:t>TN</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40000"/>
                      </a:srgbClr>
                    </a:solidFill>
                  </a:tcPr>
                </a:tc>
                <a:extLst>
                  <a:ext uri="{0D108BD9-81ED-4DB2-BD59-A6C34878D82A}">
                    <a16:rowId xmlns:a16="http://schemas.microsoft.com/office/drawing/2014/main" val="3499302021"/>
                  </a:ext>
                </a:extLst>
              </a:tr>
              <a:tr h="20756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400"/>
                        <a:t>0002</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2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400"/>
                        <a:t>LD</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20000"/>
                      </a:srgbClr>
                    </a:solidFill>
                  </a:tcPr>
                </a:tc>
                <a:extLst>
                  <a:ext uri="{0D108BD9-81ED-4DB2-BD59-A6C34878D82A}">
                    <a16:rowId xmlns:a16="http://schemas.microsoft.com/office/drawing/2014/main" val="1099569464"/>
                  </a:ext>
                </a:extLst>
              </a:tr>
              <a:tr h="20756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400"/>
                        <a:t>0002</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4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400"/>
                        <a:t>QH</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40000"/>
                      </a:srgbClr>
                    </a:solidFill>
                  </a:tcPr>
                </a:tc>
                <a:extLst>
                  <a:ext uri="{0D108BD9-81ED-4DB2-BD59-A6C34878D82A}">
                    <a16:rowId xmlns:a16="http://schemas.microsoft.com/office/drawing/2014/main" val="627058418"/>
                  </a:ext>
                </a:extLst>
              </a:tr>
            </a:tbl>
          </a:graphicData>
        </a:graphic>
      </p:graphicFrame>
      <p:graphicFrame>
        <p:nvGraphicFramePr>
          <p:cNvPr id="14" name="Table 13">
            <a:extLst>
              <a:ext uri="{FF2B5EF4-FFF2-40B4-BE49-F238E27FC236}">
                <a16:creationId xmlns:a16="http://schemas.microsoft.com/office/drawing/2014/main" id="{BD4C0171-5914-43B5-967D-B6E0501A1E05}"/>
              </a:ext>
            </a:extLst>
          </p:cNvPr>
          <p:cNvGraphicFramePr>
            <a:graphicFrameLocks noGrp="1"/>
          </p:cNvGraphicFramePr>
          <p:nvPr>
            <p:extLst>
              <p:ext uri="{D42A27DB-BD31-4B8C-83A1-F6EECF244321}">
                <p14:modId xmlns:p14="http://schemas.microsoft.com/office/powerpoint/2010/main" val="65614304"/>
              </p:ext>
            </p:extLst>
          </p:nvPr>
        </p:nvGraphicFramePr>
        <p:xfrm>
          <a:off x="7727183" y="2787988"/>
          <a:ext cx="2095690" cy="2438400"/>
        </p:xfrm>
        <a:graphic>
          <a:graphicData uri="http://schemas.openxmlformats.org/drawingml/2006/table">
            <a:tbl>
              <a:tblPr firstRow="1" bandRow="1"/>
              <a:tblGrid>
                <a:gridCol w="818373">
                  <a:extLst>
                    <a:ext uri="{9D8B030D-6E8A-4147-A177-3AD203B41FA5}">
                      <a16:colId xmlns:a16="http://schemas.microsoft.com/office/drawing/2014/main" val="1259755923"/>
                    </a:ext>
                  </a:extLst>
                </a:gridCol>
                <a:gridCol w="1277317">
                  <a:extLst>
                    <a:ext uri="{9D8B030D-6E8A-4147-A177-3AD203B41FA5}">
                      <a16:colId xmlns:a16="http://schemas.microsoft.com/office/drawing/2014/main" val="1619903852"/>
                    </a:ext>
                  </a:extLst>
                </a:gridCol>
              </a:tblGrid>
              <a:tr h="219776">
                <a:tc gridSpan="2">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algn="ctr"/>
                      <a:r>
                        <a:rPr lang="en-US" sz="1400"/>
                        <a:t>Bản thu âm</a:t>
                      </a:r>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70C0"/>
                    </a:solidFill>
                  </a:tcPr>
                </a:tc>
                <a:tc hMerge="1">
                  <a:txBody>
                    <a:bodyPr/>
                    <a:lstStyle/>
                    <a:p>
                      <a:endParaRPr lang="en-US" sz="1100"/>
                    </a:p>
                  </a:txBody>
                  <a:tcPr/>
                </a:tc>
                <a:extLst>
                  <a:ext uri="{0D108BD9-81ED-4DB2-BD59-A6C34878D82A}">
                    <a16:rowId xmlns:a16="http://schemas.microsoft.com/office/drawing/2014/main" val="1292713760"/>
                  </a:ext>
                </a:extLst>
              </a:tr>
              <a:tr h="20756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400"/>
                        <a:t>Mid</a:t>
                      </a:r>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FF8700"/>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400"/>
                        <a:t>Sid</a:t>
                      </a:r>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FF8700"/>
                    </a:solidFill>
                  </a:tcPr>
                </a:tc>
                <a:extLst>
                  <a:ext uri="{0D108BD9-81ED-4DB2-BD59-A6C34878D82A}">
                    <a16:rowId xmlns:a16="http://schemas.microsoft.com/office/drawing/2014/main" val="1716149497"/>
                  </a:ext>
                </a:extLst>
              </a:tr>
              <a:tr h="20756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400"/>
                        <a:t>0001</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2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400"/>
                        <a:t>TK</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20000"/>
                      </a:srgbClr>
                    </a:solidFill>
                  </a:tcPr>
                </a:tc>
                <a:extLst>
                  <a:ext uri="{0D108BD9-81ED-4DB2-BD59-A6C34878D82A}">
                    <a16:rowId xmlns:a16="http://schemas.microsoft.com/office/drawing/2014/main" val="11800228"/>
                  </a:ext>
                </a:extLst>
              </a:tr>
              <a:tr h="20756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400"/>
                        <a:t>0001</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4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400"/>
                        <a:t>LD</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40000"/>
                      </a:srgbClr>
                    </a:solidFill>
                  </a:tcPr>
                </a:tc>
                <a:extLst>
                  <a:ext uri="{0D108BD9-81ED-4DB2-BD59-A6C34878D82A}">
                    <a16:rowId xmlns:a16="http://schemas.microsoft.com/office/drawing/2014/main" val="997101448"/>
                  </a:ext>
                </a:extLst>
              </a:tr>
              <a:tr h="20756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400"/>
                        <a:t>0005</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2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400"/>
                        <a:t>TK</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20000"/>
                      </a:srgbClr>
                    </a:solidFill>
                  </a:tcPr>
                </a:tc>
                <a:extLst>
                  <a:ext uri="{0D108BD9-81ED-4DB2-BD59-A6C34878D82A}">
                    <a16:rowId xmlns:a16="http://schemas.microsoft.com/office/drawing/2014/main" val="2633774427"/>
                  </a:ext>
                </a:extLst>
              </a:tr>
              <a:tr h="20756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400"/>
                        <a:t>0005</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4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400"/>
                        <a:t>TN</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40000"/>
                      </a:srgbClr>
                    </a:solidFill>
                  </a:tcPr>
                </a:tc>
                <a:extLst>
                  <a:ext uri="{0D108BD9-81ED-4DB2-BD59-A6C34878D82A}">
                    <a16:rowId xmlns:a16="http://schemas.microsoft.com/office/drawing/2014/main" val="3499302021"/>
                  </a:ext>
                </a:extLst>
              </a:tr>
              <a:tr h="20756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400"/>
                        <a:t>0002</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2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400"/>
                        <a:t>LD</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20000"/>
                      </a:srgbClr>
                    </a:solidFill>
                  </a:tcPr>
                </a:tc>
                <a:extLst>
                  <a:ext uri="{0D108BD9-81ED-4DB2-BD59-A6C34878D82A}">
                    <a16:rowId xmlns:a16="http://schemas.microsoft.com/office/drawing/2014/main" val="1099569464"/>
                  </a:ext>
                </a:extLst>
              </a:tr>
              <a:tr h="20756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400"/>
                        <a:t>0002</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4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400"/>
                        <a:t>QH</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40000"/>
                      </a:srgbClr>
                    </a:solidFill>
                  </a:tcPr>
                </a:tc>
                <a:extLst>
                  <a:ext uri="{0D108BD9-81ED-4DB2-BD59-A6C34878D82A}">
                    <a16:rowId xmlns:a16="http://schemas.microsoft.com/office/drawing/2014/main" val="627058418"/>
                  </a:ext>
                </a:extLst>
              </a:tr>
            </a:tbl>
          </a:graphicData>
        </a:graphic>
      </p:graphicFrame>
      <p:graphicFrame>
        <p:nvGraphicFramePr>
          <p:cNvPr id="15" name="Table 14">
            <a:extLst>
              <a:ext uri="{FF2B5EF4-FFF2-40B4-BE49-F238E27FC236}">
                <a16:creationId xmlns:a16="http://schemas.microsoft.com/office/drawing/2014/main" id="{7E18DE9C-5830-445F-9448-5C0F8C769576}"/>
              </a:ext>
            </a:extLst>
          </p:cNvPr>
          <p:cNvGraphicFramePr>
            <a:graphicFrameLocks noGrp="1"/>
          </p:cNvGraphicFramePr>
          <p:nvPr>
            <p:extLst>
              <p:ext uri="{D42A27DB-BD31-4B8C-83A1-F6EECF244321}">
                <p14:modId xmlns:p14="http://schemas.microsoft.com/office/powerpoint/2010/main" val="1139934161"/>
              </p:ext>
            </p:extLst>
          </p:nvPr>
        </p:nvGraphicFramePr>
        <p:xfrm>
          <a:off x="9822873" y="2787988"/>
          <a:ext cx="2206766" cy="2438400"/>
        </p:xfrm>
        <a:graphic>
          <a:graphicData uri="http://schemas.openxmlformats.org/drawingml/2006/table">
            <a:tbl>
              <a:tblPr firstRow="1" bandRow="1"/>
              <a:tblGrid>
                <a:gridCol w="2206766">
                  <a:extLst>
                    <a:ext uri="{9D8B030D-6E8A-4147-A177-3AD203B41FA5}">
                      <a16:colId xmlns:a16="http://schemas.microsoft.com/office/drawing/2014/main" val="1259755923"/>
                    </a:ext>
                  </a:extLst>
                </a:gridCol>
              </a:tblGrid>
              <a:tr h="126019">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algn="ctr"/>
                      <a:endParaRPr lang="en-US" sz="1400"/>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70C0"/>
                    </a:solidFill>
                  </a:tcPr>
                </a:tc>
                <a:extLst>
                  <a:ext uri="{0D108BD9-81ED-4DB2-BD59-A6C34878D82A}">
                    <a16:rowId xmlns:a16="http://schemas.microsoft.com/office/drawing/2014/main" val="1292713760"/>
                  </a:ext>
                </a:extLst>
              </a:tr>
              <a:tr h="20756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400"/>
                        <a:t>TenBN</a:t>
                      </a:r>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FF8700"/>
                    </a:solidFill>
                  </a:tcPr>
                </a:tc>
                <a:extLst>
                  <a:ext uri="{0D108BD9-81ED-4DB2-BD59-A6C34878D82A}">
                    <a16:rowId xmlns:a16="http://schemas.microsoft.com/office/drawing/2014/main" val="1716149497"/>
                  </a:ext>
                </a:extLst>
              </a:tr>
              <a:tr h="20756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US" sz="1400"/>
                        <a:t>Du kích sông Thao</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20000"/>
                      </a:srgbClr>
                    </a:solidFill>
                  </a:tcPr>
                </a:tc>
                <a:extLst>
                  <a:ext uri="{0D108BD9-81ED-4DB2-BD59-A6C34878D82A}">
                    <a16:rowId xmlns:a16="http://schemas.microsoft.com/office/drawing/2014/main" val="11800228"/>
                  </a:ext>
                </a:extLst>
              </a:tr>
              <a:tr h="20756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US" sz="1400"/>
                        <a:t>Du kích sông Thao</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40000"/>
                      </a:srgbClr>
                    </a:solidFill>
                  </a:tcPr>
                </a:tc>
                <a:extLst>
                  <a:ext uri="{0D108BD9-81ED-4DB2-BD59-A6C34878D82A}">
                    <a16:rowId xmlns:a16="http://schemas.microsoft.com/office/drawing/2014/main" val="997101448"/>
                  </a:ext>
                </a:extLst>
              </a:tr>
              <a:tr h="20756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US" sz="1400"/>
                        <a:t>Việt Nam quê hương tôi</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20000"/>
                      </a:srgbClr>
                    </a:solidFill>
                  </a:tcPr>
                </a:tc>
                <a:extLst>
                  <a:ext uri="{0D108BD9-81ED-4DB2-BD59-A6C34878D82A}">
                    <a16:rowId xmlns:a16="http://schemas.microsoft.com/office/drawing/2014/main" val="2633774427"/>
                  </a:ext>
                </a:extLst>
              </a:tr>
              <a:tr h="20756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US" sz="1400"/>
                        <a:t>Việt Nam quê hương tôi</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40000"/>
                      </a:srgbClr>
                    </a:solidFill>
                  </a:tcPr>
                </a:tc>
                <a:extLst>
                  <a:ext uri="{0D108BD9-81ED-4DB2-BD59-A6C34878D82A}">
                    <a16:rowId xmlns:a16="http://schemas.microsoft.com/office/drawing/2014/main" val="3499302021"/>
                  </a:ext>
                </a:extLst>
              </a:tr>
              <a:tr h="20756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US" sz="1400"/>
                        <a:t>Trường ca sông Lô</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20000"/>
                      </a:srgbClr>
                    </a:solidFill>
                  </a:tcPr>
                </a:tc>
                <a:extLst>
                  <a:ext uri="{0D108BD9-81ED-4DB2-BD59-A6C34878D82A}">
                    <a16:rowId xmlns:a16="http://schemas.microsoft.com/office/drawing/2014/main" val="1099569464"/>
                  </a:ext>
                </a:extLst>
              </a:tr>
              <a:tr h="20756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US" sz="1400"/>
                        <a:t>Trường ca sông Lô</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40000"/>
                      </a:srgbClr>
                    </a:solidFill>
                  </a:tcPr>
                </a:tc>
                <a:extLst>
                  <a:ext uri="{0D108BD9-81ED-4DB2-BD59-A6C34878D82A}">
                    <a16:rowId xmlns:a16="http://schemas.microsoft.com/office/drawing/2014/main" val="627058418"/>
                  </a:ext>
                </a:extLst>
              </a:tr>
            </a:tbl>
          </a:graphicData>
        </a:graphic>
      </p:graphicFrame>
      <p:sp>
        <p:nvSpPr>
          <p:cNvPr id="16" name="Arrow: Right 15">
            <a:extLst>
              <a:ext uri="{FF2B5EF4-FFF2-40B4-BE49-F238E27FC236}">
                <a16:creationId xmlns:a16="http://schemas.microsoft.com/office/drawing/2014/main" id="{987CBD11-E1B1-4A2A-A70C-31CE0293A083}"/>
              </a:ext>
            </a:extLst>
          </p:cNvPr>
          <p:cNvSpPr/>
          <p:nvPr/>
        </p:nvSpPr>
        <p:spPr>
          <a:xfrm>
            <a:off x="7306708" y="3725613"/>
            <a:ext cx="339747" cy="347623"/>
          </a:xfrm>
          <a:prstGeom prst="rightArrow">
            <a:avLst/>
          </a:prstGeom>
          <a:solidFill>
            <a:srgbClr val="FF8700"/>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endParaRPr kumimoji="0" lang="en-US" sz="3200" b="0" i="0" u="none" strike="noStrike" kern="0" cap="none" spc="0" normalizeH="0" baseline="0" noProof="0">
              <a:ln>
                <a:noFill/>
              </a:ln>
              <a:solidFill>
                <a:srgbClr val="FFFFFF"/>
              </a:solidFill>
              <a:effectLst/>
              <a:uLnTx/>
              <a:uFillTx/>
              <a:latin typeface="Arial"/>
              <a:ea typeface="+mn-ea"/>
              <a:cs typeface="+mn-cs"/>
              <a:sym typeface="Arial"/>
            </a:endParaRPr>
          </a:p>
        </p:txBody>
      </p:sp>
      <p:sp>
        <p:nvSpPr>
          <p:cNvPr id="17" name="Arc 16">
            <a:extLst>
              <a:ext uri="{FF2B5EF4-FFF2-40B4-BE49-F238E27FC236}">
                <a16:creationId xmlns:a16="http://schemas.microsoft.com/office/drawing/2014/main" id="{0DA78EB2-546E-43AB-A213-7925C8F893FD}"/>
              </a:ext>
            </a:extLst>
          </p:cNvPr>
          <p:cNvSpPr/>
          <p:nvPr/>
        </p:nvSpPr>
        <p:spPr>
          <a:xfrm>
            <a:off x="827966" y="2426986"/>
            <a:ext cx="4447463" cy="1140564"/>
          </a:xfrm>
          <a:prstGeom prst="arc">
            <a:avLst>
              <a:gd name="adj1" fmla="val 10949171"/>
              <a:gd name="adj2" fmla="val 21260893"/>
            </a:avLst>
          </a:prstGeom>
          <a:noFill/>
          <a:ln w="19050" cap="flat" cmpd="sng" algn="ctr">
            <a:solidFill>
              <a:srgbClr val="00B0F0"/>
            </a:solidFill>
            <a:prstDash val="solid"/>
            <a:headEnd type="triangle" w="med" len="med"/>
            <a:tailEnd type="triangle" w="med" len="me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endParaRPr kumimoji="0" lang="en-US" sz="3200" b="0" i="0" u="none" strike="noStrike" kern="0" cap="none" spc="0" normalizeH="0" baseline="0" noProof="0">
              <a:ln>
                <a:noFill/>
              </a:ln>
              <a:solidFill>
                <a:srgbClr val="222222"/>
              </a:solidFill>
              <a:effectLst/>
              <a:uLnTx/>
              <a:uFillTx/>
              <a:latin typeface="Arial"/>
              <a:ea typeface="+mn-ea"/>
              <a:cs typeface="+mn-cs"/>
              <a:sym typeface="Arial"/>
            </a:endParaRPr>
          </a:p>
        </p:txBody>
      </p:sp>
    </p:spTree>
    <p:extLst>
      <p:ext uri="{BB962C8B-B14F-4D97-AF65-F5344CB8AC3E}">
        <p14:creationId xmlns:p14="http://schemas.microsoft.com/office/powerpoint/2010/main" val="12575301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circle(in)">
                                      <p:cBhvr>
                                        <p:cTn id="22" dur="10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fade">
                                      <p:cBhvr>
                                        <p:cTn id="27" dur="500"/>
                                        <p:tgtEl>
                                          <p:spTgt spid="16"/>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fade">
                                      <p:cBhvr>
                                        <p:cTn id="32" dur="500"/>
                                        <p:tgtEl>
                                          <p:spTgt spid="14"/>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5"/>
                                        </p:tgtEl>
                                        <p:attrNameLst>
                                          <p:attrName>style.visibility</p:attrName>
                                        </p:attrNameLst>
                                      </p:cBhvr>
                                      <p:to>
                                        <p:strVal val="visible"/>
                                      </p:to>
                                    </p:set>
                                    <p:animEffect transition="in" filter="fade">
                                      <p:cBhvr>
                                        <p:cTn id="3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6" grpId="0" animBg="1"/>
      <p:bldP spid="17"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235526" y="1158971"/>
            <a:ext cx="11720945" cy="919401"/>
          </a:xfrm>
          <a:prstGeom prst="roundRect">
            <a:avLst/>
          </a:prstGeom>
          <a:ln w="38100">
            <a:noFill/>
          </a:ln>
        </p:spPr>
        <p:style>
          <a:lnRef idx="2">
            <a:schemeClr val="accent2"/>
          </a:lnRef>
          <a:fillRef idx="1">
            <a:schemeClr val="lt1"/>
          </a:fillRef>
          <a:effectRef idx="0">
            <a:schemeClr val="accent2"/>
          </a:effectRef>
          <a:fontRef idx="minor">
            <a:schemeClr val="dk1"/>
          </a:fontRef>
        </p:style>
        <p:txBody>
          <a:bodyPr wrap="square">
            <a:spAutoFit/>
          </a:bodyPr>
          <a:lstStyle/>
          <a:p>
            <a:pPr algn="just">
              <a:spcBef>
                <a:spcPts val="1200"/>
              </a:spcBef>
              <a:spcAft>
                <a:spcPts val="1200"/>
              </a:spcAft>
            </a:pPr>
            <a:r>
              <a:rPr lang="vi-VN" sz="2400" b="1">
                <a:solidFill>
                  <a:srgbClr val="FF0000"/>
                </a:solidFill>
                <a:latin typeface="Times New Roman" panose="02020603050405020304" pitchFamily="18" charset="0"/>
              </a:rPr>
              <a:t>3. </a:t>
            </a:r>
            <a:r>
              <a:rPr lang="vi-VN" sz="2400">
                <a:solidFill>
                  <a:srgbClr val="000000"/>
                </a:solidFill>
                <a:latin typeface="Times New Roman" panose="02020603050405020304" pitchFamily="18" charset="0"/>
              </a:rPr>
              <a:t>Viết</a:t>
            </a:r>
            <a:r>
              <a:rPr lang="vi-VN" sz="2400" b="1">
                <a:solidFill>
                  <a:srgbClr val="000000"/>
                </a:solidFill>
                <a:latin typeface="Times New Roman" panose="02020603050405020304" pitchFamily="18" charset="0"/>
              </a:rPr>
              <a:t> </a:t>
            </a:r>
            <a:r>
              <a:rPr lang="vi-VN" sz="2400">
                <a:solidFill>
                  <a:srgbClr val="000000"/>
                </a:solidFill>
                <a:latin typeface="Times New Roman" panose="02020603050405020304" pitchFamily="18" charset="0"/>
              </a:rPr>
              <a:t>câu truy vấn lấy ra tất cả các dòng trong liên kết bảng banthuam với bảng bannhac, mỗi dòng lấy các cột: Mid, Sid của bảng banthuam và cột TenBN của bảng bannhac.</a:t>
            </a:r>
            <a:endParaRPr lang="en-US" sz="2400">
              <a:solidFill>
                <a:schemeClr val="tx1"/>
              </a:solidFill>
            </a:endParaRPr>
          </a:p>
        </p:txBody>
      </p:sp>
      <p:pic>
        <p:nvPicPr>
          <p:cNvPr id="3" name="Content Placeholder 6">
            <a:extLst>
              <a:ext uri="{FF2B5EF4-FFF2-40B4-BE49-F238E27FC236}">
                <a16:creationId xmlns:a16="http://schemas.microsoft.com/office/drawing/2014/main" id="{BFDB2CDB-11BD-524C-7A03-C9386307492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96000" y="-27709"/>
            <a:ext cx="3480655" cy="1205193"/>
          </a:xfrm>
          <a:prstGeom prst="rect">
            <a:avLst/>
          </a:prstGeom>
        </p:spPr>
      </p:pic>
      <p:sp>
        <p:nvSpPr>
          <p:cNvPr id="4" name="TextBox 3">
            <a:extLst>
              <a:ext uri="{FF2B5EF4-FFF2-40B4-BE49-F238E27FC236}">
                <a16:creationId xmlns:a16="http://schemas.microsoft.com/office/drawing/2014/main" id="{5780DCBF-DD23-4D2E-839E-F24330A302E4}"/>
              </a:ext>
            </a:extLst>
          </p:cNvPr>
          <p:cNvSpPr txBox="1"/>
          <p:nvPr/>
        </p:nvSpPr>
        <p:spPr>
          <a:xfrm>
            <a:off x="801360" y="2828133"/>
            <a:ext cx="10367607" cy="1951496"/>
          </a:xfrm>
          <a:prstGeom prst="rect">
            <a:avLst/>
          </a:prstGeom>
          <a:noFill/>
        </p:spPr>
        <p:txBody>
          <a:bodyPr wrap="square" rtlCol="0">
            <a:spAutoFit/>
          </a:bodyPr>
          <a:lstStyle/>
          <a:p>
            <a:pPr eaLnBrk="0" fontAlgn="base" hangingPunct="0">
              <a:lnSpc>
                <a:spcPct val="150000"/>
              </a:lnSpc>
              <a:spcBef>
                <a:spcPct val="0"/>
              </a:spcBef>
              <a:spcAft>
                <a:spcPct val="0"/>
              </a:spcAft>
              <a:buClrTx/>
            </a:pPr>
            <a:r>
              <a:rPr lang="en-US" altLang="en-US" sz="2800">
                <a:solidFill>
                  <a:srgbClr val="0070C0"/>
                </a:solidFill>
                <a:latin typeface="Roboto" panose="02000000000000000000" pitchFamily="2" charset="0"/>
                <a:ea typeface="Roboto" panose="02000000000000000000" pitchFamily="2" charset="0"/>
                <a:cs typeface="Roboto" panose="02000000000000000000" pitchFamily="2" charset="0"/>
              </a:rPr>
              <a:t>SELECT</a:t>
            </a:r>
            <a:r>
              <a:rPr lang="en-US" altLang="en-US" sz="2800">
                <a:solidFill>
                  <a:srgbClr val="333333"/>
                </a:solidFill>
                <a:latin typeface="Roboto" panose="02000000000000000000" pitchFamily="2" charset="0"/>
                <a:ea typeface="Roboto" panose="02000000000000000000" pitchFamily="2" charset="0"/>
                <a:cs typeface="Roboto" panose="02000000000000000000" pitchFamily="2" charset="0"/>
              </a:rPr>
              <a:t> </a:t>
            </a:r>
            <a:r>
              <a:rPr lang="en-US" altLang="en-US" sz="2800">
                <a:solidFill>
                  <a:srgbClr val="FF0000"/>
                </a:solidFill>
                <a:latin typeface="Roboto" panose="02000000000000000000" pitchFamily="2" charset="0"/>
                <a:ea typeface="Roboto" panose="02000000000000000000" pitchFamily="2" charset="0"/>
                <a:cs typeface="Roboto" panose="02000000000000000000" pitchFamily="2" charset="0"/>
              </a:rPr>
              <a:t>banthuam</a:t>
            </a:r>
            <a:r>
              <a:rPr lang="en-US" altLang="en-US" sz="2800">
                <a:solidFill>
                  <a:srgbClr val="333333"/>
                </a:solidFill>
                <a:latin typeface="Roboto" panose="02000000000000000000" pitchFamily="2" charset="0"/>
                <a:ea typeface="Roboto" panose="02000000000000000000" pitchFamily="2" charset="0"/>
                <a:cs typeface="Roboto" panose="02000000000000000000" pitchFamily="2" charset="0"/>
              </a:rPr>
              <a:t>.Mid, </a:t>
            </a:r>
            <a:r>
              <a:rPr lang="en-US" altLang="en-US" sz="2800">
                <a:solidFill>
                  <a:srgbClr val="FF0000"/>
                </a:solidFill>
                <a:latin typeface="Roboto" panose="02000000000000000000" pitchFamily="2" charset="0"/>
                <a:ea typeface="Roboto" panose="02000000000000000000" pitchFamily="2" charset="0"/>
                <a:cs typeface="Roboto" panose="02000000000000000000" pitchFamily="2" charset="0"/>
              </a:rPr>
              <a:t>banthuam</a:t>
            </a:r>
            <a:r>
              <a:rPr lang="en-US" altLang="en-US" sz="2800">
                <a:solidFill>
                  <a:srgbClr val="333333"/>
                </a:solidFill>
                <a:latin typeface="Roboto" panose="02000000000000000000" pitchFamily="2" charset="0"/>
                <a:ea typeface="Roboto" panose="02000000000000000000" pitchFamily="2" charset="0"/>
                <a:cs typeface="Roboto" panose="02000000000000000000" pitchFamily="2" charset="0"/>
              </a:rPr>
              <a:t>.Sid, </a:t>
            </a:r>
            <a:r>
              <a:rPr lang="en-US" altLang="en-US" sz="2800">
                <a:solidFill>
                  <a:srgbClr val="FF0000"/>
                </a:solidFill>
                <a:latin typeface="Roboto" panose="02000000000000000000" pitchFamily="2" charset="0"/>
                <a:ea typeface="Roboto" panose="02000000000000000000" pitchFamily="2" charset="0"/>
                <a:cs typeface="Roboto" panose="02000000000000000000" pitchFamily="2" charset="0"/>
              </a:rPr>
              <a:t>bannhac</a:t>
            </a:r>
            <a:r>
              <a:rPr lang="en-US" altLang="en-US" sz="2800">
                <a:solidFill>
                  <a:srgbClr val="333333"/>
                </a:solidFill>
                <a:latin typeface="Roboto" panose="02000000000000000000" pitchFamily="2" charset="0"/>
                <a:ea typeface="Roboto" panose="02000000000000000000" pitchFamily="2" charset="0"/>
                <a:cs typeface="Roboto" panose="02000000000000000000" pitchFamily="2" charset="0"/>
              </a:rPr>
              <a:t>.TenBN</a:t>
            </a:r>
          </a:p>
          <a:p>
            <a:pPr eaLnBrk="0" fontAlgn="base" hangingPunct="0">
              <a:lnSpc>
                <a:spcPct val="150000"/>
              </a:lnSpc>
              <a:spcBef>
                <a:spcPct val="0"/>
              </a:spcBef>
              <a:spcAft>
                <a:spcPct val="0"/>
              </a:spcAft>
              <a:buClrTx/>
            </a:pPr>
            <a:r>
              <a:rPr lang="en-US" altLang="en-US" sz="2800">
                <a:solidFill>
                  <a:srgbClr val="333333"/>
                </a:solidFill>
                <a:latin typeface="Roboto" panose="02000000000000000000" pitchFamily="2" charset="0"/>
                <a:ea typeface="Roboto" panose="02000000000000000000" pitchFamily="2" charset="0"/>
                <a:cs typeface="Roboto" panose="02000000000000000000" pitchFamily="2" charset="0"/>
              </a:rPr>
              <a:t>     </a:t>
            </a:r>
            <a:r>
              <a:rPr lang="en-US" altLang="en-US" sz="2800">
                <a:solidFill>
                  <a:srgbClr val="0070C0"/>
                </a:solidFill>
                <a:latin typeface="Roboto" panose="02000000000000000000" pitchFamily="2" charset="0"/>
                <a:ea typeface="Roboto" panose="02000000000000000000" pitchFamily="2" charset="0"/>
                <a:cs typeface="Roboto" panose="02000000000000000000" pitchFamily="2" charset="0"/>
              </a:rPr>
              <a:t>FROM</a:t>
            </a:r>
            <a:r>
              <a:rPr lang="en-US" altLang="en-US" sz="2800">
                <a:solidFill>
                  <a:srgbClr val="333333"/>
                </a:solidFill>
                <a:latin typeface="Roboto" panose="02000000000000000000" pitchFamily="2" charset="0"/>
                <a:ea typeface="Roboto" panose="02000000000000000000" pitchFamily="2" charset="0"/>
                <a:cs typeface="Roboto" panose="02000000000000000000" pitchFamily="2" charset="0"/>
              </a:rPr>
              <a:t> </a:t>
            </a:r>
            <a:r>
              <a:rPr lang="en-US" altLang="en-US" sz="2800">
                <a:solidFill>
                  <a:srgbClr val="FF0000"/>
                </a:solidFill>
                <a:latin typeface="Roboto" panose="02000000000000000000" pitchFamily="2" charset="0"/>
                <a:ea typeface="Roboto" panose="02000000000000000000" pitchFamily="2" charset="0"/>
                <a:cs typeface="Roboto" panose="02000000000000000000" pitchFamily="2" charset="0"/>
              </a:rPr>
              <a:t>banthuam</a:t>
            </a:r>
            <a:r>
              <a:rPr lang="en-US" altLang="en-US" sz="2800">
                <a:solidFill>
                  <a:srgbClr val="333333"/>
                </a:solidFill>
                <a:latin typeface="Roboto" panose="02000000000000000000" pitchFamily="2" charset="0"/>
                <a:ea typeface="Roboto" panose="02000000000000000000" pitchFamily="2" charset="0"/>
                <a:cs typeface="Roboto" panose="02000000000000000000" pitchFamily="2" charset="0"/>
              </a:rPr>
              <a:t>, </a:t>
            </a:r>
            <a:r>
              <a:rPr lang="en-US" altLang="en-US" sz="2800">
                <a:solidFill>
                  <a:srgbClr val="FF0000"/>
                </a:solidFill>
                <a:latin typeface="Roboto" panose="02000000000000000000" pitchFamily="2" charset="0"/>
                <a:ea typeface="Roboto" panose="02000000000000000000" pitchFamily="2" charset="0"/>
                <a:cs typeface="Roboto" panose="02000000000000000000" pitchFamily="2" charset="0"/>
              </a:rPr>
              <a:t>bannhac</a:t>
            </a:r>
            <a:r>
              <a:rPr lang="en-US" altLang="en-US" sz="2800">
                <a:solidFill>
                  <a:srgbClr val="333333"/>
                </a:solidFill>
                <a:latin typeface="Roboto" panose="02000000000000000000" pitchFamily="2" charset="0"/>
                <a:ea typeface="Roboto" panose="02000000000000000000" pitchFamily="2" charset="0"/>
                <a:cs typeface="Roboto" panose="02000000000000000000" pitchFamily="2" charset="0"/>
              </a:rPr>
              <a:t> </a:t>
            </a:r>
          </a:p>
          <a:p>
            <a:pPr eaLnBrk="0" fontAlgn="base" hangingPunct="0">
              <a:lnSpc>
                <a:spcPct val="150000"/>
              </a:lnSpc>
              <a:spcBef>
                <a:spcPct val="0"/>
              </a:spcBef>
              <a:spcAft>
                <a:spcPct val="0"/>
              </a:spcAft>
              <a:buClrTx/>
            </a:pPr>
            <a:r>
              <a:rPr lang="en-US" altLang="en-US" sz="2800">
                <a:solidFill>
                  <a:srgbClr val="333333"/>
                </a:solidFill>
                <a:latin typeface="Roboto" panose="02000000000000000000" pitchFamily="2" charset="0"/>
                <a:ea typeface="Roboto" panose="02000000000000000000" pitchFamily="2" charset="0"/>
                <a:cs typeface="Roboto" panose="02000000000000000000" pitchFamily="2" charset="0"/>
              </a:rPr>
              <a:t>     </a:t>
            </a:r>
            <a:r>
              <a:rPr lang="en-US" altLang="en-US" sz="2800">
                <a:solidFill>
                  <a:srgbClr val="0070C0"/>
                </a:solidFill>
                <a:latin typeface="Roboto" panose="02000000000000000000" pitchFamily="2" charset="0"/>
                <a:ea typeface="Roboto" panose="02000000000000000000" pitchFamily="2" charset="0"/>
                <a:cs typeface="Roboto" panose="02000000000000000000" pitchFamily="2" charset="0"/>
              </a:rPr>
              <a:t>WHERE</a:t>
            </a:r>
            <a:r>
              <a:rPr lang="en-US" altLang="en-US" sz="2800">
                <a:solidFill>
                  <a:srgbClr val="333333"/>
                </a:solidFill>
                <a:latin typeface="Roboto" panose="02000000000000000000" pitchFamily="2" charset="0"/>
                <a:ea typeface="Roboto" panose="02000000000000000000" pitchFamily="2" charset="0"/>
                <a:cs typeface="Roboto" panose="02000000000000000000" pitchFamily="2" charset="0"/>
              </a:rPr>
              <a:t> </a:t>
            </a:r>
            <a:r>
              <a:rPr lang="en-US" altLang="en-US" sz="2800">
                <a:solidFill>
                  <a:srgbClr val="FF0000"/>
                </a:solidFill>
                <a:latin typeface="Roboto" panose="02000000000000000000" pitchFamily="2" charset="0"/>
                <a:ea typeface="Roboto" panose="02000000000000000000" pitchFamily="2" charset="0"/>
                <a:cs typeface="Roboto" panose="02000000000000000000" pitchFamily="2" charset="0"/>
              </a:rPr>
              <a:t>banthuam</a:t>
            </a:r>
            <a:r>
              <a:rPr lang="en-US" altLang="en-US" sz="2800">
                <a:solidFill>
                  <a:srgbClr val="333333"/>
                </a:solidFill>
                <a:latin typeface="Roboto" panose="02000000000000000000" pitchFamily="2" charset="0"/>
                <a:ea typeface="Roboto" panose="02000000000000000000" pitchFamily="2" charset="0"/>
                <a:cs typeface="Roboto" panose="02000000000000000000" pitchFamily="2" charset="0"/>
              </a:rPr>
              <a:t>.Mid=</a:t>
            </a:r>
            <a:r>
              <a:rPr lang="en-US" altLang="en-US" sz="2800">
                <a:solidFill>
                  <a:srgbClr val="FF0000"/>
                </a:solidFill>
                <a:latin typeface="Roboto" panose="02000000000000000000" pitchFamily="2" charset="0"/>
                <a:ea typeface="Roboto" panose="02000000000000000000" pitchFamily="2" charset="0"/>
                <a:cs typeface="Roboto" panose="02000000000000000000" pitchFamily="2" charset="0"/>
              </a:rPr>
              <a:t>bannhac</a:t>
            </a:r>
            <a:r>
              <a:rPr lang="en-US" altLang="en-US" sz="2800">
                <a:solidFill>
                  <a:srgbClr val="333333"/>
                </a:solidFill>
                <a:latin typeface="Roboto" panose="02000000000000000000" pitchFamily="2" charset="0"/>
                <a:ea typeface="Roboto" panose="02000000000000000000" pitchFamily="2" charset="0"/>
                <a:cs typeface="Roboto" panose="02000000000000000000" pitchFamily="2" charset="0"/>
              </a:rPr>
              <a:t>.Mid;</a:t>
            </a:r>
            <a:endParaRPr lang="en-US" sz="2800">
              <a:latin typeface="Roboto" panose="02000000000000000000" pitchFamily="2"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17887063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4"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Rounded Corners 4"/>
          <p:cNvSpPr/>
          <p:nvPr/>
        </p:nvSpPr>
        <p:spPr>
          <a:xfrm>
            <a:off x="180110" y="280001"/>
            <a:ext cx="11499272" cy="1328023"/>
          </a:xfrm>
          <a:prstGeom prst="roundRect">
            <a:avLst/>
          </a:prstGeom>
          <a:ln w="38100">
            <a:noFill/>
          </a:ln>
        </p:spPr>
        <p:style>
          <a:lnRef idx="2">
            <a:schemeClr val="accent2"/>
          </a:lnRef>
          <a:fillRef idx="1">
            <a:schemeClr val="lt1"/>
          </a:fillRef>
          <a:effectRef idx="0">
            <a:schemeClr val="accent2"/>
          </a:effectRef>
          <a:fontRef idx="minor">
            <a:schemeClr val="dk1"/>
          </a:fontRef>
        </p:style>
        <p:txBody>
          <a:bodyPr wrap="square">
            <a:spAutoFit/>
          </a:bodyPr>
          <a:lstStyle/>
          <a:p>
            <a:pPr marL="0" marR="0" lvl="0" indent="0" algn="just" defTabSz="914400" rtl="0" eaLnBrk="1" fontAlgn="auto" latinLnBrk="0" hangingPunct="1">
              <a:lnSpc>
                <a:spcPct val="100000"/>
              </a:lnSpc>
              <a:spcBef>
                <a:spcPts val="1200"/>
              </a:spcBef>
              <a:spcAft>
                <a:spcPts val="1200"/>
              </a:spcAft>
              <a:buClrTx/>
              <a:buSzTx/>
              <a:buFontTx/>
              <a:buNone/>
              <a:tabLst/>
              <a:defRPr/>
            </a:pPr>
            <a:r>
              <a:rPr lang="en-GB" sz="2400" b="0" i="0" u="none" strike="noStrike">
                <a:solidFill>
                  <a:srgbClr val="000000"/>
                </a:solidFill>
                <a:effectLst/>
                <a:latin typeface="Times New Roman" panose="02020603050405020304" pitchFamily="18" charset="0"/>
              </a:rPr>
              <a:t>	Viết câu truy vấn lấy ra tất cả các dòng trong liên kết bảng </a:t>
            </a:r>
            <a:r>
              <a:rPr lang="en-GB" sz="2400" b="1" i="0" u="none" strike="noStrike">
                <a:solidFill>
                  <a:srgbClr val="000000"/>
                </a:solidFill>
                <a:effectLst/>
                <a:latin typeface="Times New Roman" panose="02020603050405020304" pitchFamily="18" charset="0"/>
              </a:rPr>
              <a:t>banthuam</a:t>
            </a:r>
            <a:r>
              <a:rPr lang="en-GB" sz="2400" b="0" i="0" u="none" strike="noStrike">
                <a:solidFill>
                  <a:srgbClr val="000000"/>
                </a:solidFill>
                <a:effectLst/>
                <a:latin typeface="Times New Roman" panose="02020603050405020304" pitchFamily="18" charset="0"/>
              </a:rPr>
              <a:t> với bảng </a:t>
            </a:r>
            <a:r>
              <a:rPr lang="en-GB" sz="2400" b="1" i="0" u="none" strike="noStrike">
                <a:solidFill>
                  <a:srgbClr val="000000"/>
                </a:solidFill>
                <a:effectLst/>
                <a:latin typeface="Times New Roman" panose="02020603050405020304" pitchFamily="18" charset="0"/>
              </a:rPr>
              <a:t>bannhac</a:t>
            </a:r>
            <a:r>
              <a:rPr lang="en-GB" sz="2400" b="0" i="0" u="none" strike="noStrike">
                <a:solidFill>
                  <a:srgbClr val="000000"/>
                </a:solidFill>
                <a:effectLst/>
                <a:latin typeface="Times New Roman" panose="02020603050405020304" pitchFamily="18" charset="0"/>
              </a:rPr>
              <a:t> và bảng </a:t>
            </a:r>
            <a:r>
              <a:rPr lang="en-GB" sz="2400" b="1" i="0" u="none" strike="noStrike">
                <a:solidFill>
                  <a:srgbClr val="000000"/>
                </a:solidFill>
                <a:effectLst/>
                <a:latin typeface="Times New Roman" panose="02020603050405020304" pitchFamily="18" charset="0"/>
              </a:rPr>
              <a:t>casi</a:t>
            </a:r>
            <a:r>
              <a:rPr lang="en-GB" sz="2400" b="0" i="0" u="none" strike="noStrike">
                <a:solidFill>
                  <a:srgbClr val="000000"/>
                </a:solidFill>
                <a:effectLst/>
                <a:latin typeface="Times New Roman" panose="02020603050405020304" pitchFamily="18" charset="0"/>
              </a:rPr>
              <a:t>, mỗi dòng lấy các cột Mid, Sid của bảng banthuam, cột TenBN của bảng bannhac và TenCS của bảng casi.</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graphicFrame>
        <p:nvGraphicFramePr>
          <p:cNvPr id="15" name="Table 2">
            <a:extLst>
              <a:ext uri="{FF2B5EF4-FFF2-40B4-BE49-F238E27FC236}">
                <a16:creationId xmlns:a16="http://schemas.microsoft.com/office/drawing/2014/main" id="{BA3115E0-2776-46A5-9715-6558A02C76F2}"/>
              </a:ext>
            </a:extLst>
          </p:cNvPr>
          <p:cNvGraphicFramePr>
            <a:graphicFrameLocks noGrp="1"/>
          </p:cNvGraphicFramePr>
          <p:nvPr>
            <p:extLst>
              <p:ext uri="{D42A27DB-BD31-4B8C-83A1-F6EECF244321}">
                <p14:modId xmlns:p14="http://schemas.microsoft.com/office/powerpoint/2010/main" val="2698360157"/>
              </p:ext>
            </p:extLst>
          </p:nvPr>
        </p:nvGraphicFramePr>
        <p:xfrm>
          <a:off x="2987725" y="2243240"/>
          <a:ext cx="1538716" cy="1569720"/>
        </p:xfrm>
        <a:graphic>
          <a:graphicData uri="http://schemas.openxmlformats.org/drawingml/2006/table">
            <a:tbl>
              <a:tblPr firstRow="1" bandRow="1"/>
              <a:tblGrid>
                <a:gridCol w="459283">
                  <a:extLst>
                    <a:ext uri="{9D8B030D-6E8A-4147-A177-3AD203B41FA5}">
                      <a16:colId xmlns:a16="http://schemas.microsoft.com/office/drawing/2014/main" val="1259755923"/>
                    </a:ext>
                  </a:extLst>
                </a:gridCol>
                <a:gridCol w="1079433">
                  <a:extLst>
                    <a:ext uri="{9D8B030D-6E8A-4147-A177-3AD203B41FA5}">
                      <a16:colId xmlns:a16="http://schemas.microsoft.com/office/drawing/2014/main" val="1619903852"/>
                    </a:ext>
                  </a:extLst>
                </a:gridCol>
              </a:tblGrid>
              <a:tr h="234807">
                <a:tc gridSpan="2">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algn="ctr"/>
                      <a:r>
                        <a:rPr lang="en-US" sz="1200"/>
                        <a:t>Ca sĩ</a:t>
                      </a:r>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70C0"/>
                    </a:solidFill>
                  </a:tcPr>
                </a:tc>
                <a:tc hMerge="1">
                  <a:txBody>
                    <a:bodyPr/>
                    <a:lstStyle/>
                    <a:p>
                      <a:endParaRPr lang="en-US" sz="1100"/>
                    </a:p>
                  </a:txBody>
                  <a:tcPr/>
                </a:tc>
                <a:extLst>
                  <a:ext uri="{0D108BD9-81ED-4DB2-BD59-A6C34878D82A}">
                    <a16:rowId xmlns:a16="http://schemas.microsoft.com/office/drawing/2014/main" val="1292713760"/>
                  </a:ext>
                </a:extLst>
              </a:tr>
              <a:tr h="221762">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100"/>
                        <a:t>Sid</a:t>
                      </a:r>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FF8700"/>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100"/>
                        <a:t>TenCS</a:t>
                      </a:r>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FF8700"/>
                    </a:solidFill>
                  </a:tcPr>
                </a:tc>
                <a:extLst>
                  <a:ext uri="{0D108BD9-81ED-4DB2-BD59-A6C34878D82A}">
                    <a16:rowId xmlns:a16="http://schemas.microsoft.com/office/drawing/2014/main" val="1716149497"/>
                  </a:ext>
                </a:extLst>
              </a:tr>
              <a:tr h="221762">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100"/>
                        <a:t>TK</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2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US" sz="1100"/>
                        <a:t>Trần Khánh</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20000"/>
                      </a:srgbClr>
                    </a:solidFill>
                  </a:tcPr>
                </a:tc>
                <a:extLst>
                  <a:ext uri="{0D108BD9-81ED-4DB2-BD59-A6C34878D82A}">
                    <a16:rowId xmlns:a16="http://schemas.microsoft.com/office/drawing/2014/main" val="11800228"/>
                  </a:ext>
                </a:extLst>
              </a:tr>
              <a:tr h="221762">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100"/>
                        <a:t>LD</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4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US" sz="1100"/>
                        <a:t>Lê Dung</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40000"/>
                      </a:srgbClr>
                    </a:solidFill>
                  </a:tcPr>
                </a:tc>
                <a:extLst>
                  <a:ext uri="{0D108BD9-81ED-4DB2-BD59-A6C34878D82A}">
                    <a16:rowId xmlns:a16="http://schemas.microsoft.com/office/drawing/2014/main" val="997101448"/>
                  </a:ext>
                </a:extLst>
              </a:tr>
              <a:tr h="221762">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100"/>
                        <a:t>TN</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2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US" sz="1100"/>
                        <a:t>Tân Nhàn</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20000"/>
                      </a:srgbClr>
                    </a:solidFill>
                  </a:tcPr>
                </a:tc>
                <a:extLst>
                  <a:ext uri="{0D108BD9-81ED-4DB2-BD59-A6C34878D82A}">
                    <a16:rowId xmlns:a16="http://schemas.microsoft.com/office/drawing/2014/main" val="2633774427"/>
                  </a:ext>
                </a:extLst>
              </a:tr>
              <a:tr h="221762">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100"/>
                        <a:t>QH</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4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US" sz="1100"/>
                        <a:t>Quốc Hương</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40000"/>
                      </a:srgbClr>
                    </a:solidFill>
                  </a:tcPr>
                </a:tc>
                <a:extLst>
                  <a:ext uri="{0D108BD9-81ED-4DB2-BD59-A6C34878D82A}">
                    <a16:rowId xmlns:a16="http://schemas.microsoft.com/office/drawing/2014/main" val="3499302021"/>
                  </a:ext>
                </a:extLst>
              </a:tr>
            </a:tbl>
          </a:graphicData>
        </a:graphic>
      </p:graphicFrame>
      <p:graphicFrame>
        <p:nvGraphicFramePr>
          <p:cNvPr id="16" name="Table 2">
            <a:extLst>
              <a:ext uri="{FF2B5EF4-FFF2-40B4-BE49-F238E27FC236}">
                <a16:creationId xmlns:a16="http://schemas.microsoft.com/office/drawing/2014/main" id="{4B27440F-65A0-4886-9ADF-99EEAF5EC3EF}"/>
              </a:ext>
            </a:extLst>
          </p:cNvPr>
          <p:cNvGraphicFramePr>
            <a:graphicFrameLocks noGrp="1"/>
          </p:cNvGraphicFramePr>
          <p:nvPr>
            <p:extLst>
              <p:ext uri="{D42A27DB-BD31-4B8C-83A1-F6EECF244321}">
                <p14:modId xmlns:p14="http://schemas.microsoft.com/office/powerpoint/2010/main" val="2588157605"/>
              </p:ext>
            </p:extLst>
          </p:nvPr>
        </p:nvGraphicFramePr>
        <p:xfrm>
          <a:off x="4744978" y="2243238"/>
          <a:ext cx="2932963" cy="2087880"/>
        </p:xfrm>
        <a:graphic>
          <a:graphicData uri="http://schemas.openxmlformats.org/drawingml/2006/table">
            <a:tbl>
              <a:tblPr firstRow="1" bandRow="1"/>
              <a:tblGrid>
                <a:gridCol w="514508">
                  <a:extLst>
                    <a:ext uri="{9D8B030D-6E8A-4147-A177-3AD203B41FA5}">
                      <a16:colId xmlns:a16="http://schemas.microsoft.com/office/drawing/2014/main" val="1259755923"/>
                    </a:ext>
                  </a:extLst>
                </a:gridCol>
                <a:gridCol w="623273">
                  <a:extLst>
                    <a:ext uri="{9D8B030D-6E8A-4147-A177-3AD203B41FA5}">
                      <a16:colId xmlns:a16="http://schemas.microsoft.com/office/drawing/2014/main" val="725518092"/>
                    </a:ext>
                  </a:extLst>
                </a:gridCol>
                <a:gridCol w="1795182">
                  <a:extLst>
                    <a:ext uri="{9D8B030D-6E8A-4147-A177-3AD203B41FA5}">
                      <a16:colId xmlns:a16="http://schemas.microsoft.com/office/drawing/2014/main" val="1619903852"/>
                    </a:ext>
                  </a:extLst>
                </a:gridCol>
              </a:tblGrid>
              <a:tr h="241078">
                <a:tc gridSpan="3">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algn="ctr"/>
                      <a:r>
                        <a:rPr lang="en-US" sz="1200"/>
                        <a:t>Bản Nhạc</a:t>
                      </a:r>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70C0"/>
                    </a:solidFill>
                  </a:tcPr>
                </a:tc>
                <a:tc hMerge="1">
                  <a:txBody>
                    <a:bodyPr/>
                    <a:lstStyle/>
                    <a:p>
                      <a:endParaRPr lang="en-US"/>
                    </a:p>
                  </a:txBody>
                  <a:tcPr/>
                </a:tc>
                <a:tc hMerge="1">
                  <a:txBody>
                    <a:bodyPr/>
                    <a:lstStyle/>
                    <a:p>
                      <a:endParaRPr lang="en-US" sz="1100"/>
                    </a:p>
                  </a:txBody>
                  <a:tcPr/>
                </a:tc>
                <a:extLst>
                  <a:ext uri="{0D108BD9-81ED-4DB2-BD59-A6C34878D82A}">
                    <a16:rowId xmlns:a16="http://schemas.microsoft.com/office/drawing/2014/main" val="1292713760"/>
                  </a:ext>
                </a:extLst>
              </a:tr>
              <a:tr h="227685">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100"/>
                        <a:t>Mid</a:t>
                      </a:r>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FF8700"/>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100"/>
                        <a:t>Aid</a:t>
                      </a:r>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FF8700"/>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100"/>
                        <a:t>TenBN</a:t>
                      </a:r>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FF8700"/>
                    </a:solidFill>
                  </a:tcPr>
                </a:tc>
                <a:extLst>
                  <a:ext uri="{0D108BD9-81ED-4DB2-BD59-A6C34878D82A}">
                    <a16:rowId xmlns:a16="http://schemas.microsoft.com/office/drawing/2014/main" val="1716149497"/>
                  </a:ext>
                </a:extLst>
              </a:tr>
              <a:tr h="227685">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100"/>
                        <a:t>0001</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2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100"/>
                        <a:t>1</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2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US" sz="1100"/>
                        <a:t>Du kích sông Thao</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20000"/>
                      </a:srgbClr>
                    </a:solidFill>
                  </a:tcPr>
                </a:tc>
                <a:extLst>
                  <a:ext uri="{0D108BD9-81ED-4DB2-BD59-A6C34878D82A}">
                    <a16:rowId xmlns:a16="http://schemas.microsoft.com/office/drawing/2014/main" val="11800228"/>
                  </a:ext>
                </a:extLst>
              </a:tr>
              <a:tr h="227685">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100"/>
                        <a:t>0002</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4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100"/>
                        <a:t>2</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4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US" sz="1100"/>
                        <a:t>Trường ca sông Lô</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40000"/>
                      </a:srgbClr>
                    </a:solidFill>
                  </a:tcPr>
                </a:tc>
                <a:extLst>
                  <a:ext uri="{0D108BD9-81ED-4DB2-BD59-A6C34878D82A}">
                    <a16:rowId xmlns:a16="http://schemas.microsoft.com/office/drawing/2014/main" val="997101448"/>
                  </a:ext>
                </a:extLst>
              </a:tr>
              <a:tr h="227685">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100"/>
                        <a:t>0003</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2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100"/>
                        <a:t>3</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2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US" sz="1100"/>
                        <a:t>Tình ca</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20000"/>
                      </a:srgbClr>
                    </a:solidFill>
                  </a:tcPr>
                </a:tc>
                <a:extLst>
                  <a:ext uri="{0D108BD9-81ED-4DB2-BD59-A6C34878D82A}">
                    <a16:rowId xmlns:a16="http://schemas.microsoft.com/office/drawing/2014/main" val="2633774427"/>
                  </a:ext>
                </a:extLst>
              </a:tr>
              <a:tr h="227685">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100"/>
                        <a:t>0004</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4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100"/>
                        <a:t>4</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4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US" sz="1100"/>
                        <a:t>Xa khơi</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40000"/>
                      </a:srgbClr>
                    </a:solidFill>
                  </a:tcPr>
                </a:tc>
                <a:extLst>
                  <a:ext uri="{0D108BD9-81ED-4DB2-BD59-A6C34878D82A}">
                    <a16:rowId xmlns:a16="http://schemas.microsoft.com/office/drawing/2014/main" val="3499302021"/>
                  </a:ext>
                </a:extLst>
              </a:tr>
              <a:tr h="227685">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100"/>
                        <a:t>0005</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2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100"/>
                        <a:t>1</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2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US" sz="1100"/>
                        <a:t>Việt Nam quê hương tôi</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20000"/>
                      </a:srgbClr>
                    </a:solidFill>
                  </a:tcPr>
                </a:tc>
                <a:extLst>
                  <a:ext uri="{0D108BD9-81ED-4DB2-BD59-A6C34878D82A}">
                    <a16:rowId xmlns:a16="http://schemas.microsoft.com/office/drawing/2014/main" val="1694485450"/>
                  </a:ext>
                </a:extLst>
              </a:tr>
              <a:tr h="227685">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100"/>
                        <a:t>0006</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4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100"/>
                        <a:t>2</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4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US" sz="1100"/>
                        <a:t>Tiến về Hà Nội</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40000"/>
                      </a:srgbClr>
                    </a:solidFill>
                  </a:tcPr>
                </a:tc>
                <a:extLst>
                  <a:ext uri="{0D108BD9-81ED-4DB2-BD59-A6C34878D82A}">
                    <a16:rowId xmlns:a16="http://schemas.microsoft.com/office/drawing/2014/main" val="2700014571"/>
                  </a:ext>
                </a:extLst>
              </a:tr>
            </a:tbl>
          </a:graphicData>
        </a:graphic>
      </p:graphicFrame>
      <p:graphicFrame>
        <p:nvGraphicFramePr>
          <p:cNvPr id="17" name="Table 16">
            <a:extLst>
              <a:ext uri="{FF2B5EF4-FFF2-40B4-BE49-F238E27FC236}">
                <a16:creationId xmlns:a16="http://schemas.microsoft.com/office/drawing/2014/main" id="{0B2145FB-5594-4FE1-9859-014D17421412}"/>
              </a:ext>
            </a:extLst>
          </p:cNvPr>
          <p:cNvGraphicFramePr>
            <a:graphicFrameLocks noGrp="1"/>
          </p:cNvGraphicFramePr>
          <p:nvPr>
            <p:extLst>
              <p:ext uri="{D42A27DB-BD31-4B8C-83A1-F6EECF244321}">
                <p14:modId xmlns:p14="http://schemas.microsoft.com/office/powerpoint/2010/main" val="716677191"/>
              </p:ext>
            </p:extLst>
          </p:nvPr>
        </p:nvGraphicFramePr>
        <p:xfrm>
          <a:off x="7896478" y="2243238"/>
          <a:ext cx="1328046" cy="2087880"/>
        </p:xfrm>
        <a:graphic>
          <a:graphicData uri="http://schemas.openxmlformats.org/drawingml/2006/table">
            <a:tbl>
              <a:tblPr firstRow="1" bandRow="1"/>
              <a:tblGrid>
                <a:gridCol w="518606">
                  <a:extLst>
                    <a:ext uri="{9D8B030D-6E8A-4147-A177-3AD203B41FA5}">
                      <a16:colId xmlns:a16="http://schemas.microsoft.com/office/drawing/2014/main" val="1259755923"/>
                    </a:ext>
                  </a:extLst>
                </a:gridCol>
                <a:gridCol w="809440">
                  <a:extLst>
                    <a:ext uri="{9D8B030D-6E8A-4147-A177-3AD203B41FA5}">
                      <a16:colId xmlns:a16="http://schemas.microsoft.com/office/drawing/2014/main" val="1619903852"/>
                    </a:ext>
                  </a:extLst>
                </a:gridCol>
              </a:tblGrid>
              <a:tr h="219776">
                <a:tc gridSpan="2">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algn="ctr"/>
                      <a:r>
                        <a:rPr lang="en-US" sz="1200"/>
                        <a:t>Bản thu âm</a:t>
                      </a:r>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70C0"/>
                    </a:solidFill>
                  </a:tcPr>
                </a:tc>
                <a:tc hMerge="1">
                  <a:txBody>
                    <a:bodyPr/>
                    <a:lstStyle/>
                    <a:p>
                      <a:endParaRPr lang="en-US" sz="1100"/>
                    </a:p>
                  </a:txBody>
                  <a:tcPr/>
                </a:tc>
                <a:extLst>
                  <a:ext uri="{0D108BD9-81ED-4DB2-BD59-A6C34878D82A}">
                    <a16:rowId xmlns:a16="http://schemas.microsoft.com/office/drawing/2014/main" val="1292713760"/>
                  </a:ext>
                </a:extLst>
              </a:tr>
              <a:tr h="20756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100"/>
                        <a:t>Mid</a:t>
                      </a:r>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FF8700"/>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100"/>
                        <a:t>Sid</a:t>
                      </a:r>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FF8700"/>
                    </a:solidFill>
                  </a:tcPr>
                </a:tc>
                <a:extLst>
                  <a:ext uri="{0D108BD9-81ED-4DB2-BD59-A6C34878D82A}">
                    <a16:rowId xmlns:a16="http://schemas.microsoft.com/office/drawing/2014/main" val="1716149497"/>
                  </a:ext>
                </a:extLst>
              </a:tr>
              <a:tr h="20756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100"/>
                        <a:t>0001</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2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100"/>
                        <a:t>TK</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20000"/>
                      </a:srgbClr>
                    </a:solidFill>
                  </a:tcPr>
                </a:tc>
                <a:extLst>
                  <a:ext uri="{0D108BD9-81ED-4DB2-BD59-A6C34878D82A}">
                    <a16:rowId xmlns:a16="http://schemas.microsoft.com/office/drawing/2014/main" val="11800228"/>
                  </a:ext>
                </a:extLst>
              </a:tr>
              <a:tr h="20756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100"/>
                        <a:t>0001</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4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100"/>
                        <a:t>LD</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40000"/>
                      </a:srgbClr>
                    </a:solidFill>
                  </a:tcPr>
                </a:tc>
                <a:extLst>
                  <a:ext uri="{0D108BD9-81ED-4DB2-BD59-A6C34878D82A}">
                    <a16:rowId xmlns:a16="http://schemas.microsoft.com/office/drawing/2014/main" val="997101448"/>
                  </a:ext>
                </a:extLst>
              </a:tr>
              <a:tr h="20756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100"/>
                        <a:t>0005</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2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100"/>
                        <a:t>TK</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20000"/>
                      </a:srgbClr>
                    </a:solidFill>
                  </a:tcPr>
                </a:tc>
                <a:extLst>
                  <a:ext uri="{0D108BD9-81ED-4DB2-BD59-A6C34878D82A}">
                    <a16:rowId xmlns:a16="http://schemas.microsoft.com/office/drawing/2014/main" val="2633774427"/>
                  </a:ext>
                </a:extLst>
              </a:tr>
              <a:tr h="20756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100"/>
                        <a:t>0005</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4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100"/>
                        <a:t>TN</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40000"/>
                      </a:srgbClr>
                    </a:solidFill>
                  </a:tcPr>
                </a:tc>
                <a:extLst>
                  <a:ext uri="{0D108BD9-81ED-4DB2-BD59-A6C34878D82A}">
                    <a16:rowId xmlns:a16="http://schemas.microsoft.com/office/drawing/2014/main" val="3499302021"/>
                  </a:ext>
                </a:extLst>
              </a:tr>
              <a:tr h="20756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100"/>
                        <a:t>0002</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2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100"/>
                        <a:t>QH</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20000"/>
                      </a:srgbClr>
                    </a:solidFill>
                  </a:tcPr>
                </a:tc>
                <a:extLst>
                  <a:ext uri="{0D108BD9-81ED-4DB2-BD59-A6C34878D82A}">
                    <a16:rowId xmlns:a16="http://schemas.microsoft.com/office/drawing/2014/main" val="1099569464"/>
                  </a:ext>
                </a:extLst>
              </a:tr>
              <a:tr h="20756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100"/>
                        <a:t>0002</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4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100"/>
                        <a:t>QH</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40000"/>
                      </a:srgbClr>
                    </a:solidFill>
                  </a:tcPr>
                </a:tc>
                <a:extLst>
                  <a:ext uri="{0D108BD9-81ED-4DB2-BD59-A6C34878D82A}">
                    <a16:rowId xmlns:a16="http://schemas.microsoft.com/office/drawing/2014/main" val="627058418"/>
                  </a:ext>
                </a:extLst>
              </a:tr>
            </a:tbl>
          </a:graphicData>
        </a:graphic>
      </p:graphicFrame>
      <p:sp>
        <p:nvSpPr>
          <p:cNvPr id="18" name="Arc 17">
            <a:extLst>
              <a:ext uri="{FF2B5EF4-FFF2-40B4-BE49-F238E27FC236}">
                <a16:creationId xmlns:a16="http://schemas.microsoft.com/office/drawing/2014/main" id="{811A27EA-AC49-4CEA-91EE-8DAAF1E9D01F}"/>
              </a:ext>
            </a:extLst>
          </p:cNvPr>
          <p:cNvSpPr/>
          <p:nvPr/>
        </p:nvSpPr>
        <p:spPr>
          <a:xfrm>
            <a:off x="3214681" y="1917048"/>
            <a:ext cx="5653692" cy="1432144"/>
          </a:xfrm>
          <a:prstGeom prst="arc">
            <a:avLst>
              <a:gd name="adj1" fmla="val 10949171"/>
              <a:gd name="adj2" fmla="val 21531379"/>
            </a:avLst>
          </a:prstGeom>
          <a:noFill/>
          <a:ln w="19050" cap="flat" cmpd="sng" algn="ctr">
            <a:solidFill>
              <a:srgbClr val="FF0000"/>
            </a:solidFill>
            <a:prstDash val="solid"/>
            <a:headEnd type="triangle" w="med" len="med"/>
            <a:tailEnd type="triangle" w="med" len="me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endParaRPr kumimoji="0" lang="en-US" sz="1400" b="0" i="0" u="none" strike="noStrike" kern="0" cap="none" spc="0" normalizeH="0" baseline="0" noProof="0">
              <a:ln>
                <a:noFill/>
              </a:ln>
              <a:solidFill>
                <a:srgbClr val="222222"/>
              </a:solidFill>
              <a:effectLst/>
              <a:uLnTx/>
              <a:uFillTx/>
              <a:latin typeface="Arial"/>
              <a:ea typeface="+mn-ea"/>
              <a:cs typeface="+mn-cs"/>
              <a:sym typeface="Arial"/>
            </a:endParaRPr>
          </a:p>
        </p:txBody>
      </p:sp>
      <p:sp>
        <p:nvSpPr>
          <p:cNvPr id="19" name="Arc 18">
            <a:extLst>
              <a:ext uri="{FF2B5EF4-FFF2-40B4-BE49-F238E27FC236}">
                <a16:creationId xmlns:a16="http://schemas.microsoft.com/office/drawing/2014/main" id="{C7F8F75A-070C-4328-9ACE-C6C24BF330A5}"/>
              </a:ext>
            </a:extLst>
          </p:cNvPr>
          <p:cNvSpPr/>
          <p:nvPr/>
        </p:nvSpPr>
        <p:spPr>
          <a:xfrm>
            <a:off x="4996991" y="1892282"/>
            <a:ext cx="3193161" cy="1412822"/>
          </a:xfrm>
          <a:prstGeom prst="arc">
            <a:avLst>
              <a:gd name="adj1" fmla="val 10949171"/>
              <a:gd name="adj2" fmla="val 21531379"/>
            </a:avLst>
          </a:prstGeom>
          <a:noFill/>
          <a:ln w="19050" cap="flat" cmpd="sng" algn="ctr">
            <a:solidFill>
              <a:srgbClr val="00B0F0"/>
            </a:solidFill>
            <a:prstDash val="solid"/>
            <a:headEnd type="triangle" w="med" len="med"/>
            <a:tailEnd type="triangle" w="med" len="me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endParaRPr kumimoji="0" lang="en-US" sz="1400" b="0" i="0" u="none" strike="noStrike" kern="0" cap="none" spc="0" normalizeH="0" baseline="0" noProof="0">
              <a:ln>
                <a:noFill/>
              </a:ln>
              <a:solidFill>
                <a:srgbClr val="222222"/>
              </a:solidFill>
              <a:effectLst/>
              <a:uLnTx/>
              <a:uFillTx/>
              <a:latin typeface="Arial"/>
              <a:ea typeface="+mn-ea"/>
              <a:cs typeface="+mn-cs"/>
              <a:sym typeface="Arial"/>
            </a:endParaRPr>
          </a:p>
        </p:txBody>
      </p:sp>
      <p:graphicFrame>
        <p:nvGraphicFramePr>
          <p:cNvPr id="20" name="Table 19">
            <a:extLst>
              <a:ext uri="{FF2B5EF4-FFF2-40B4-BE49-F238E27FC236}">
                <a16:creationId xmlns:a16="http://schemas.microsoft.com/office/drawing/2014/main" id="{EA3E40CE-0828-4BE4-A5AD-A4AAE48C8874}"/>
              </a:ext>
            </a:extLst>
          </p:cNvPr>
          <p:cNvGraphicFramePr>
            <a:graphicFrameLocks noGrp="1"/>
          </p:cNvGraphicFramePr>
          <p:nvPr>
            <p:extLst>
              <p:ext uri="{D42A27DB-BD31-4B8C-83A1-F6EECF244321}">
                <p14:modId xmlns:p14="http://schemas.microsoft.com/office/powerpoint/2010/main" val="223381009"/>
              </p:ext>
            </p:extLst>
          </p:nvPr>
        </p:nvGraphicFramePr>
        <p:xfrm>
          <a:off x="3599620" y="4471944"/>
          <a:ext cx="1328046" cy="2087880"/>
        </p:xfrm>
        <a:graphic>
          <a:graphicData uri="http://schemas.openxmlformats.org/drawingml/2006/table">
            <a:tbl>
              <a:tblPr firstRow="1" bandRow="1"/>
              <a:tblGrid>
                <a:gridCol w="518606">
                  <a:extLst>
                    <a:ext uri="{9D8B030D-6E8A-4147-A177-3AD203B41FA5}">
                      <a16:colId xmlns:a16="http://schemas.microsoft.com/office/drawing/2014/main" val="1259755923"/>
                    </a:ext>
                  </a:extLst>
                </a:gridCol>
                <a:gridCol w="809440">
                  <a:extLst>
                    <a:ext uri="{9D8B030D-6E8A-4147-A177-3AD203B41FA5}">
                      <a16:colId xmlns:a16="http://schemas.microsoft.com/office/drawing/2014/main" val="1619903852"/>
                    </a:ext>
                  </a:extLst>
                </a:gridCol>
              </a:tblGrid>
              <a:tr h="219776">
                <a:tc gridSpan="2">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algn="ctr"/>
                      <a:r>
                        <a:rPr lang="en-US" sz="1200"/>
                        <a:t>Bản thu âm</a:t>
                      </a:r>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70C0"/>
                    </a:solidFill>
                  </a:tcPr>
                </a:tc>
                <a:tc hMerge="1">
                  <a:txBody>
                    <a:bodyPr/>
                    <a:lstStyle/>
                    <a:p>
                      <a:endParaRPr lang="en-US" sz="1100"/>
                    </a:p>
                  </a:txBody>
                  <a:tcPr/>
                </a:tc>
                <a:extLst>
                  <a:ext uri="{0D108BD9-81ED-4DB2-BD59-A6C34878D82A}">
                    <a16:rowId xmlns:a16="http://schemas.microsoft.com/office/drawing/2014/main" val="1292713760"/>
                  </a:ext>
                </a:extLst>
              </a:tr>
              <a:tr h="20756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100"/>
                        <a:t>Mid</a:t>
                      </a:r>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FF8700"/>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100"/>
                        <a:t>Sid</a:t>
                      </a:r>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FF8700"/>
                    </a:solidFill>
                  </a:tcPr>
                </a:tc>
                <a:extLst>
                  <a:ext uri="{0D108BD9-81ED-4DB2-BD59-A6C34878D82A}">
                    <a16:rowId xmlns:a16="http://schemas.microsoft.com/office/drawing/2014/main" val="1716149497"/>
                  </a:ext>
                </a:extLst>
              </a:tr>
              <a:tr h="20756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100"/>
                        <a:t>0001</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2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100"/>
                        <a:t>TK</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20000"/>
                      </a:srgbClr>
                    </a:solidFill>
                  </a:tcPr>
                </a:tc>
                <a:extLst>
                  <a:ext uri="{0D108BD9-81ED-4DB2-BD59-A6C34878D82A}">
                    <a16:rowId xmlns:a16="http://schemas.microsoft.com/office/drawing/2014/main" val="11800228"/>
                  </a:ext>
                </a:extLst>
              </a:tr>
              <a:tr h="20756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100"/>
                        <a:t>0001</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4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100"/>
                        <a:t>LD</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40000"/>
                      </a:srgbClr>
                    </a:solidFill>
                  </a:tcPr>
                </a:tc>
                <a:extLst>
                  <a:ext uri="{0D108BD9-81ED-4DB2-BD59-A6C34878D82A}">
                    <a16:rowId xmlns:a16="http://schemas.microsoft.com/office/drawing/2014/main" val="997101448"/>
                  </a:ext>
                </a:extLst>
              </a:tr>
              <a:tr h="20756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100"/>
                        <a:t>0005</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2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100"/>
                        <a:t>TK</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20000"/>
                      </a:srgbClr>
                    </a:solidFill>
                  </a:tcPr>
                </a:tc>
                <a:extLst>
                  <a:ext uri="{0D108BD9-81ED-4DB2-BD59-A6C34878D82A}">
                    <a16:rowId xmlns:a16="http://schemas.microsoft.com/office/drawing/2014/main" val="2633774427"/>
                  </a:ext>
                </a:extLst>
              </a:tr>
              <a:tr h="20756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100"/>
                        <a:t>0005</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4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100"/>
                        <a:t>TN</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40000"/>
                      </a:srgbClr>
                    </a:solidFill>
                  </a:tcPr>
                </a:tc>
                <a:extLst>
                  <a:ext uri="{0D108BD9-81ED-4DB2-BD59-A6C34878D82A}">
                    <a16:rowId xmlns:a16="http://schemas.microsoft.com/office/drawing/2014/main" val="3499302021"/>
                  </a:ext>
                </a:extLst>
              </a:tr>
              <a:tr h="20756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100"/>
                        <a:t>0002</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2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100"/>
                        <a:t>LD</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20000"/>
                      </a:srgbClr>
                    </a:solidFill>
                  </a:tcPr>
                </a:tc>
                <a:extLst>
                  <a:ext uri="{0D108BD9-81ED-4DB2-BD59-A6C34878D82A}">
                    <a16:rowId xmlns:a16="http://schemas.microsoft.com/office/drawing/2014/main" val="1099569464"/>
                  </a:ext>
                </a:extLst>
              </a:tr>
              <a:tr h="20756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100"/>
                        <a:t>0002</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4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100"/>
                        <a:t>QH</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40000"/>
                      </a:srgbClr>
                    </a:solidFill>
                  </a:tcPr>
                </a:tc>
                <a:extLst>
                  <a:ext uri="{0D108BD9-81ED-4DB2-BD59-A6C34878D82A}">
                    <a16:rowId xmlns:a16="http://schemas.microsoft.com/office/drawing/2014/main" val="627058418"/>
                  </a:ext>
                </a:extLst>
              </a:tr>
            </a:tbl>
          </a:graphicData>
        </a:graphic>
      </p:graphicFrame>
      <p:graphicFrame>
        <p:nvGraphicFramePr>
          <p:cNvPr id="21" name="Table 20">
            <a:extLst>
              <a:ext uri="{FF2B5EF4-FFF2-40B4-BE49-F238E27FC236}">
                <a16:creationId xmlns:a16="http://schemas.microsoft.com/office/drawing/2014/main" id="{E0D736CE-E5C4-4DD0-8F5A-AFCEB0DDEEFC}"/>
              </a:ext>
            </a:extLst>
          </p:cNvPr>
          <p:cNvGraphicFramePr>
            <a:graphicFrameLocks noGrp="1"/>
          </p:cNvGraphicFramePr>
          <p:nvPr>
            <p:extLst>
              <p:ext uri="{D42A27DB-BD31-4B8C-83A1-F6EECF244321}">
                <p14:modId xmlns:p14="http://schemas.microsoft.com/office/powerpoint/2010/main" val="3799873641"/>
              </p:ext>
            </p:extLst>
          </p:nvPr>
        </p:nvGraphicFramePr>
        <p:xfrm>
          <a:off x="4927666" y="4471944"/>
          <a:ext cx="1729019" cy="2087880"/>
        </p:xfrm>
        <a:graphic>
          <a:graphicData uri="http://schemas.openxmlformats.org/drawingml/2006/table">
            <a:tbl>
              <a:tblPr firstRow="1" bandRow="1"/>
              <a:tblGrid>
                <a:gridCol w="1729019">
                  <a:extLst>
                    <a:ext uri="{9D8B030D-6E8A-4147-A177-3AD203B41FA5}">
                      <a16:colId xmlns:a16="http://schemas.microsoft.com/office/drawing/2014/main" val="1259755923"/>
                    </a:ext>
                  </a:extLst>
                </a:gridCol>
              </a:tblGrid>
              <a:tr h="219776">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algn="ctr"/>
                      <a:endParaRPr lang="en-US" sz="1200"/>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70C0"/>
                    </a:solidFill>
                  </a:tcPr>
                </a:tc>
                <a:extLst>
                  <a:ext uri="{0D108BD9-81ED-4DB2-BD59-A6C34878D82A}">
                    <a16:rowId xmlns:a16="http://schemas.microsoft.com/office/drawing/2014/main" val="1292713760"/>
                  </a:ext>
                </a:extLst>
              </a:tr>
              <a:tr h="20756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100"/>
                        <a:t>TenBN</a:t>
                      </a:r>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FF8700"/>
                    </a:solidFill>
                  </a:tcPr>
                </a:tc>
                <a:extLst>
                  <a:ext uri="{0D108BD9-81ED-4DB2-BD59-A6C34878D82A}">
                    <a16:rowId xmlns:a16="http://schemas.microsoft.com/office/drawing/2014/main" val="1716149497"/>
                  </a:ext>
                </a:extLst>
              </a:tr>
              <a:tr h="20756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US" sz="1100"/>
                        <a:t>Du kích sông Thao</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20000"/>
                      </a:srgbClr>
                    </a:solidFill>
                  </a:tcPr>
                </a:tc>
                <a:extLst>
                  <a:ext uri="{0D108BD9-81ED-4DB2-BD59-A6C34878D82A}">
                    <a16:rowId xmlns:a16="http://schemas.microsoft.com/office/drawing/2014/main" val="11800228"/>
                  </a:ext>
                </a:extLst>
              </a:tr>
              <a:tr h="20756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US" sz="1100"/>
                        <a:t>Du kích sông Thao</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40000"/>
                      </a:srgbClr>
                    </a:solidFill>
                  </a:tcPr>
                </a:tc>
                <a:extLst>
                  <a:ext uri="{0D108BD9-81ED-4DB2-BD59-A6C34878D82A}">
                    <a16:rowId xmlns:a16="http://schemas.microsoft.com/office/drawing/2014/main" val="997101448"/>
                  </a:ext>
                </a:extLst>
              </a:tr>
              <a:tr h="20756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US" sz="1100"/>
                        <a:t>Việt Nam quê hương tôi</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20000"/>
                      </a:srgbClr>
                    </a:solidFill>
                  </a:tcPr>
                </a:tc>
                <a:extLst>
                  <a:ext uri="{0D108BD9-81ED-4DB2-BD59-A6C34878D82A}">
                    <a16:rowId xmlns:a16="http://schemas.microsoft.com/office/drawing/2014/main" val="2633774427"/>
                  </a:ext>
                </a:extLst>
              </a:tr>
              <a:tr h="20756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US" sz="1100"/>
                        <a:t>Việt Nam quê hương tôi</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40000"/>
                      </a:srgbClr>
                    </a:solidFill>
                  </a:tcPr>
                </a:tc>
                <a:extLst>
                  <a:ext uri="{0D108BD9-81ED-4DB2-BD59-A6C34878D82A}">
                    <a16:rowId xmlns:a16="http://schemas.microsoft.com/office/drawing/2014/main" val="3499302021"/>
                  </a:ext>
                </a:extLst>
              </a:tr>
              <a:tr h="20756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US" sz="1100"/>
                        <a:t>Trường ca sông Lô</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20000"/>
                      </a:srgbClr>
                    </a:solidFill>
                  </a:tcPr>
                </a:tc>
                <a:extLst>
                  <a:ext uri="{0D108BD9-81ED-4DB2-BD59-A6C34878D82A}">
                    <a16:rowId xmlns:a16="http://schemas.microsoft.com/office/drawing/2014/main" val="1099569464"/>
                  </a:ext>
                </a:extLst>
              </a:tr>
              <a:tr h="20756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US" sz="1100"/>
                        <a:t>Trường ca sông Lô</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40000"/>
                      </a:srgbClr>
                    </a:solidFill>
                  </a:tcPr>
                </a:tc>
                <a:extLst>
                  <a:ext uri="{0D108BD9-81ED-4DB2-BD59-A6C34878D82A}">
                    <a16:rowId xmlns:a16="http://schemas.microsoft.com/office/drawing/2014/main" val="627058418"/>
                  </a:ext>
                </a:extLst>
              </a:tr>
            </a:tbl>
          </a:graphicData>
        </a:graphic>
      </p:graphicFrame>
      <p:graphicFrame>
        <p:nvGraphicFramePr>
          <p:cNvPr id="22" name="Table 21">
            <a:extLst>
              <a:ext uri="{FF2B5EF4-FFF2-40B4-BE49-F238E27FC236}">
                <a16:creationId xmlns:a16="http://schemas.microsoft.com/office/drawing/2014/main" id="{30862414-E78A-40EF-AF1F-86FE403B1CD5}"/>
              </a:ext>
            </a:extLst>
          </p:cNvPr>
          <p:cNvGraphicFramePr>
            <a:graphicFrameLocks noGrp="1"/>
          </p:cNvGraphicFramePr>
          <p:nvPr>
            <p:extLst>
              <p:ext uri="{D42A27DB-BD31-4B8C-83A1-F6EECF244321}">
                <p14:modId xmlns:p14="http://schemas.microsoft.com/office/powerpoint/2010/main" val="668564978"/>
              </p:ext>
            </p:extLst>
          </p:nvPr>
        </p:nvGraphicFramePr>
        <p:xfrm>
          <a:off x="6653423" y="4471944"/>
          <a:ext cx="1083982" cy="2087880"/>
        </p:xfrm>
        <a:graphic>
          <a:graphicData uri="http://schemas.openxmlformats.org/drawingml/2006/table">
            <a:tbl>
              <a:tblPr firstRow="1" bandRow="1"/>
              <a:tblGrid>
                <a:gridCol w="1083982">
                  <a:extLst>
                    <a:ext uri="{9D8B030D-6E8A-4147-A177-3AD203B41FA5}">
                      <a16:colId xmlns:a16="http://schemas.microsoft.com/office/drawing/2014/main" val="1259755923"/>
                    </a:ext>
                  </a:extLst>
                </a:gridCol>
              </a:tblGrid>
              <a:tr h="219776">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algn="ctr"/>
                      <a:endParaRPr lang="en-US" sz="1200"/>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70C0"/>
                    </a:solidFill>
                  </a:tcPr>
                </a:tc>
                <a:extLst>
                  <a:ext uri="{0D108BD9-81ED-4DB2-BD59-A6C34878D82A}">
                    <a16:rowId xmlns:a16="http://schemas.microsoft.com/office/drawing/2014/main" val="1292713760"/>
                  </a:ext>
                </a:extLst>
              </a:tr>
              <a:tr h="20756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100"/>
                        <a:t>TenCS</a:t>
                      </a:r>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FF8700"/>
                    </a:solidFill>
                  </a:tcPr>
                </a:tc>
                <a:extLst>
                  <a:ext uri="{0D108BD9-81ED-4DB2-BD59-A6C34878D82A}">
                    <a16:rowId xmlns:a16="http://schemas.microsoft.com/office/drawing/2014/main" val="1716149497"/>
                  </a:ext>
                </a:extLst>
              </a:tr>
              <a:tr h="20756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US" sz="1100"/>
                        <a:t>Trần Khánh</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20000"/>
                      </a:srgbClr>
                    </a:solidFill>
                  </a:tcPr>
                </a:tc>
                <a:extLst>
                  <a:ext uri="{0D108BD9-81ED-4DB2-BD59-A6C34878D82A}">
                    <a16:rowId xmlns:a16="http://schemas.microsoft.com/office/drawing/2014/main" val="11800228"/>
                  </a:ext>
                </a:extLst>
              </a:tr>
              <a:tr h="20756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US" sz="1100"/>
                        <a:t>Lê Dung</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40000"/>
                      </a:srgbClr>
                    </a:solidFill>
                  </a:tcPr>
                </a:tc>
                <a:extLst>
                  <a:ext uri="{0D108BD9-81ED-4DB2-BD59-A6C34878D82A}">
                    <a16:rowId xmlns:a16="http://schemas.microsoft.com/office/drawing/2014/main" val="997101448"/>
                  </a:ext>
                </a:extLst>
              </a:tr>
              <a:tr h="20756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US" sz="1100"/>
                        <a:t>Trần Khánh</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20000"/>
                      </a:srgbClr>
                    </a:solidFill>
                  </a:tcPr>
                </a:tc>
                <a:extLst>
                  <a:ext uri="{0D108BD9-81ED-4DB2-BD59-A6C34878D82A}">
                    <a16:rowId xmlns:a16="http://schemas.microsoft.com/office/drawing/2014/main" val="2633774427"/>
                  </a:ext>
                </a:extLst>
              </a:tr>
              <a:tr h="20756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US" sz="1100"/>
                        <a:t>Tân Nhàn</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40000"/>
                      </a:srgbClr>
                    </a:solidFill>
                  </a:tcPr>
                </a:tc>
                <a:extLst>
                  <a:ext uri="{0D108BD9-81ED-4DB2-BD59-A6C34878D82A}">
                    <a16:rowId xmlns:a16="http://schemas.microsoft.com/office/drawing/2014/main" val="3499302021"/>
                  </a:ext>
                </a:extLst>
              </a:tr>
              <a:tr h="20756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US" sz="1100"/>
                        <a:t>Lê Dung</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20000"/>
                      </a:srgbClr>
                    </a:solidFill>
                  </a:tcPr>
                </a:tc>
                <a:extLst>
                  <a:ext uri="{0D108BD9-81ED-4DB2-BD59-A6C34878D82A}">
                    <a16:rowId xmlns:a16="http://schemas.microsoft.com/office/drawing/2014/main" val="1099569464"/>
                  </a:ext>
                </a:extLst>
              </a:tr>
              <a:tr h="20756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US" sz="1100"/>
                        <a:t>Quốc Hương</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8700">
                        <a:tint val="40000"/>
                      </a:srgbClr>
                    </a:solidFill>
                  </a:tcPr>
                </a:tc>
                <a:extLst>
                  <a:ext uri="{0D108BD9-81ED-4DB2-BD59-A6C34878D82A}">
                    <a16:rowId xmlns:a16="http://schemas.microsoft.com/office/drawing/2014/main" val="627058418"/>
                  </a:ext>
                </a:extLst>
              </a:tr>
            </a:tbl>
          </a:graphicData>
        </a:graphic>
      </p:graphicFrame>
      <p:sp>
        <p:nvSpPr>
          <p:cNvPr id="23" name="Arrow: Right 22">
            <a:extLst>
              <a:ext uri="{FF2B5EF4-FFF2-40B4-BE49-F238E27FC236}">
                <a16:creationId xmlns:a16="http://schemas.microsoft.com/office/drawing/2014/main" id="{CCFA0BCD-16C4-4963-AE19-984958E66B72}"/>
              </a:ext>
            </a:extLst>
          </p:cNvPr>
          <p:cNvSpPr/>
          <p:nvPr/>
        </p:nvSpPr>
        <p:spPr>
          <a:xfrm>
            <a:off x="2867893" y="5515884"/>
            <a:ext cx="550827" cy="347623"/>
          </a:xfrm>
          <a:prstGeom prst="rightArrow">
            <a:avLst/>
          </a:prstGeom>
          <a:solidFill>
            <a:srgbClr val="FF8700"/>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endParaRPr kumimoji="0" lang="en-US" sz="1400" b="0" i="0" u="none" strike="noStrike" kern="0" cap="none" spc="0" normalizeH="0" baseline="0" noProof="0">
              <a:ln>
                <a:noFill/>
              </a:ln>
              <a:solidFill>
                <a:srgbClr val="FFFFFF"/>
              </a:solidFill>
              <a:effectLst/>
              <a:uLnTx/>
              <a:uFillTx/>
              <a:latin typeface="Arial"/>
              <a:ea typeface="+mn-ea"/>
              <a:cs typeface="+mn-cs"/>
              <a:sym typeface="Arial"/>
            </a:endParaRPr>
          </a:p>
        </p:txBody>
      </p:sp>
    </p:spTree>
    <p:extLst>
      <p:ext uri="{BB962C8B-B14F-4D97-AF65-F5344CB8AC3E}">
        <p14:creationId xmlns:p14="http://schemas.microsoft.com/office/powerpoint/2010/main" val="14055387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fade">
                                      <p:cBhvr>
                                        <p:cTn id="12" dur="5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fade">
                                      <p:cBhvr>
                                        <p:cTn id="17" dur="500"/>
                                        <p:tgtEl>
                                          <p:spTgt spid="17"/>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circle(in)">
                                      <p:cBhvr>
                                        <p:cTn id="22" dur="1000"/>
                                        <p:tgtEl>
                                          <p:spTgt spid="18"/>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circle(in)">
                                      <p:cBhvr>
                                        <p:cTn id="27" dur="1000"/>
                                        <p:tgtEl>
                                          <p:spTgt spid="1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3"/>
                                        </p:tgtEl>
                                        <p:attrNameLst>
                                          <p:attrName>style.visibility</p:attrName>
                                        </p:attrNameLst>
                                      </p:cBhvr>
                                      <p:to>
                                        <p:strVal val="visible"/>
                                      </p:to>
                                    </p:set>
                                    <p:animEffect transition="in" filter="fade">
                                      <p:cBhvr>
                                        <p:cTn id="32" dur="500"/>
                                        <p:tgtEl>
                                          <p:spTgt spid="23"/>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20"/>
                                        </p:tgtEl>
                                        <p:attrNameLst>
                                          <p:attrName>style.visibility</p:attrName>
                                        </p:attrNameLst>
                                      </p:cBhvr>
                                      <p:to>
                                        <p:strVal val="visible"/>
                                      </p:to>
                                    </p:set>
                                    <p:animEffect transition="in" filter="fade">
                                      <p:cBhvr>
                                        <p:cTn id="37" dur="500"/>
                                        <p:tgtEl>
                                          <p:spTgt spid="20"/>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21"/>
                                        </p:tgtEl>
                                        <p:attrNameLst>
                                          <p:attrName>style.visibility</p:attrName>
                                        </p:attrNameLst>
                                      </p:cBhvr>
                                      <p:to>
                                        <p:strVal val="visible"/>
                                      </p:to>
                                    </p:set>
                                    <p:animEffect transition="in" filter="fade">
                                      <p:cBhvr>
                                        <p:cTn id="42" dur="500"/>
                                        <p:tgtEl>
                                          <p:spTgt spid="21"/>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22"/>
                                        </p:tgtEl>
                                        <p:attrNameLst>
                                          <p:attrName>style.visibility</p:attrName>
                                        </p:attrNameLst>
                                      </p:cBhvr>
                                      <p:to>
                                        <p:strVal val="visible"/>
                                      </p:to>
                                    </p:set>
                                    <p:animEffect transition="in" filter="fade">
                                      <p:cBhvr>
                                        <p:cTn id="47"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9" grpId="0" animBg="1"/>
      <p:bldP spid="2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21EE2DF-CD9D-4275-A390-B9B6E7309697}"/>
              </a:ext>
            </a:extLst>
          </p:cNvPr>
          <p:cNvSpPr txBox="1"/>
          <p:nvPr/>
        </p:nvSpPr>
        <p:spPr>
          <a:xfrm>
            <a:off x="188686" y="237624"/>
            <a:ext cx="8939201" cy="523220"/>
          </a:xfrm>
          <a:prstGeom prst="rect">
            <a:avLst/>
          </a:prstGeom>
          <a:noFill/>
        </p:spPr>
        <p:txBody>
          <a:bodyPr wrap="square" rtlCol="0">
            <a:spAutoFit/>
          </a:bodyPr>
          <a:lstStyle/>
          <a:p>
            <a:r>
              <a:rPr lang="en-US" sz="2800" b="1" dirty="0">
                <a:solidFill>
                  <a:srgbClr val="002060"/>
                </a:solidFill>
                <a:latin typeface="Tahoma" panose="020B0604030504040204" pitchFamily="34" charset="0"/>
                <a:ea typeface="Tahoma" panose="020B0604030504040204" pitchFamily="34" charset="0"/>
                <a:cs typeface="Tahoma" panose="020B0604030504040204" pitchFamily="34" charset="0"/>
              </a:rPr>
              <a:t>1. LỢI ÍCH CỦA NGÔN NGỮ TRUY VẤN</a:t>
            </a:r>
          </a:p>
        </p:txBody>
      </p:sp>
      <p:pic>
        <p:nvPicPr>
          <p:cNvPr id="7" name="Picture 2" descr="Hướng dẫn tạo bảng trong SQL Server - Gia Sư Tin Học">
            <a:extLst>
              <a:ext uri="{FF2B5EF4-FFF2-40B4-BE49-F238E27FC236}">
                <a16:creationId xmlns:a16="http://schemas.microsoft.com/office/drawing/2014/main" id="{098BE14C-B39A-44C0-BEA9-8070C4BEBB3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37705" y="1413161"/>
            <a:ext cx="5750822" cy="4590186"/>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9B5B697F-8F59-4C6B-806A-C818BA894A5B}"/>
              </a:ext>
            </a:extLst>
          </p:cNvPr>
          <p:cNvSpPr txBox="1"/>
          <p:nvPr/>
        </p:nvSpPr>
        <p:spPr>
          <a:xfrm>
            <a:off x="375256" y="1911254"/>
            <a:ext cx="5479040" cy="3257174"/>
          </a:xfrm>
          <a:prstGeom prst="rect">
            <a:avLst/>
          </a:prstGeom>
          <a:solidFill>
            <a:srgbClr val="FEF8F4"/>
          </a:solidFill>
          <a:ln>
            <a:noFill/>
          </a:ln>
        </p:spPr>
        <p:txBody>
          <a:bodyPr wrap="square" rtlCol="0">
            <a:spAutoFit/>
          </a:bodyPr>
          <a:lstStyle/>
          <a:p>
            <a:pPr>
              <a:lnSpc>
                <a:spcPct val="150000"/>
              </a:lnSpc>
            </a:pPr>
            <a:r>
              <a:rPr lang="en-US" sz="2800" dirty="0" err="1"/>
              <a:t>Ngôn</a:t>
            </a:r>
            <a:r>
              <a:rPr lang="en-US" sz="2800" dirty="0"/>
              <a:t> </a:t>
            </a:r>
            <a:r>
              <a:rPr lang="en-US" sz="2800" dirty="0" err="1"/>
              <a:t>ngữ</a:t>
            </a:r>
            <a:r>
              <a:rPr lang="en-US" sz="2800" dirty="0"/>
              <a:t> </a:t>
            </a:r>
            <a:r>
              <a:rPr lang="en-US" sz="2800" dirty="0" err="1"/>
              <a:t>truy</a:t>
            </a:r>
            <a:r>
              <a:rPr lang="en-US" sz="2800" dirty="0"/>
              <a:t> </a:t>
            </a:r>
            <a:r>
              <a:rPr lang="en-US" sz="2800" dirty="0" err="1"/>
              <a:t>vấn</a:t>
            </a:r>
            <a:r>
              <a:rPr lang="en-US" sz="2800" dirty="0"/>
              <a:t> </a:t>
            </a:r>
            <a:r>
              <a:rPr lang="en-US" sz="2800" dirty="0" err="1"/>
              <a:t>dữ</a:t>
            </a:r>
            <a:r>
              <a:rPr lang="en-US" sz="2800" dirty="0"/>
              <a:t> </a:t>
            </a:r>
            <a:r>
              <a:rPr lang="en-US" sz="2800" dirty="0" err="1"/>
              <a:t>liệu</a:t>
            </a:r>
            <a:r>
              <a:rPr lang="en-US" sz="2800" dirty="0"/>
              <a:t> SQL </a:t>
            </a:r>
            <a:r>
              <a:rPr lang="en-US" sz="2800" dirty="0" err="1"/>
              <a:t>là</a:t>
            </a:r>
            <a:r>
              <a:rPr lang="en-US" sz="2800" dirty="0"/>
              <a:t> </a:t>
            </a:r>
            <a:r>
              <a:rPr lang="en-US" sz="2800" dirty="0" err="1"/>
              <a:t>gì</a:t>
            </a:r>
            <a:r>
              <a:rPr lang="en-US" sz="2800" dirty="0"/>
              <a:t>?</a:t>
            </a:r>
          </a:p>
          <a:p>
            <a:pPr>
              <a:lnSpc>
                <a:spcPct val="150000"/>
              </a:lnSpc>
            </a:pPr>
            <a:r>
              <a:rPr lang="en-US" sz="2800" dirty="0" err="1"/>
              <a:t>Các</a:t>
            </a:r>
            <a:r>
              <a:rPr lang="en-US" sz="2800" dirty="0"/>
              <a:t> </a:t>
            </a:r>
            <a:r>
              <a:rPr lang="en-US" sz="2800" dirty="0" err="1"/>
              <a:t>thành</a:t>
            </a:r>
            <a:r>
              <a:rPr lang="en-US" sz="2800" dirty="0"/>
              <a:t> </a:t>
            </a:r>
            <a:r>
              <a:rPr lang="en-US" sz="2800" dirty="0" err="1"/>
              <a:t>phần</a:t>
            </a:r>
            <a:r>
              <a:rPr lang="en-US" sz="2800" dirty="0"/>
              <a:t> </a:t>
            </a:r>
            <a:r>
              <a:rPr lang="en-US" sz="2800" dirty="0" err="1"/>
              <a:t>của</a:t>
            </a:r>
            <a:r>
              <a:rPr lang="en-US" sz="2800" dirty="0"/>
              <a:t> </a:t>
            </a:r>
            <a:r>
              <a:rPr lang="en-US" sz="2800" dirty="0" err="1"/>
              <a:t>ngôn</a:t>
            </a:r>
            <a:r>
              <a:rPr lang="en-US" sz="2800" dirty="0"/>
              <a:t> </a:t>
            </a:r>
            <a:r>
              <a:rPr lang="en-US" sz="2800" dirty="0" err="1"/>
              <a:t>ngữ</a:t>
            </a:r>
            <a:r>
              <a:rPr lang="en-US" sz="2800" dirty="0"/>
              <a:t> </a:t>
            </a:r>
            <a:r>
              <a:rPr lang="en-US" sz="2800" dirty="0" err="1"/>
              <a:t>truy</a:t>
            </a:r>
            <a:r>
              <a:rPr lang="en-US" sz="2800" dirty="0"/>
              <a:t> </a:t>
            </a:r>
            <a:r>
              <a:rPr lang="en-US" sz="2800" dirty="0" err="1"/>
              <a:t>vấn</a:t>
            </a:r>
            <a:r>
              <a:rPr lang="en-US" sz="2800" dirty="0"/>
              <a:t> </a:t>
            </a:r>
            <a:r>
              <a:rPr lang="en-US" sz="2800" dirty="0" err="1"/>
              <a:t>dữ</a:t>
            </a:r>
            <a:r>
              <a:rPr lang="en-US" sz="2800" dirty="0"/>
              <a:t> </a:t>
            </a:r>
            <a:r>
              <a:rPr lang="en-US" sz="2800" dirty="0" err="1"/>
              <a:t>liệu</a:t>
            </a:r>
            <a:r>
              <a:rPr lang="en-US" sz="2800" dirty="0"/>
              <a:t> SQL?</a:t>
            </a:r>
          </a:p>
          <a:p>
            <a:pPr>
              <a:lnSpc>
                <a:spcPct val="150000"/>
              </a:lnSpc>
            </a:pPr>
            <a:r>
              <a:rPr lang="en-US" sz="2800" dirty="0" err="1"/>
              <a:t>Lợi</a:t>
            </a:r>
            <a:r>
              <a:rPr lang="en-US" sz="2800" dirty="0"/>
              <a:t> </a:t>
            </a:r>
            <a:r>
              <a:rPr lang="en-US" sz="2800" dirty="0" err="1"/>
              <a:t>ích</a:t>
            </a:r>
            <a:r>
              <a:rPr lang="en-US" sz="2800" dirty="0"/>
              <a:t> </a:t>
            </a:r>
            <a:r>
              <a:rPr lang="en-US" sz="2800" dirty="0" err="1"/>
              <a:t>của</a:t>
            </a:r>
            <a:r>
              <a:rPr lang="en-US" sz="2800" dirty="0"/>
              <a:t> </a:t>
            </a:r>
            <a:r>
              <a:rPr lang="en-US" sz="2800" dirty="0" err="1"/>
              <a:t>Ngôn</a:t>
            </a:r>
            <a:r>
              <a:rPr lang="en-US" sz="2800" dirty="0"/>
              <a:t> </a:t>
            </a:r>
            <a:r>
              <a:rPr lang="en-US" sz="2800" dirty="0" err="1"/>
              <a:t>ngữ</a:t>
            </a:r>
            <a:r>
              <a:rPr lang="en-US" sz="2800" dirty="0"/>
              <a:t> </a:t>
            </a:r>
            <a:r>
              <a:rPr lang="en-US" sz="2800" dirty="0" err="1"/>
              <a:t>truy</a:t>
            </a:r>
            <a:r>
              <a:rPr lang="en-US" sz="2800" dirty="0"/>
              <a:t> </a:t>
            </a:r>
            <a:r>
              <a:rPr lang="en-US" sz="2800" dirty="0" err="1"/>
              <a:t>vấn</a:t>
            </a:r>
            <a:r>
              <a:rPr lang="en-US" sz="2800" dirty="0"/>
              <a:t> </a:t>
            </a:r>
            <a:r>
              <a:rPr lang="en-US" sz="2800" dirty="0" err="1"/>
              <a:t>dữ</a:t>
            </a:r>
            <a:r>
              <a:rPr lang="en-US" sz="2800" dirty="0"/>
              <a:t> </a:t>
            </a:r>
            <a:r>
              <a:rPr lang="en-US" sz="2800" dirty="0" err="1"/>
              <a:t>liệu</a:t>
            </a:r>
            <a:r>
              <a:rPr lang="en-US" sz="2800" dirty="0"/>
              <a:t> SQL?</a:t>
            </a:r>
          </a:p>
        </p:txBody>
      </p:sp>
    </p:spTree>
    <p:extLst>
      <p:ext uri="{BB962C8B-B14F-4D97-AF65-F5344CB8AC3E}">
        <p14:creationId xmlns:p14="http://schemas.microsoft.com/office/powerpoint/2010/main" val="31376924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Rounded Corners 4"/>
          <p:cNvSpPr/>
          <p:nvPr/>
        </p:nvSpPr>
        <p:spPr>
          <a:xfrm>
            <a:off x="346364" y="521040"/>
            <a:ext cx="11499272" cy="2281476"/>
          </a:xfrm>
          <a:prstGeom prst="roundRect">
            <a:avLst/>
          </a:prstGeom>
          <a:ln w="38100"/>
        </p:spPr>
        <p:style>
          <a:lnRef idx="2">
            <a:schemeClr val="accent2"/>
          </a:lnRef>
          <a:fillRef idx="1">
            <a:schemeClr val="lt1"/>
          </a:fillRef>
          <a:effectRef idx="0">
            <a:schemeClr val="accent2"/>
          </a:effectRef>
          <a:fontRef idx="minor">
            <a:schemeClr val="dk1"/>
          </a:fontRef>
        </p:style>
        <p:txBody>
          <a:bodyPr wrap="square">
            <a:spAutoFit/>
          </a:bodyPr>
          <a:lstStyle/>
          <a:p>
            <a:pPr marL="0" marR="0" lvl="0" indent="0" algn="just" defTabSz="914400" rtl="0" eaLnBrk="1" fontAlgn="auto" latinLnBrk="0" hangingPunct="1">
              <a:lnSpc>
                <a:spcPct val="100000"/>
              </a:lnSpc>
              <a:spcBef>
                <a:spcPts val="1200"/>
              </a:spcBef>
              <a:spcAft>
                <a:spcPts val="1200"/>
              </a:spcAft>
              <a:buClrTx/>
              <a:buSzTx/>
              <a:buFontTx/>
              <a:buNone/>
              <a:tabLst/>
              <a:defRPr/>
            </a:pPr>
            <a:r>
              <a:rPr lang="en-GB" sz="3200" b="0" i="0" u="none" strike="noStrike">
                <a:solidFill>
                  <a:srgbClr val="000000"/>
                </a:solidFill>
                <a:effectLst/>
                <a:latin typeface="Times New Roman" panose="02020603050405020304" pitchFamily="18" charset="0"/>
              </a:rPr>
              <a:t>	Viết câu truy vấn lấy ra tất cả các dòng trong liên kết bảng </a:t>
            </a:r>
            <a:r>
              <a:rPr lang="en-GB" sz="3200" b="1" i="0" u="none" strike="noStrike">
                <a:solidFill>
                  <a:srgbClr val="000000"/>
                </a:solidFill>
                <a:effectLst/>
                <a:latin typeface="Times New Roman" panose="02020603050405020304" pitchFamily="18" charset="0"/>
              </a:rPr>
              <a:t>banthuam</a:t>
            </a:r>
            <a:r>
              <a:rPr lang="en-GB" sz="3200" b="0" i="0" u="none" strike="noStrike">
                <a:solidFill>
                  <a:srgbClr val="000000"/>
                </a:solidFill>
                <a:effectLst/>
                <a:latin typeface="Times New Roman" panose="02020603050405020304" pitchFamily="18" charset="0"/>
              </a:rPr>
              <a:t> với bảng </a:t>
            </a:r>
            <a:r>
              <a:rPr lang="en-GB" sz="3200" b="1" i="0" u="none" strike="noStrike">
                <a:solidFill>
                  <a:srgbClr val="000000"/>
                </a:solidFill>
                <a:effectLst/>
                <a:latin typeface="Times New Roman" panose="02020603050405020304" pitchFamily="18" charset="0"/>
              </a:rPr>
              <a:t>bannhac</a:t>
            </a:r>
            <a:r>
              <a:rPr lang="en-GB" sz="3200" b="0" i="0" u="none" strike="noStrike">
                <a:solidFill>
                  <a:srgbClr val="000000"/>
                </a:solidFill>
                <a:effectLst/>
                <a:latin typeface="Times New Roman" panose="02020603050405020304" pitchFamily="18" charset="0"/>
              </a:rPr>
              <a:t> và bảng </a:t>
            </a:r>
            <a:r>
              <a:rPr lang="en-GB" sz="3200" b="1" i="0" u="none" strike="noStrike">
                <a:solidFill>
                  <a:srgbClr val="000000"/>
                </a:solidFill>
                <a:effectLst/>
                <a:latin typeface="Times New Roman" panose="02020603050405020304" pitchFamily="18" charset="0"/>
              </a:rPr>
              <a:t>casi</a:t>
            </a:r>
            <a:r>
              <a:rPr lang="en-GB" sz="3200" b="0" i="0" u="none" strike="noStrike">
                <a:solidFill>
                  <a:srgbClr val="000000"/>
                </a:solidFill>
                <a:effectLst/>
                <a:latin typeface="Times New Roman" panose="02020603050405020304" pitchFamily="18" charset="0"/>
              </a:rPr>
              <a:t>, mỗi dòng lấy các cột Mid, Sid của bảng banthuam, cột TenBN của bảng bannhac và TenCS của bảng casi.</a:t>
            </a:r>
            <a:endParaRPr kumimoji="0" lang="en-US" sz="32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4" name="TextBox 3">
            <a:extLst>
              <a:ext uri="{FF2B5EF4-FFF2-40B4-BE49-F238E27FC236}">
                <a16:creationId xmlns:a16="http://schemas.microsoft.com/office/drawing/2014/main" id="{A258144B-231F-4CFC-A8E0-A6A133EC8ACC}"/>
              </a:ext>
            </a:extLst>
          </p:cNvPr>
          <p:cNvSpPr txBox="1"/>
          <p:nvPr/>
        </p:nvSpPr>
        <p:spPr>
          <a:xfrm>
            <a:off x="976746" y="3642642"/>
            <a:ext cx="10238508" cy="1685846"/>
          </a:xfrm>
          <a:prstGeom prst="rect">
            <a:avLst/>
          </a:prstGeom>
          <a:noFill/>
        </p:spPr>
        <p:txBody>
          <a:bodyPr wrap="square" rtlCol="0">
            <a:spAutoFit/>
          </a:bodyPr>
          <a:lstStyle/>
          <a:p>
            <a:pPr eaLnBrk="0" fontAlgn="base" hangingPunct="0">
              <a:lnSpc>
                <a:spcPct val="150000"/>
              </a:lnSpc>
              <a:spcBef>
                <a:spcPct val="0"/>
              </a:spcBef>
              <a:spcAft>
                <a:spcPct val="0"/>
              </a:spcAft>
              <a:buClrTx/>
            </a:pPr>
            <a:r>
              <a:rPr lang="en-US" altLang="en-US" sz="2400">
                <a:solidFill>
                  <a:srgbClr val="0070C0"/>
                </a:solidFill>
                <a:latin typeface="Roboto" panose="02000000000000000000" pitchFamily="2" charset="0"/>
                <a:ea typeface="Roboto" panose="02000000000000000000" pitchFamily="2" charset="0"/>
                <a:cs typeface="Roboto" panose="02000000000000000000" pitchFamily="2" charset="0"/>
              </a:rPr>
              <a:t>SELECT</a:t>
            </a:r>
            <a:r>
              <a:rPr lang="en-US" altLang="en-US" sz="2400">
                <a:solidFill>
                  <a:srgbClr val="333333"/>
                </a:solidFill>
                <a:latin typeface="Roboto" panose="02000000000000000000" pitchFamily="2" charset="0"/>
                <a:ea typeface="Roboto" panose="02000000000000000000" pitchFamily="2" charset="0"/>
                <a:cs typeface="Roboto" panose="02000000000000000000" pitchFamily="2" charset="0"/>
              </a:rPr>
              <a:t> </a:t>
            </a:r>
            <a:r>
              <a:rPr lang="en-US" altLang="en-US" sz="2400">
                <a:solidFill>
                  <a:srgbClr val="FF0000"/>
                </a:solidFill>
                <a:latin typeface="Roboto" panose="02000000000000000000" pitchFamily="2" charset="0"/>
                <a:ea typeface="Roboto" panose="02000000000000000000" pitchFamily="2" charset="0"/>
                <a:cs typeface="Roboto" panose="02000000000000000000" pitchFamily="2" charset="0"/>
              </a:rPr>
              <a:t>banthuam</a:t>
            </a:r>
            <a:r>
              <a:rPr lang="en-US" altLang="en-US" sz="2400">
                <a:solidFill>
                  <a:srgbClr val="333333"/>
                </a:solidFill>
                <a:latin typeface="Roboto" panose="02000000000000000000" pitchFamily="2" charset="0"/>
                <a:ea typeface="Roboto" panose="02000000000000000000" pitchFamily="2" charset="0"/>
                <a:cs typeface="Roboto" panose="02000000000000000000" pitchFamily="2" charset="0"/>
              </a:rPr>
              <a:t>.Mid, </a:t>
            </a:r>
            <a:r>
              <a:rPr lang="en-US" altLang="en-US" sz="2400">
                <a:solidFill>
                  <a:srgbClr val="FF0000"/>
                </a:solidFill>
                <a:latin typeface="Roboto" panose="02000000000000000000" pitchFamily="2" charset="0"/>
                <a:ea typeface="Roboto" panose="02000000000000000000" pitchFamily="2" charset="0"/>
                <a:cs typeface="Roboto" panose="02000000000000000000" pitchFamily="2" charset="0"/>
              </a:rPr>
              <a:t>banthuam</a:t>
            </a:r>
            <a:r>
              <a:rPr lang="en-US" altLang="en-US" sz="2400">
                <a:solidFill>
                  <a:srgbClr val="333333"/>
                </a:solidFill>
                <a:latin typeface="Roboto" panose="02000000000000000000" pitchFamily="2" charset="0"/>
                <a:ea typeface="Roboto" panose="02000000000000000000" pitchFamily="2" charset="0"/>
                <a:cs typeface="Roboto" panose="02000000000000000000" pitchFamily="2" charset="0"/>
              </a:rPr>
              <a:t>.Sid, </a:t>
            </a:r>
            <a:r>
              <a:rPr lang="en-US" altLang="en-US" sz="2400">
                <a:solidFill>
                  <a:srgbClr val="FF0000"/>
                </a:solidFill>
                <a:latin typeface="Roboto" panose="02000000000000000000" pitchFamily="2" charset="0"/>
                <a:ea typeface="Roboto" panose="02000000000000000000" pitchFamily="2" charset="0"/>
                <a:cs typeface="Roboto" panose="02000000000000000000" pitchFamily="2" charset="0"/>
              </a:rPr>
              <a:t>bannhac</a:t>
            </a:r>
            <a:r>
              <a:rPr lang="en-US" altLang="en-US" sz="2400">
                <a:solidFill>
                  <a:srgbClr val="333333"/>
                </a:solidFill>
                <a:latin typeface="Roboto" panose="02000000000000000000" pitchFamily="2" charset="0"/>
                <a:ea typeface="Roboto" panose="02000000000000000000" pitchFamily="2" charset="0"/>
                <a:cs typeface="Roboto" panose="02000000000000000000" pitchFamily="2" charset="0"/>
              </a:rPr>
              <a:t>.TenBN, </a:t>
            </a:r>
            <a:r>
              <a:rPr lang="en-US" altLang="en-US" sz="2400">
                <a:solidFill>
                  <a:srgbClr val="FF0000"/>
                </a:solidFill>
                <a:latin typeface="Roboto" panose="02000000000000000000" pitchFamily="2" charset="0"/>
                <a:ea typeface="Roboto" panose="02000000000000000000" pitchFamily="2" charset="0"/>
                <a:cs typeface="Roboto" panose="02000000000000000000" pitchFamily="2" charset="0"/>
              </a:rPr>
              <a:t>casi</a:t>
            </a:r>
            <a:r>
              <a:rPr lang="en-US" altLang="en-US" sz="2400">
                <a:solidFill>
                  <a:srgbClr val="333333"/>
                </a:solidFill>
                <a:latin typeface="Roboto" panose="02000000000000000000" pitchFamily="2" charset="0"/>
                <a:ea typeface="Roboto" panose="02000000000000000000" pitchFamily="2" charset="0"/>
                <a:cs typeface="Roboto" panose="02000000000000000000" pitchFamily="2" charset="0"/>
              </a:rPr>
              <a:t>.TenCS </a:t>
            </a:r>
          </a:p>
          <a:p>
            <a:pPr eaLnBrk="0" fontAlgn="base" hangingPunct="0">
              <a:lnSpc>
                <a:spcPct val="150000"/>
              </a:lnSpc>
              <a:spcBef>
                <a:spcPct val="0"/>
              </a:spcBef>
              <a:spcAft>
                <a:spcPct val="0"/>
              </a:spcAft>
              <a:buClrTx/>
            </a:pPr>
            <a:r>
              <a:rPr lang="en-US" altLang="en-US" sz="2400">
                <a:solidFill>
                  <a:srgbClr val="333333"/>
                </a:solidFill>
                <a:latin typeface="Roboto" panose="02000000000000000000" pitchFamily="2" charset="0"/>
                <a:ea typeface="Roboto" panose="02000000000000000000" pitchFamily="2" charset="0"/>
                <a:cs typeface="Roboto" panose="02000000000000000000" pitchFamily="2" charset="0"/>
              </a:rPr>
              <a:t>     </a:t>
            </a:r>
            <a:r>
              <a:rPr lang="en-US" altLang="en-US" sz="2400">
                <a:solidFill>
                  <a:srgbClr val="0070C0"/>
                </a:solidFill>
                <a:latin typeface="Roboto" panose="02000000000000000000" pitchFamily="2" charset="0"/>
                <a:ea typeface="Roboto" panose="02000000000000000000" pitchFamily="2" charset="0"/>
                <a:cs typeface="Roboto" panose="02000000000000000000" pitchFamily="2" charset="0"/>
              </a:rPr>
              <a:t>FROM</a:t>
            </a:r>
            <a:r>
              <a:rPr lang="en-US" altLang="en-US" sz="2400">
                <a:solidFill>
                  <a:srgbClr val="333333"/>
                </a:solidFill>
                <a:latin typeface="Roboto" panose="02000000000000000000" pitchFamily="2" charset="0"/>
                <a:ea typeface="Roboto" panose="02000000000000000000" pitchFamily="2" charset="0"/>
                <a:cs typeface="Roboto" panose="02000000000000000000" pitchFamily="2" charset="0"/>
              </a:rPr>
              <a:t> </a:t>
            </a:r>
            <a:r>
              <a:rPr lang="en-US" altLang="en-US" sz="2400">
                <a:solidFill>
                  <a:srgbClr val="FF0000"/>
                </a:solidFill>
                <a:latin typeface="Roboto" panose="02000000000000000000" pitchFamily="2" charset="0"/>
                <a:ea typeface="Roboto" panose="02000000000000000000" pitchFamily="2" charset="0"/>
                <a:cs typeface="Roboto" panose="02000000000000000000" pitchFamily="2" charset="0"/>
              </a:rPr>
              <a:t>banthuam</a:t>
            </a:r>
            <a:r>
              <a:rPr lang="en-US" altLang="en-US" sz="2400">
                <a:solidFill>
                  <a:srgbClr val="333333"/>
                </a:solidFill>
                <a:latin typeface="Roboto" panose="02000000000000000000" pitchFamily="2" charset="0"/>
                <a:ea typeface="Roboto" panose="02000000000000000000" pitchFamily="2" charset="0"/>
                <a:cs typeface="Roboto" panose="02000000000000000000" pitchFamily="2" charset="0"/>
              </a:rPr>
              <a:t>, </a:t>
            </a:r>
            <a:r>
              <a:rPr lang="en-US" altLang="en-US" sz="2400">
                <a:solidFill>
                  <a:srgbClr val="FF0000"/>
                </a:solidFill>
                <a:latin typeface="Roboto" panose="02000000000000000000" pitchFamily="2" charset="0"/>
                <a:ea typeface="Roboto" panose="02000000000000000000" pitchFamily="2" charset="0"/>
                <a:cs typeface="Roboto" panose="02000000000000000000" pitchFamily="2" charset="0"/>
              </a:rPr>
              <a:t>bannhac</a:t>
            </a:r>
            <a:r>
              <a:rPr lang="en-US" altLang="en-US" sz="2400">
                <a:solidFill>
                  <a:schemeClr val="tx1"/>
                </a:solidFill>
                <a:latin typeface="Roboto" panose="02000000000000000000" pitchFamily="2" charset="0"/>
                <a:ea typeface="Roboto" panose="02000000000000000000" pitchFamily="2" charset="0"/>
                <a:cs typeface="Roboto" panose="02000000000000000000" pitchFamily="2" charset="0"/>
              </a:rPr>
              <a:t>,</a:t>
            </a:r>
            <a:r>
              <a:rPr lang="en-US" altLang="en-US" sz="2400">
                <a:solidFill>
                  <a:srgbClr val="FF0000"/>
                </a:solidFill>
                <a:latin typeface="Roboto" panose="02000000000000000000" pitchFamily="2" charset="0"/>
                <a:ea typeface="Roboto" panose="02000000000000000000" pitchFamily="2" charset="0"/>
                <a:cs typeface="Roboto" panose="02000000000000000000" pitchFamily="2" charset="0"/>
              </a:rPr>
              <a:t> casi</a:t>
            </a:r>
            <a:r>
              <a:rPr lang="en-US" altLang="en-US" sz="2400">
                <a:solidFill>
                  <a:srgbClr val="333333"/>
                </a:solidFill>
                <a:latin typeface="Roboto" panose="02000000000000000000" pitchFamily="2" charset="0"/>
                <a:ea typeface="Roboto" panose="02000000000000000000" pitchFamily="2" charset="0"/>
                <a:cs typeface="Roboto" panose="02000000000000000000" pitchFamily="2" charset="0"/>
              </a:rPr>
              <a:t> </a:t>
            </a:r>
          </a:p>
          <a:p>
            <a:pPr eaLnBrk="0" fontAlgn="base" hangingPunct="0">
              <a:lnSpc>
                <a:spcPct val="150000"/>
              </a:lnSpc>
              <a:spcBef>
                <a:spcPct val="0"/>
              </a:spcBef>
              <a:spcAft>
                <a:spcPct val="0"/>
              </a:spcAft>
              <a:buClrTx/>
            </a:pPr>
            <a:r>
              <a:rPr lang="en-US" altLang="en-US" sz="2400">
                <a:solidFill>
                  <a:srgbClr val="333333"/>
                </a:solidFill>
                <a:latin typeface="Roboto" panose="02000000000000000000" pitchFamily="2" charset="0"/>
                <a:ea typeface="Roboto" panose="02000000000000000000" pitchFamily="2" charset="0"/>
                <a:cs typeface="Roboto" panose="02000000000000000000" pitchFamily="2" charset="0"/>
              </a:rPr>
              <a:t>     </a:t>
            </a:r>
            <a:r>
              <a:rPr lang="en-US" altLang="en-US" sz="2400">
                <a:solidFill>
                  <a:srgbClr val="0070C0"/>
                </a:solidFill>
                <a:latin typeface="Roboto" panose="02000000000000000000" pitchFamily="2" charset="0"/>
                <a:ea typeface="Roboto" panose="02000000000000000000" pitchFamily="2" charset="0"/>
                <a:cs typeface="Roboto" panose="02000000000000000000" pitchFamily="2" charset="0"/>
              </a:rPr>
              <a:t>WHERE</a:t>
            </a:r>
            <a:r>
              <a:rPr lang="en-US" altLang="en-US" sz="2400">
                <a:solidFill>
                  <a:srgbClr val="333333"/>
                </a:solidFill>
                <a:latin typeface="Roboto" panose="02000000000000000000" pitchFamily="2" charset="0"/>
                <a:ea typeface="Roboto" panose="02000000000000000000" pitchFamily="2" charset="0"/>
                <a:cs typeface="Roboto" panose="02000000000000000000" pitchFamily="2" charset="0"/>
              </a:rPr>
              <a:t> </a:t>
            </a:r>
            <a:r>
              <a:rPr lang="en-US" altLang="en-US" sz="2400">
                <a:solidFill>
                  <a:srgbClr val="FF0000"/>
                </a:solidFill>
                <a:latin typeface="Roboto" panose="02000000000000000000" pitchFamily="2" charset="0"/>
                <a:ea typeface="Roboto" panose="02000000000000000000" pitchFamily="2" charset="0"/>
                <a:cs typeface="Roboto" panose="02000000000000000000" pitchFamily="2" charset="0"/>
              </a:rPr>
              <a:t>banthuam</a:t>
            </a:r>
            <a:r>
              <a:rPr lang="en-US" altLang="en-US" sz="2400">
                <a:solidFill>
                  <a:srgbClr val="333333"/>
                </a:solidFill>
                <a:latin typeface="Roboto" panose="02000000000000000000" pitchFamily="2" charset="0"/>
                <a:ea typeface="Roboto" panose="02000000000000000000" pitchFamily="2" charset="0"/>
                <a:cs typeface="Roboto" panose="02000000000000000000" pitchFamily="2" charset="0"/>
              </a:rPr>
              <a:t>.Mid=</a:t>
            </a:r>
            <a:r>
              <a:rPr lang="en-US" altLang="en-US" sz="2400">
                <a:solidFill>
                  <a:srgbClr val="FF0000"/>
                </a:solidFill>
                <a:latin typeface="Roboto" panose="02000000000000000000" pitchFamily="2" charset="0"/>
                <a:ea typeface="Roboto" panose="02000000000000000000" pitchFamily="2" charset="0"/>
                <a:cs typeface="Roboto" panose="02000000000000000000" pitchFamily="2" charset="0"/>
              </a:rPr>
              <a:t>bannhac</a:t>
            </a:r>
            <a:r>
              <a:rPr lang="en-US" altLang="en-US" sz="2400">
                <a:solidFill>
                  <a:srgbClr val="333333"/>
                </a:solidFill>
                <a:latin typeface="Roboto" panose="02000000000000000000" pitchFamily="2" charset="0"/>
                <a:ea typeface="Roboto" panose="02000000000000000000" pitchFamily="2" charset="0"/>
                <a:cs typeface="Roboto" panose="02000000000000000000" pitchFamily="2" charset="0"/>
              </a:rPr>
              <a:t>.Mid </a:t>
            </a:r>
            <a:r>
              <a:rPr lang="en-US" altLang="en-US" sz="2400">
                <a:solidFill>
                  <a:srgbClr val="0070C0"/>
                </a:solidFill>
                <a:latin typeface="Roboto" panose="02000000000000000000" pitchFamily="2" charset="0"/>
                <a:ea typeface="Roboto" panose="02000000000000000000" pitchFamily="2" charset="0"/>
                <a:cs typeface="Roboto" panose="02000000000000000000" pitchFamily="2" charset="0"/>
              </a:rPr>
              <a:t>AND</a:t>
            </a:r>
            <a:r>
              <a:rPr lang="en-US" altLang="en-US" sz="2400">
                <a:solidFill>
                  <a:srgbClr val="333333"/>
                </a:solidFill>
                <a:latin typeface="Roboto" panose="02000000000000000000" pitchFamily="2" charset="0"/>
                <a:ea typeface="Roboto" panose="02000000000000000000" pitchFamily="2" charset="0"/>
                <a:cs typeface="Roboto" panose="02000000000000000000" pitchFamily="2" charset="0"/>
              </a:rPr>
              <a:t> </a:t>
            </a:r>
            <a:r>
              <a:rPr lang="en-US" altLang="en-US" sz="2400">
                <a:solidFill>
                  <a:srgbClr val="FF0000"/>
                </a:solidFill>
                <a:latin typeface="Roboto" panose="02000000000000000000" pitchFamily="2" charset="0"/>
                <a:ea typeface="Roboto" panose="02000000000000000000" pitchFamily="2" charset="0"/>
                <a:cs typeface="Roboto" panose="02000000000000000000" pitchFamily="2" charset="0"/>
              </a:rPr>
              <a:t>banthuam</a:t>
            </a:r>
            <a:r>
              <a:rPr lang="en-US" altLang="en-US" sz="2400">
                <a:solidFill>
                  <a:srgbClr val="333333"/>
                </a:solidFill>
                <a:latin typeface="Roboto" panose="02000000000000000000" pitchFamily="2" charset="0"/>
                <a:ea typeface="Roboto" panose="02000000000000000000" pitchFamily="2" charset="0"/>
                <a:cs typeface="Roboto" panose="02000000000000000000" pitchFamily="2" charset="0"/>
              </a:rPr>
              <a:t>.Sid=</a:t>
            </a:r>
            <a:r>
              <a:rPr lang="en-US" altLang="en-US" sz="2400">
                <a:solidFill>
                  <a:srgbClr val="FF0000"/>
                </a:solidFill>
                <a:latin typeface="Roboto" panose="02000000000000000000" pitchFamily="2" charset="0"/>
                <a:ea typeface="Roboto" panose="02000000000000000000" pitchFamily="2" charset="0"/>
                <a:cs typeface="Roboto" panose="02000000000000000000" pitchFamily="2" charset="0"/>
              </a:rPr>
              <a:t>casi</a:t>
            </a:r>
            <a:r>
              <a:rPr lang="en-US" altLang="en-US" sz="2400">
                <a:solidFill>
                  <a:srgbClr val="333333"/>
                </a:solidFill>
                <a:latin typeface="Roboto" panose="02000000000000000000" pitchFamily="2" charset="0"/>
                <a:ea typeface="Roboto" panose="02000000000000000000" pitchFamily="2" charset="0"/>
                <a:cs typeface="Roboto" panose="02000000000000000000" pitchFamily="2" charset="0"/>
              </a:rPr>
              <a:t>.Sid;</a:t>
            </a:r>
            <a:endParaRPr lang="en-US" sz="2400">
              <a:latin typeface="Roboto" panose="02000000000000000000" pitchFamily="2"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12534547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21EE2DF-CD9D-4275-A390-B9B6E7309697}"/>
              </a:ext>
            </a:extLst>
          </p:cNvPr>
          <p:cNvSpPr txBox="1"/>
          <p:nvPr/>
        </p:nvSpPr>
        <p:spPr>
          <a:xfrm>
            <a:off x="188686" y="237624"/>
            <a:ext cx="8939201" cy="523220"/>
          </a:xfrm>
          <a:prstGeom prst="rect">
            <a:avLst/>
          </a:prstGeom>
          <a:noFill/>
        </p:spPr>
        <p:txBody>
          <a:bodyPr wrap="square" rtlCol="0">
            <a:spAutoFit/>
          </a:bodyPr>
          <a:lstStyle/>
          <a:p>
            <a:r>
              <a:rPr lang="en-US" sz="2800" b="1" dirty="0">
                <a:solidFill>
                  <a:srgbClr val="002060"/>
                </a:solidFill>
                <a:latin typeface="Tahoma" panose="020B0604030504040204" pitchFamily="34" charset="0"/>
                <a:ea typeface="Tahoma" panose="020B0604030504040204" pitchFamily="34" charset="0"/>
                <a:cs typeface="Tahoma" panose="020B0604030504040204" pitchFamily="34" charset="0"/>
              </a:rPr>
              <a:t>1. LỢI ÍCH CỦA NGÔN NGỮ TRUY VẤN</a:t>
            </a:r>
          </a:p>
        </p:txBody>
      </p:sp>
      <p:graphicFrame>
        <p:nvGraphicFramePr>
          <p:cNvPr id="6" name="Diagram 5">
            <a:extLst>
              <a:ext uri="{FF2B5EF4-FFF2-40B4-BE49-F238E27FC236}">
                <a16:creationId xmlns:a16="http://schemas.microsoft.com/office/drawing/2014/main" id="{3F9F3C6D-9B84-4997-B4D6-8D96E9D007FB}"/>
              </a:ext>
            </a:extLst>
          </p:cNvPr>
          <p:cNvGraphicFramePr/>
          <p:nvPr>
            <p:extLst>
              <p:ext uri="{D42A27DB-BD31-4B8C-83A1-F6EECF244321}">
                <p14:modId xmlns:p14="http://schemas.microsoft.com/office/powerpoint/2010/main" val="3738115924"/>
              </p:ext>
            </p:extLst>
          </p:nvPr>
        </p:nvGraphicFramePr>
        <p:xfrm>
          <a:off x="1185551" y="766617"/>
          <a:ext cx="10369140" cy="5638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133503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graphicEl>
                                              <a:dgm id="{120E4E67-3442-428C-9878-06ED8EAA30A0}"/>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graphicEl>
                                              <a:dgm id="{F5BBDE3B-8FE2-47D0-9024-546F0A87A08A}"/>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graphicEl>
                                              <a:dgm id="{27B4D2D1-1BA3-4B5C-9D99-A17999C43C25}"/>
                                            </p:graphic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graphicEl>
                                              <a:dgm id="{AA6F4EBA-D735-4882-976D-63834AF757ED}"/>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uiExpand="1">
        <p:bldSub>
          <a:bldDgm bld="one"/>
        </p:bldSub>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21EE2DF-CD9D-4275-A390-B9B6E7309697}"/>
              </a:ext>
            </a:extLst>
          </p:cNvPr>
          <p:cNvSpPr txBox="1"/>
          <p:nvPr/>
        </p:nvSpPr>
        <p:spPr>
          <a:xfrm>
            <a:off x="188686" y="237624"/>
            <a:ext cx="8939201" cy="523220"/>
          </a:xfrm>
          <a:prstGeom prst="rect">
            <a:avLst/>
          </a:prstGeom>
          <a:noFill/>
        </p:spPr>
        <p:txBody>
          <a:bodyPr wrap="square" rtlCol="0">
            <a:spAutoFit/>
          </a:bodyPr>
          <a:lstStyle/>
          <a:p>
            <a:r>
              <a:rPr lang="en-US" sz="2800" b="1" dirty="0">
                <a:solidFill>
                  <a:srgbClr val="002060"/>
                </a:solidFill>
                <a:latin typeface="Tahoma" panose="020B0604030504040204" pitchFamily="34" charset="0"/>
                <a:ea typeface="Tahoma" panose="020B0604030504040204" pitchFamily="34" charset="0"/>
                <a:cs typeface="Tahoma" panose="020B0604030504040204" pitchFamily="34" charset="0"/>
              </a:rPr>
              <a:t>1. LỢI ÍCH CỦA NGÔN NGỮ TRUY VẤN</a:t>
            </a:r>
          </a:p>
        </p:txBody>
      </p:sp>
      <p:graphicFrame>
        <p:nvGraphicFramePr>
          <p:cNvPr id="6" name="Diagram 5">
            <a:extLst>
              <a:ext uri="{FF2B5EF4-FFF2-40B4-BE49-F238E27FC236}">
                <a16:creationId xmlns:a16="http://schemas.microsoft.com/office/drawing/2014/main" id="{3F9F3C6D-9B84-4997-B4D6-8D96E9D007FB}"/>
              </a:ext>
            </a:extLst>
          </p:cNvPr>
          <p:cNvGraphicFramePr/>
          <p:nvPr>
            <p:extLst>
              <p:ext uri="{D42A27DB-BD31-4B8C-83A1-F6EECF244321}">
                <p14:modId xmlns:p14="http://schemas.microsoft.com/office/powerpoint/2010/main" val="2592952286"/>
              </p:ext>
            </p:extLst>
          </p:nvPr>
        </p:nvGraphicFramePr>
        <p:xfrm>
          <a:off x="662047" y="1006693"/>
          <a:ext cx="10867905" cy="407785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527589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graphicEl>
                                              <a:dgm id="{120E4E67-3442-428C-9878-06ED8EAA30A0}"/>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graphicEl>
                                              <a:dgm id="{F5BBDE3B-8FE2-47D0-9024-546F0A87A08A}"/>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uiExpand="1">
        <p:bldSub>
          <a:bldDgm bld="one"/>
        </p:bldSub>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21EE2DF-CD9D-4275-A390-B9B6E7309697}"/>
              </a:ext>
            </a:extLst>
          </p:cNvPr>
          <p:cNvSpPr txBox="1"/>
          <p:nvPr/>
        </p:nvSpPr>
        <p:spPr>
          <a:xfrm>
            <a:off x="188686" y="237624"/>
            <a:ext cx="8939201" cy="523220"/>
          </a:xfrm>
          <a:prstGeom prst="rect">
            <a:avLst/>
          </a:prstGeom>
          <a:noFill/>
        </p:spPr>
        <p:txBody>
          <a:bodyPr wrap="square" rtlCol="0">
            <a:spAutoFit/>
          </a:bodyPr>
          <a:lstStyle/>
          <a:p>
            <a:r>
              <a:rPr lang="en-US" sz="2800" b="1" dirty="0">
                <a:solidFill>
                  <a:srgbClr val="002060"/>
                </a:solidFill>
                <a:latin typeface="Tahoma" panose="020B0604030504040204" pitchFamily="34" charset="0"/>
                <a:ea typeface="Tahoma" panose="020B0604030504040204" pitchFamily="34" charset="0"/>
                <a:cs typeface="Tahoma" panose="020B0604030504040204" pitchFamily="34" charset="0"/>
              </a:rPr>
              <a:t>2. KHỞI TẠO C</a:t>
            </a:r>
            <a:r>
              <a:rPr lang="vi-VN" sz="2800" b="1" dirty="0">
                <a:solidFill>
                  <a:srgbClr val="002060"/>
                </a:solidFill>
                <a:latin typeface="Tahoma" panose="020B0604030504040204" pitchFamily="34" charset="0"/>
                <a:ea typeface="Tahoma" panose="020B0604030504040204" pitchFamily="34" charset="0"/>
                <a:cs typeface="Tahoma" panose="020B0604030504040204" pitchFamily="34" charset="0"/>
              </a:rPr>
              <a:t>Ơ</a:t>
            </a:r>
            <a:r>
              <a:rPr lang="en-US" sz="2800" b="1" dirty="0">
                <a:solidFill>
                  <a:srgbClr val="002060"/>
                </a:solidFill>
                <a:latin typeface="Tahoma" panose="020B0604030504040204" pitchFamily="34" charset="0"/>
                <a:ea typeface="Tahoma" panose="020B0604030504040204" pitchFamily="34" charset="0"/>
                <a:cs typeface="Tahoma" panose="020B0604030504040204" pitchFamily="34" charset="0"/>
              </a:rPr>
              <a:t> SỞ DỮ LIỆU</a:t>
            </a:r>
          </a:p>
        </p:txBody>
      </p:sp>
      <p:sp>
        <p:nvSpPr>
          <p:cNvPr id="14" name="Rectangle 13">
            <a:extLst>
              <a:ext uri="{FF2B5EF4-FFF2-40B4-BE49-F238E27FC236}">
                <a16:creationId xmlns:a16="http://schemas.microsoft.com/office/drawing/2014/main" id="{F4C40A09-6377-4217-B951-9FD65E925492}"/>
              </a:ext>
            </a:extLst>
          </p:cNvPr>
          <p:cNvSpPr/>
          <p:nvPr/>
        </p:nvSpPr>
        <p:spPr>
          <a:xfrm>
            <a:off x="512618" y="972397"/>
            <a:ext cx="11374581" cy="1307537"/>
          </a:xfrm>
          <a:prstGeom prst="rect">
            <a:avLst/>
          </a:prstGeom>
        </p:spPr>
        <p:txBody>
          <a:bodyPr wrap="square">
            <a:spAutoFit/>
          </a:bodyPr>
          <a:lstStyle/>
          <a:p>
            <a:pPr algn="just">
              <a:lnSpc>
                <a:spcPct val="150000"/>
              </a:lnSpc>
              <a:spcBef>
                <a:spcPts val="1200"/>
              </a:spcBef>
              <a:spcAft>
                <a:spcPts val="1200"/>
              </a:spcAft>
            </a:pPr>
            <a:r>
              <a:rPr lang="en-GB" sz="2800" b="0" i="0" u="none" strike="noStrike" dirty="0">
                <a:solidFill>
                  <a:srgbClr val="000000"/>
                </a:solidFill>
                <a:effectLst/>
                <a:latin typeface="Times New Roman" panose="02020603050405020304" pitchFamily="18" charset="0"/>
              </a:rPr>
              <a:t>- </a:t>
            </a:r>
            <a:r>
              <a:rPr lang="en-GB" sz="2800" b="0" i="0" u="none" strike="noStrike" dirty="0" err="1">
                <a:solidFill>
                  <a:srgbClr val="000000"/>
                </a:solidFill>
                <a:effectLst/>
                <a:latin typeface="Times New Roman" panose="02020603050405020304" pitchFamily="18" charset="0"/>
              </a:rPr>
              <a:t>Thành</a:t>
            </a:r>
            <a:r>
              <a:rPr lang="en-GB" sz="2800" b="0" i="0" u="none" strike="noStrike" dirty="0">
                <a:solidFill>
                  <a:srgbClr val="000000"/>
                </a:solidFill>
                <a:effectLst/>
                <a:latin typeface="Times New Roman" panose="02020603050405020304" pitchFamily="18" charset="0"/>
              </a:rPr>
              <a:t> </a:t>
            </a:r>
            <a:r>
              <a:rPr lang="en-GB" sz="2800" b="0" i="0" u="none" strike="noStrike" dirty="0" err="1">
                <a:solidFill>
                  <a:srgbClr val="000000"/>
                </a:solidFill>
                <a:effectLst/>
                <a:latin typeface="Times New Roman" panose="02020603050405020304" pitchFamily="18" charset="0"/>
              </a:rPr>
              <a:t>phần</a:t>
            </a:r>
            <a:r>
              <a:rPr lang="en-GB" sz="2800" b="0" i="0" u="none" strike="noStrike" dirty="0">
                <a:solidFill>
                  <a:srgbClr val="000000"/>
                </a:solidFill>
                <a:effectLst/>
                <a:latin typeface="Times New Roman" panose="02020603050405020304" pitchFamily="18" charset="0"/>
              </a:rPr>
              <a:t> DDL </a:t>
            </a:r>
            <a:r>
              <a:rPr lang="en-GB" sz="2800" b="0" i="0" u="none" strike="noStrike" dirty="0" err="1">
                <a:solidFill>
                  <a:srgbClr val="000000"/>
                </a:solidFill>
                <a:effectLst/>
                <a:latin typeface="Times New Roman" panose="02020603050405020304" pitchFamily="18" charset="0"/>
              </a:rPr>
              <a:t>của</a:t>
            </a:r>
            <a:r>
              <a:rPr lang="en-GB" sz="2800" b="0" i="0" u="none" strike="noStrike" dirty="0">
                <a:solidFill>
                  <a:srgbClr val="000000"/>
                </a:solidFill>
                <a:effectLst/>
                <a:latin typeface="Times New Roman" panose="02020603050405020304" pitchFamily="18" charset="0"/>
              </a:rPr>
              <a:t> SQL </a:t>
            </a:r>
            <a:r>
              <a:rPr lang="en-GB" sz="2800" b="0" i="0" u="none" strike="noStrike" dirty="0" err="1">
                <a:solidFill>
                  <a:srgbClr val="000000"/>
                </a:solidFill>
                <a:effectLst/>
                <a:latin typeface="Times New Roman" panose="02020603050405020304" pitchFamily="18" charset="0"/>
              </a:rPr>
              <a:t>cung</a:t>
            </a:r>
            <a:r>
              <a:rPr lang="en-GB" sz="2800" b="0" i="0" u="none" strike="noStrike" dirty="0">
                <a:solidFill>
                  <a:srgbClr val="000000"/>
                </a:solidFill>
                <a:effectLst/>
                <a:latin typeface="Times New Roman" panose="02020603050405020304" pitchFamily="18" charset="0"/>
              </a:rPr>
              <a:t> </a:t>
            </a:r>
            <a:r>
              <a:rPr lang="en-GB" sz="2800" b="0" i="0" u="none" strike="noStrike" dirty="0" err="1">
                <a:solidFill>
                  <a:srgbClr val="000000"/>
                </a:solidFill>
                <a:effectLst/>
                <a:latin typeface="Times New Roman" panose="02020603050405020304" pitchFamily="18" charset="0"/>
              </a:rPr>
              <a:t>cấp</a:t>
            </a:r>
            <a:r>
              <a:rPr lang="en-GB" sz="2800" b="0" i="0" u="none" strike="noStrike" dirty="0">
                <a:solidFill>
                  <a:srgbClr val="000000"/>
                </a:solidFill>
                <a:effectLst/>
                <a:latin typeface="Times New Roman" panose="02020603050405020304" pitchFamily="18" charset="0"/>
              </a:rPr>
              <a:t> </a:t>
            </a:r>
            <a:r>
              <a:rPr lang="en-GB" sz="2800" b="0" i="0" u="none" strike="noStrike" dirty="0" err="1">
                <a:solidFill>
                  <a:srgbClr val="000000"/>
                </a:solidFill>
                <a:effectLst/>
                <a:latin typeface="Times New Roman" panose="02020603050405020304" pitchFamily="18" charset="0"/>
              </a:rPr>
              <a:t>các</a:t>
            </a:r>
            <a:r>
              <a:rPr lang="en-GB" sz="2800" b="0" i="0" u="none" strike="noStrike" dirty="0">
                <a:solidFill>
                  <a:srgbClr val="000000"/>
                </a:solidFill>
                <a:effectLst/>
                <a:latin typeface="Times New Roman" panose="02020603050405020304" pitchFamily="18" charset="0"/>
              </a:rPr>
              <a:t> </a:t>
            </a:r>
            <a:r>
              <a:rPr lang="en-GB" sz="2800" b="0" i="0" u="none" strike="noStrike" dirty="0" err="1">
                <a:solidFill>
                  <a:srgbClr val="000000"/>
                </a:solidFill>
                <a:effectLst/>
                <a:latin typeface="Times New Roman" panose="02020603050405020304" pitchFamily="18" charset="0"/>
              </a:rPr>
              <a:t>câu</a:t>
            </a:r>
            <a:r>
              <a:rPr lang="en-GB" sz="2800" b="0" i="0" u="none" strike="noStrike" dirty="0">
                <a:solidFill>
                  <a:srgbClr val="000000"/>
                </a:solidFill>
                <a:effectLst/>
                <a:latin typeface="Times New Roman" panose="02020603050405020304" pitchFamily="18" charset="0"/>
              </a:rPr>
              <a:t> </a:t>
            </a:r>
            <a:r>
              <a:rPr lang="en-GB" sz="2800" b="0" i="0" u="none" strike="noStrike" dirty="0" err="1">
                <a:solidFill>
                  <a:srgbClr val="000000"/>
                </a:solidFill>
                <a:effectLst/>
                <a:latin typeface="Times New Roman" panose="02020603050405020304" pitchFamily="18" charset="0"/>
              </a:rPr>
              <a:t>truy</a:t>
            </a:r>
            <a:r>
              <a:rPr lang="en-GB" sz="2800" b="0" i="0" u="none" strike="noStrike" dirty="0">
                <a:solidFill>
                  <a:srgbClr val="000000"/>
                </a:solidFill>
                <a:effectLst/>
                <a:latin typeface="Times New Roman" panose="02020603050405020304" pitchFamily="18" charset="0"/>
              </a:rPr>
              <a:t> </a:t>
            </a:r>
            <a:r>
              <a:rPr lang="en-GB" sz="2800" b="0" i="0" u="none" strike="noStrike" dirty="0" err="1">
                <a:solidFill>
                  <a:srgbClr val="000000"/>
                </a:solidFill>
                <a:effectLst/>
                <a:latin typeface="Times New Roman" panose="02020603050405020304" pitchFamily="18" charset="0"/>
              </a:rPr>
              <a:t>vấn</a:t>
            </a:r>
            <a:r>
              <a:rPr lang="en-GB" sz="2800" b="0" i="0" u="none" strike="noStrike" dirty="0">
                <a:solidFill>
                  <a:srgbClr val="000000"/>
                </a:solidFill>
                <a:effectLst/>
                <a:latin typeface="Times New Roman" panose="02020603050405020304" pitchFamily="18" charset="0"/>
              </a:rPr>
              <a:t> </a:t>
            </a:r>
            <a:r>
              <a:rPr lang="en-GB" sz="2800" b="0" i="0" u="none" strike="noStrike" dirty="0" err="1">
                <a:solidFill>
                  <a:srgbClr val="000000"/>
                </a:solidFill>
                <a:effectLst/>
                <a:latin typeface="Times New Roman" panose="02020603050405020304" pitchFamily="18" charset="0"/>
              </a:rPr>
              <a:t>khởi</a:t>
            </a:r>
            <a:r>
              <a:rPr lang="en-GB" sz="2800" b="0" i="0" u="none" strike="noStrike" dirty="0">
                <a:solidFill>
                  <a:srgbClr val="000000"/>
                </a:solidFill>
                <a:effectLst/>
                <a:latin typeface="Times New Roman" panose="02020603050405020304" pitchFamily="18" charset="0"/>
              </a:rPr>
              <a:t> </a:t>
            </a:r>
            <a:r>
              <a:rPr lang="en-GB" sz="2800" b="0" i="0" u="none" strike="noStrike" dirty="0" err="1">
                <a:solidFill>
                  <a:srgbClr val="000000"/>
                </a:solidFill>
                <a:effectLst/>
                <a:latin typeface="Times New Roman" panose="02020603050405020304" pitchFamily="18" charset="0"/>
              </a:rPr>
              <a:t>tạo</a:t>
            </a:r>
            <a:r>
              <a:rPr lang="en-GB" sz="2800" b="0" i="0" u="none" strike="noStrike" dirty="0">
                <a:solidFill>
                  <a:srgbClr val="000000"/>
                </a:solidFill>
                <a:effectLst/>
                <a:latin typeface="Times New Roman" panose="02020603050405020304" pitchFamily="18" charset="0"/>
              </a:rPr>
              <a:t> CSDL, </a:t>
            </a:r>
            <a:r>
              <a:rPr lang="en-GB" sz="2800" b="0" i="0" u="none" strike="noStrike" dirty="0" err="1">
                <a:solidFill>
                  <a:srgbClr val="000000"/>
                </a:solidFill>
                <a:effectLst/>
                <a:latin typeface="Times New Roman" panose="02020603050405020304" pitchFamily="18" charset="0"/>
              </a:rPr>
              <a:t>khởi</a:t>
            </a:r>
            <a:r>
              <a:rPr lang="en-GB" sz="2800" b="0" i="0" u="none" strike="noStrike" dirty="0">
                <a:solidFill>
                  <a:srgbClr val="000000"/>
                </a:solidFill>
                <a:effectLst/>
                <a:latin typeface="Times New Roman" panose="02020603050405020304" pitchFamily="18" charset="0"/>
              </a:rPr>
              <a:t> </a:t>
            </a:r>
            <a:r>
              <a:rPr lang="en-GB" sz="2800" b="0" i="0" u="none" strike="noStrike" dirty="0" err="1">
                <a:solidFill>
                  <a:srgbClr val="000000"/>
                </a:solidFill>
                <a:effectLst/>
                <a:latin typeface="Times New Roman" panose="02020603050405020304" pitchFamily="18" charset="0"/>
              </a:rPr>
              <a:t>tạo</a:t>
            </a:r>
            <a:r>
              <a:rPr lang="en-GB" sz="2800" b="0" i="0" u="none" strike="noStrike" dirty="0">
                <a:solidFill>
                  <a:srgbClr val="000000"/>
                </a:solidFill>
                <a:effectLst/>
                <a:latin typeface="Times New Roman" panose="02020603050405020304" pitchFamily="18" charset="0"/>
              </a:rPr>
              <a:t> </a:t>
            </a:r>
            <a:r>
              <a:rPr lang="en-GB" sz="2800" b="0" i="0" u="none" strike="noStrike" dirty="0" err="1">
                <a:solidFill>
                  <a:srgbClr val="000000"/>
                </a:solidFill>
                <a:effectLst/>
                <a:latin typeface="Times New Roman" panose="02020603050405020304" pitchFamily="18" charset="0"/>
              </a:rPr>
              <a:t>bảng</a:t>
            </a:r>
            <a:r>
              <a:rPr lang="en-GB" sz="2800" b="0" i="0" u="none" strike="noStrike" dirty="0">
                <a:solidFill>
                  <a:srgbClr val="000000"/>
                </a:solidFill>
                <a:effectLst/>
                <a:latin typeface="Times New Roman" panose="02020603050405020304" pitchFamily="18" charset="0"/>
              </a:rPr>
              <a:t>, </a:t>
            </a:r>
            <a:r>
              <a:rPr lang="en-GB" sz="2800" b="0" i="0" u="none" strike="noStrike" dirty="0" err="1">
                <a:solidFill>
                  <a:srgbClr val="000000"/>
                </a:solidFill>
                <a:effectLst/>
                <a:latin typeface="Times New Roman" panose="02020603050405020304" pitchFamily="18" charset="0"/>
              </a:rPr>
              <a:t>thiết</a:t>
            </a:r>
            <a:r>
              <a:rPr lang="en-GB" sz="2800" b="0" i="0" u="none" strike="noStrike" dirty="0">
                <a:solidFill>
                  <a:srgbClr val="000000"/>
                </a:solidFill>
                <a:effectLst/>
                <a:latin typeface="Times New Roman" panose="02020603050405020304" pitchFamily="18" charset="0"/>
              </a:rPr>
              <a:t> </a:t>
            </a:r>
            <a:r>
              <a:rPr lang="en-GB" sz="2800" b="0" i="0" u="none" strike="noStrike" dirty="0" err="1">
                <a:solidFill>
                  <a:srgbClr val="000000"/>
                </a:solidFill>
                <a:effectLst/>
                <a:latin typeface="Times New Roman" panose="02020603050405020304" pitchFamily="18" charset="0"/>
              </a:rPr>
              <a:t>lập</a:t>
            </a:r>
            <a:r>
              <a:rPr lang="en-GB" sz="2800" b="0" i="0" u="none" strike="noStrike" dirty="0">
                <a:solidFill>
                  <a:srgbClr val="000000"/>
                </a:solidFill>
                <a:effectLst/>
                <a:latin typeface="Times New Roman" panose="02020603050405020304" pitchFamily="18" charset="0"/>
              </a:rPr>
              <a:t> </a:t>
            </a:r>
            <a:r>
              <a:rPr lang="en-GB" sz="2800" b="0" i="0" u="none" strike="noStrike" dirty="0" err="1">
                <a:solidFill>
                  <a:srgbClr val="000000"/>
                </a:solidFill>
                <a:effectLst/>
                <a:latin typeface="Times New Roman" panose="02020603050405020304" pitchFamily="18" charset="0"/>
              </a:rPr>
              <a:t>các</a:t>
            </a:r>
            <a:r>
              <a:rPr lang="en-GB" sz="2800" b="0" i="0" u="none" strike="noStrike" dirty="0">
                <a:solidFill>
                  <a:srgbClr val="000000"/>
                </a:solidFill>
                <a:effectLst/>
                <a:latin typeface="Times New Roman" panose="02020603050405020304" pitchFamily="18" charset="0"/>
              </a:rPr>
              <a:t> </a:t>
            </a:r>
            <a:r>
              <a:rPr lang="en-GB" sz="2800" b="0" i="0" u="none" strike="noStrike" dirty="0" err="1">
                <a:solidFill>
                  <a:srgbClr val="000000"/>
                </a:solidFill>
                <a:effectLst/>
                <a:latin typeface="Times New Roman" panose="02020603050405020304" pitchFamily="18" charset="0"/>
              </a:rPr>
              <a:t>khoá</a:t>
            </a:r>
            <a:r>
              <a:rPr lang="en-GB" sz="2800" b="0" i="0" u="none" strike="noStrike" dirty="0">
                <a:solidFill>
                  <a:srgbClr val="000000"/>
                </a:solidFill>
                <a:effectLst/>
                <a:latin typeface="Times New Roman" panose="02020603050405020304" pitchFamily="18" charset="0"/>
              </a:rPr>
              <a:t>.</a:t>
            </a:r>
            <a:endParaRPr lang="vi-VN" sz="2800" dirty="0">
              <a:latin typeface="+mj-lt"/>
            </a:endParaRPr>
          </a:p>
        </p:txBody>
      </p:sp>
      <p:graphicFrame>
        <p:nvGraphicFramePr>
          <p:cNvPr id="15" name="Table 14">
            <a:extLst>
              <a:ext uri="{FF2B5EF4-FFF2-40B4-BE49-F238E27FC236}">
                <a16:creationId xmlns:a16="http://schemas.microsoft.com/office/drawing/2014/main" id="{72FB8FFF-73D4-46F9-97C4-955BCFA1E922}"/>
              </a:ext>
            </a:extLst>
          </p:cNvPr>
          <p:cNvGraphicFramePr>
            <a:graphicFrameLocks noGrp="1"/>
          </p:cNvGraphicFramePr>
          <p:nvPr>
            <p:extLst>
              <p:ext uri="{D42A27DB-BD31-4B8C-83A1-F6EECF244321}">
                <p14:modId xmlns:p14="http://schemas.microsoft.com/office/powerpoint/2010/main" val="2757196134"/>
              </p:ext>
            </p:extLst>
          </p:nvPr>
        </p:nvGraphicFramePr>
        <p:xfrm>
          <a:off x="703385" y="2660071"/>
          <a:ext cx="11183814" cy="3108960"/>
        </p:xfrm>
        <a:graphic>
          <a:graphicData uri="http://schemas.openxmlformats.org/drawingml/2006/table">
            <a:tbl>
              <a:tblPr>
                <a:tableStyleId>{775DCB02-9BB8-47FD-8907-85C794F793BA}</a:tableStyleId>
              </a:tblPr>
              <a:tblGrid>
                <a:gridCol w="6548206">
                  <a:extLst>
                    <a:ext uri="{9D8B030D-6E8A-4147-A177-3AD203B41FA5}">
                      <a16:colId xmlns:a16="http://schemas.microsoft.com/office/drawing/2014/main" val="883611763"/>
                    </a:ext>
                  </a:extLst>
                </a:gridCol>
                <a:gridCol w="4635608">
                  <a:extLst>
                    <a:ext uri="{9D8B030D-6E8A-4147-A177-3AD203B41FA5}">
                      <a16:colId xmlns:a16="http://schemas.microsoft.com/office/drawing/2014/main" val="1037078578"/>
                    </a:ext>
                  </a:extLst>
                </a:gridCol>
              </a:tblGrid>
              <a:tr h="0">
                <a:tc>
                  <a:txBody>
                    <a:bodyPr/>
                    <a:lstStyle/>
                    <a:p>
                      <a:pPr algn="ctr" rtl="0" fontAlgn="ctr">
                        <a:spcBef>
                          <a:spcPts val="0"/>
                        </a:spcBef>
                        <a:spcAft>
                          <a:spcPts val="0"/>
                        </a:spcAft>
                      </a:pPr>
                      <a:r>
                        <a:rPr lang="en-GB" sz="2800" b="1" u="none" strike="noStrike">
                          <a:solidFill>
                            <a:srgbClr val="000000"/>
                          </a:solidFill>
                          <a:effectLst/>
                          <a:latin typeface="Times New Roman" panose="02020603050405020304" pitchFamily="18" charset="0"/>
                          <a:cs typeface="Times New Roman" panose="02020603050405020304" pitchFamily="18" charset="0"/>
                        </a:rPr>
                        <a:t>Câu truy vấn DDL</a:t>
                      </a:r>
                      <a:endParaRPr lang="en-GB" sz="2800">
                        <a:effectLst/>
                        <a:latin typeface="Times New Roman" panose="02020603050405020304" pitchFamily="18" charset="0"/>
                        <a:cs typeface="Times New Roman" panose="02020603050405020304" pitchFamily="18" charset="0"/>
                      </a:endParaRPr>
                    </a:p>
                  </a:txBody>
                  <a:tcPr marL="73025" marR="730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rtl="0" fontAlgn="ctr">
                        <a:spcBef>
                          <a:spcPts val="0"/>
                        </a:spcBef>
                        <a:spcAft>
                          <a:spcPts val="0"/>
                        </a:spcAft>
                      </a:pPr>
                      <a:r>
                        <a:rPr lang="en-GB" sz="2800" b="1" u="none" strike="noStrike" dirty="0">
                          <a:solidFill>
                            <a:srgbClr val="000000"/>
                          </a:solidFill>
                          <a:effectLst/>
                          <a:latin typeface="Times New Roman" panose="02020603050405020304" pitchFamily="18" charset="0"/>
                          <a:cs typeface="Times New Roman" panose="02020603050405020304" pitchFamily="18" charset="0"/>
                        </a:rPr>
                        <a:t>Ý </a:t>
                      </a:r>
                      <a:r>
                        <a:rPr lang="en-GB" sz="2800" b="1" u="none" strike="noStrike" dirty="0" err="1">
                          <a:solidFill>
                            <a:srgbClr val="000000"/>
                          </a:solidFill>
                          <a:effectLst/>
                          <a:latin typeface="Times New Roman" panose="02020603050405020304" pitchFamily="18" charset="0"/>
                          <a:cs typeface="Times New Roman" panose="02020603050405020304" pitchFamily="18" charset="0"/>
                        </a:rPr>
                        <a:t>nghĩa</a:t>
                      </a:r>
                      <a:endParaRPr lang="en-GB" sz="2800" dirty="0">
                        <a:effectLst/>
                        <a:latin typeface="Times New Roman" panose="02020603050405020304" pitchFamily="18" charset="0"/>
                        <a:cs typeface="Times New Roman" panose="02020603050405020304" pitchFamily="18" charset="0"/>
                      </a:endParaRPr>
                    </a:p>
                  </a:txBody>
                  <a:tcPr marL="73025" marR="730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841557635"/>
                  </a:ext>
                </a:extLst>
              </a:tr>
              <a:tr h="0">
                <a:tc>
                  <a:txBody>
                    <a:bodyPr/>
                    <a:lstStyle/>
                    <a:p>
                      <a:pPr rtl="0" fontAlgn="ctr">
                        <a:spcBef>
                          <a:spcPts val="0"/>
                        </a:spcBef>
                        <a:spcAft>
                          <a:spcPts val="0"/>
                        </a:spcAft>
                      </a:pPr>
                      <a:r>
                        <a:rPr lang="en-GB" sz="2800" b="0" u="none" strike="noStrike" dirty="0">
                          <a:solidFill>
                            <a:srgbClr val="000000"/>
                          </a:solidFill>
                          <a:effectLst/>
                          <a:latin typeface="Times New Roman" panose="02020603050405020304" pitchFamily="18" charset="0"/>
                          <a:cs typeface="Times New Roman" panose="02020603050405020304" pitchFamily="18" charset="0"/>
                        </a:rPr>
                        <a:t>CREATE DATABASE</a:t>
                      </a:r>
                      <a:endParaRPr lang="en-GB" sz="2800" dirty="0">
                        <a:effectLst/>
                        <a:latin typeface="Times New Roman" panose="02020603050405020304" pitchFamily="18" charset="0"/>
                        <a:cs typeface="Times New Roman" panose="02020603050405020304" pitchFamily="18" charset="0"/>
                      </a:endParaRPr>
                    </a:p>
                  </a:txBody>
                  <a:tcPr marL="73025" marR="730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rtl="0" fontAlgn="ctr">
                        <a:spcBef>
                          <a:spcPts val="0"/>
                        </a:spcBef>
                        <a:spcAft>
                          <a:spcPts val="0"/>
                        </a:spcAft>
                      </a:pPr>
                      <a:r>
                        <a:rPr lang="en-GB" sz="2800" b="0" u="none" strike="noStrike">
                          <a:solidFill>
                            <a:srgbClr val="000000"/>
                          </a:solidFill>
                          <a:effectLst/>
                          <a:latin typeface="Times New Roman" panose="02020603050405020304" pitchFamily="18" charset="0"/>
                          <a:cs typeface="Times New Roman" panose="02020603050405020304" pitchFamily="18" charset="0"/>
                        </a:rPr>
                        <a:t>Khởi tạo CSDL</a:t>
                      </a:r>
                      <a:endParaRPr lang="en-GB" sz="2800">
                        <a:effectLst/>
                        <a:latin typeface="Times New Roman" panose="02020603050405020304" pitchFamily="18" charset="0"/>
                        <a:cs typeface="Times New Roman" panose="02020603050405020304" pitchFamily="18" charset="0"/>
                      </a:endParaRPr>
                    </a:p>
                  </a:txBody>
                  <a:tcPr marL="73025" marR="730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4267237720"/>
                  </a:ext>
                </a:extLst>
              </a:tr>
              <a:tr h="0">
                <a:tc>
                  <a:txBody>
                    <a:bodyPr/>
                    <a:lstStyle/>
                    <a:p>
                      <a:pPr rtl="0" fontAlgn="ctr">
                        <a:spcBef>
                          <a:spcPts val="0"/>
                        </a:spcBef>
                        <a:spcAft>
                          <a:spcPts val="0"/>
                        </a:spcAft>
                      </a:pPr>
                      <a:r>
                        <a:rPr lang="en-GB" sz="2800" b="0" u="none" strike="noStrike">
                          <a:solidFill>
                            <a:srgbClr val="000000"/>
                          </a:solidFill>
                          <a:effectLst/>
                          <a:latin typeface="Times New Roman" panose="02020603050405020304" pitchFamily="18" charset="0"/>
                          <a:cs typeface="Times New Roman" panose="02020603050405020304" pitchFamily="18" charset="0"/>
                        </a:rPr>
                        <a:t>CREATE TABLE</a:t>
                      </a:r>
                      <a:endParaRPr lang="en-GB" sz="2800">
                        <a:effectLst/>
                        <a:latin typeface="Times New Roman" panose="02020603050405020304" pitchFamily="18" charset="0"/>
                        <a:cs typeface="Times New Roman" panose="02020603050405020304" pitchFamily="18" charset="0"/>
                      </a:endParaRPr>
                    </a:p>
                  </a:txBody>
                  <a:tcPr marL="73025" marR="730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rtl="0" fontAlgn="ctr">
                        <a:spcBef>
                          <a:spcPts val="0"/>
                        </a:spcBef>
                        <a:spcAft>
                          <a:spcPts val="0"/>
                        </a:spcAft>
                      </a:pPr>
                      <a:r>
                        <a:rPr lang="en-GB" sz="2800" b="0" u="none" strike="noStrike">
                          <a:solidFill>
                            <a:srgbClr val="000000"/>
                          </a:solidFill>
                          <a:effectLst/>
                          <a:latin typeface="Times New Roman" panose="02020603050405020304" pitchFamily="18" charset="0"/>
                          <a:cs typeface="Times New Roman" panose="02020603050405020304" pitchFamily="18" charset="0"/>
                        </a:rPr>
                        <a:t>Khởi tạo bảng</a:t>
                      </a:r>
                      <a:endParaRPr lang="en-GB" sz="2800">
                        <a:effectLst/>
                        <a:latin typeface="Times New Roman" panose="02020603050405020304" pitchFamily="18" charset="0"/>
                        <a:cs typeface="Times New Roman" panose="02020603050405020304" pitchFamily="18" charset="0"/>
                      </a:endParaRPr>
                    </a:p>
                  </a:txBody>
                  <a:tcPr marL="73025" marR="730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72227286"/>
                  </a:ext>
                </a:extLst>
              </a:tr>
              <a:tr h="0">
                <a:tc>
                  <a:txBody>
                    <a:bodyPr/>
                    <a:lstStyle/>
                    <a:p>
                      <a:pPr rtl="0" fontAlgn="ctr">
                        <a:spcBef>
                          <a:spcPts val="0"/>
                        </a:spcBef>
                        <a:spcAft>
                          <a:spcPts val="0"/>
                        </a:spcAft>
                      </a:pPr>
                      <a:r>
                        <a:rPr lang="en-GB" sz="2800" b="0" u="none" strike="noStrike">
                          <a:solidFill>
                            <a:srgbClr val="000000"/>
                          </a:solidFill>
                          <a:effectLst/>
                          <a:latin typeface="Times New Roman" panose="02020603050405020304" pitchFamily="18" charset="0"/>
                          <a:cs typeface="Times New Roman" panose="02020603050405020304" pitchFamily="18" charset="0"/>
                        </a:rPr>
                        <a:t>ALTER TABLE</a:t>
                      </a:r>
                      <a:endParaRPr lang="en-GB" sz="2800">
                        <a:effectLst/>
                        <a:latin typeface="Times New Roman" panose="02020603050405020304" pitchFamily="18" charset="0"/>
                        <a:cs typeface="Times New Roman" panose="02020603050405020304" pitchFamily="18" charset="0"/>
                      </a:endParaRPr>
                    </a:p>
                  </a:txBody>
                  <a:tcPr marL="73025" marR="730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rtl="0" fontAlgn="ctr">
                        <a:spcBef>
                          <a:spcPts val="0"/>
                        </a:spcBef>
                        <a:spcAft>
                          <a:spcPts val="0"/>
                        </a:spcAft>
                      </a:pPr>
                      <a:r>
                        <a:rPr lang="en-GB" sz="2800" b="0" u="none" strike="noStrike">
                          <a:solidFill>
                            <a:srgbClr val="000000"/>
                          </a:solidFill>
                          <a:effectLst/>
                          <a:latin typeface="Times New Roman" panose="02020603050405020304" pitchFamily="18" charset="0"/>
                          <a:cs typeface="Times New Roman" panose="02020603050405020304" pitchFamily="18" charset="0"/>
                        </a:rPr>
                        <a:t>Thay đổi định nghĩa bảng</a:t>
                      </a:r>
                      <a:endParaRPr lang="en-GB" sz="2800">
                        <a:effectLst/>
                        <a:latin typeface="Times New Roman" panose="02020603050405020304" pitchFamily="18" charset="0"/>
                        <a:cs typeface="Times New Roman" panose="02020603050405020304" pitchFamily="18" charset="0"/>
                      </a:endParaRPr>
                    </a:p>
                  </a:txBody>
                  <a:tcPr marL="73025" marR="730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336808229"/>
                  </a:ext>
                </a:extLst>
              </a:tr>
              <a:tr h="0">
                <a:tc>
                  <a:txBody>
                    <a:bodyPr/>
                    <a:lstStyle/>
                    <a:p>
                      <a:pPr rtl="0" fontAlgn="ctr">
                        <a:spcBef>
                          <a:spcPts val="0"/>
                        </a:spcBef>
                        <a:spcAft>
                          <a:spcPts val="0"/>
                        </a:spcAft>
                      </a:pPr>
                      <a:r>
                        <a:rPr lang="en-GB" sz="2800" b="0" u="none" strike="noStrike">
                          <a:solidFill>
                            <a:srgbClr val="000000"/>
                          </a:solidFill>
                          <a:effectLst/>
                          <a:latin typeface="Times New Roman" panose="02020603050405020304" pitchFamily="18" charset="0"/>
                          <a:cs typeface="Times New Roman" panose="02020603050405020304" pitchFamily="18" charset="0"/>
                        </a:rPr>
                        <a:t>PRIMARY KEY</a:t>
                      </a:r>
                      <a:endParaRPr lang="en-GB" sz="2800">
                        <a:effectLst/>
                        <a:latin typeface="Times New Roman" panose="02020603050405020304" pitchFamily="18" charset="0"/>
                        <a:cs typeface="Times New Roman" panose="02020603050405020304" pitchFamily="18" charset="0"/>
                      </a:endParaRPr>
                    </a:p>
                  </a:txBody>
                  <a:tcPr marL="73025" marR="730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rtl="0" fontAlgn="ctr">
                        <a:spcBef>
                          <a:spcPts val="0"/>
                        </a:spcBef>
                        <a:spcAft>
                          <a:spcPts val="0"/>
                        </a:spcAft>
                      </a:pPr>
                      <a:r>
                        <a:rPr lang="en-GB" sz="2800" b="0" u="none" strike="noStrike">
                          <a:solidFill>
                            <a:srgbClr val="000000"/>
                          </a:solidFill>
                          <a:effectLst/>
                          <a:latin typeface="Times New Roman" panose="02020603050405020304" pitchFamily="18" charset="0"/>
                          <a:cs typeface="Times New Roman" panose="02020603050405020304" pitchFamily="18" charset="0"/>
                        </a:rPr>
                        <a:t>Khai báo khóa chính</a:t>
                      </a:r>
                      <a:endParaRPr lang="en-GB" sz="2800">
                        <a:effectLst/>
                        <a:latin typeface="Times New Roman" panose="02020603050405020304" pitchFamily="18" charset="0"/>
                        <a:cs typeface="Times New Roman" panose="02020603050405020304" pitchFamily="18" charset="0"/>
                      </a:endParaRPr>
                    </a:p>
                  </a:txBody>
                  <a:tcPr marL="73025" marR="730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564942874"/>
                  </a:ext>
                </a:extLst>
              </a:tr>
              <a:tr h="0">
                <a:tc>
                  <a:txBody>
                    <a:bodyPr/>
                    <a:lstStyle/>
                    <a:p>
                      <a:pPr rtl="0" fontAlgn="ctr">
                        <a:spcBef>
                          <a:spcPts val="0"/>
                        </a:spcBef>
                        <a:spcAft>
                          <a:spcPts val="0"/>
                        </a:spcAft>
                      </a:pPr>
                      <a:r>
                        <a:rPr lang="en-GB" sz="2800" b="0" u="none" strike="noStrike">
                          <a:solidFill>
                            <a:srgbClr val="000000"/>
                          </a:solidFill>
                          <a:effectLst/>
                          <a:latin typeface="Times New Roman" panose="02020603050405020304" pitchFamily="18" charset="0"/>
                          <a:cs typeface="Times New Roman" panose="02020603050405020304" pitchFamily="18" charset="0"/>
                        </a:rPr>
                        <a:t>FOREIGN KEY … REFERENCES…</a:t>
                      </a:r>
                      <a:endParaRPr lang="en-GB" sz="2800">
                        <a:effectLst/>
                        <a:latin typeface="Times New Roman" panose="02020603050405020304" pitchFamily="18" charset="0"/>
                        <a:cs typeface="Times New Roman" panose="02020603050405020304" pitchFamily="18" charset="0"/>
                      </a:endParaRPr>
                    </a:p>
                  </a:txBody>
                  <a:tcPr marL="73025" marR="730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rtl="0" fontAlgn="ctr">
                        <a:spcBef>
                          <a:spcPts val="0"/>
                        </a:spcBef>
                        <a:spcAft>
                          <a:spcPts val="0"/>
                        </a:spcAft>
                      </a:pPr>
                      <a:r>
                        <a:rPr lang="en-GB" sz="2800" b="0" u="none" strike="noStrike" dirty="0" err="1">
                          <a:solidFill>
                            <a:srgbClr val="000000"/>
                          </a:solidFill>
                          <a:effectLst/>
                          <a:latin typeface="Times New Roman" panose="02020603050405020304" pitchFamily="18" charset="0"/>
                          <a:cs typeface="Times New Roman" panose="02020603050405020304" pitchFamily="18" charset="0"/>
                        </a:rPr>
                        <a:t>Khai</a:t>
                      </a:r>
                      <a:r>
                        <a:rPr lang="en-GB" sz="2800" b="0" u="none" strike="noStrike" dirty="0">
                          <a:solidFill>
                            <a:srgbClr val="000000"/>
                          </a:solidFill>
                          <a:effectLst/>
                          <a:latin typeface="Times New Roman" panose="02020603050405020304" pitchFamily="18" charset="0"/>
                          <a:cs typeface="Times New Roman" panose="02020603050405020304" pitchFamily="18" charset="0"/>
                        </a:rPr>
                        <a:t> </a:t>
                      </a:r>
                      <a:r>
                        <a:rPr lang="en-GB" sz="2800" b="0" u="none" strike="noStrike" dirty="0" err="1">
                          <a:solidFill>
                            <a:srgbClr val="000000"/>
                          </a:solidFill>
                          <a:effectLst/>
                          <a:latin typeface="Times New Roman" panose="02020603050405020304" pitchFamily="18" charset="0"/>
                          <a:cs typeface="Times New Roman" panose="02020603050405020304" pitchFamily="18" charset="0"/>
                        </a:rPr>
                        <a:t>báo</a:t>
                      </a:r>
                      <a:r>
                        <a:rPr lang="en-GB" sz="2800" b="0" u="none" strike="noStrike" dirty="0">
                          <a:solidFill>
                            <a:srgbClr val="000000"/>
                          </a:solidFill>
                          <a:effectLst/>
                          <a:latin typeface="Times New Roman" panose="02020603050405020304" pitchFamily="18" charset="0"/>
                          <a:cs typeface="Times New Roman" panose="02020603050405020304" pitchFamily="18" charset="0"/>
                        </a:rPr>
                        <a:t> </a:t>
                      </a:r>
                      <a:r>
                        <a:rPr lang="en-GB" sz="2800" b="0" u="none" strike="noStrike" dirty="0" err="1">
                          <a:solidFill>
                            <a:srgbClr val="000000"/>
                          </a:solidFill>
                          <a:effectLst/>
                          <a:latin typeface="Times New Roman" panose="02020603050405020304" pitchFamily="18" charset="0"/>
                          <a:cs typeface="Times New Roman" panose="02020603050405020304" pitchFamily="18" charset="0"/>
                        </a:rPr>
                        <a:t>khóa</a:t>
                      </a:r>
                      <a:r>
                        <a:rPr lang="en-GB" sz="2800" b="0" u="none" strike="noStrike" dirty="0">
                          <a:solidFill>
                            <a:srgbClr val="000000"/>
                          </a:solidFill>
                          <a:effectLst/>
                          <a:latin typeface="Times New Roman" panose="02020603050405020304" pitchFamily="18" charset="0"/>
                          <a:cs typeface="Times New Roman" panose="02020603050405020304" pitchFamily="18" charset="0"/>
                        </a:rPr>
                        <a:t> </a:t>
                      </a:r>
                      <a:r>
                        <a:rPr lang="en-GB" sz="2800" b="0" u="none" strike="noStrike" dirty="0" err="1">
                          <a:solidFill>
                            <a:srgbClr val="000000"/>
                          </a:solidFill>
                          <a:effectLst/>
                          <a:latin typeface="Times New Roman" panose="02020603050405020304" pitchFamily="18" charset="0"/>
                          <a:cs typeface="Times New Roman" panose="02020603050405020304" pitchFamily="18" charset="0"/>
                        </a:rPr>
                        <a:t>ngoài</a:t>
                      </a:r>
                      <a:endParaRPr lang="en-GB" sz="2800" dirty="0">
                        <a:effectLst/>
                        <a:latin typeface="Times New Roman" panose="02020603050405020304" pitchFamily="18" charset="0"/>
                        <a:cs typeface="Times New Roman" panose="02020603050405020304" pitchFamily="18" charset="0"/>
                      </a:endParaRPr>
                    </a:p>
                  </a:txBody>
                  <a:tcPr marL="73025" marR="730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358265049"/>
                  </a:ext>
                </a:extLst>
              </a:tr>
            </a:tbl>
          </a:graphicData>
        </a:graphic>
      </p:graphicFrame>
    </p:spTree>
    <p:extLst>
      <p:ext uri="{BB962C8B-B14F-4D97-AF65-F5344CB8AC3E}">
        <p14:creationId xmlns:p14="http://schemas.microsoft.com/office/powerpoint/2010/main" val="20652893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21EE2DF-CD9D-4275-A390-B9B6E7309697}"/>
              </a:ext>
            </a:extLst>
          </p:cNvPr>
          <p:cNvSpPr txBox="1"/>
          <p:nvPr/>
        </p:nvSpPr>
        <p:spPr>
          <a:xfrm>
            <a:off x="188686" y="237624"/>
            <a:ext cx="8939201" cy="523220"/>
          </a:xfrm>
          <a:prstGeom prst="rect">
            <a:avLst/>
          </a:prstGeom>
          <a:noFill/>
        </p:spPr>
        <p:txBody>
          <a:bodyPr wrap="square" rtlCol="0">
            <a:spAutoFit/>
          </a:bodyPr>
          <a:lstStyle/>
          <a:p>
            <a:r>
              <a:rPr lang="en-US" sz="2800" b="1" dirty="0">
                <a:solidFill>
                  <a:srgbClr val="002060"/>
                </a:solidFill>
                <a:latin typeface="Tahoma" panose="020B0604030504040204" pitchFamily="34" charset="0"/>
                <a:ea typeface="Tahoma" panose="020B0604030504040204" pitchFamily="34" charset="0"/>
                <a:cs typeface="Tahoma" panose="020B0604030504040204" pitchFamily="34" charset="0"/>
              </a:rPr>
              <a:t>2. KHỞI TẠO C</a:t>
            </a:r>
            <a:r>
              <a:rPr lang="vi-VN" sz="2800" b="1" dirty="0">
                <a:solidFill>
                  <a:srgbClr val="002060"/>
                </a:solidFill>
                <a:latin typeface="Tahoma" panose="020B0604030504040204" pitchFamily="34" charset="0"/>
                <a:ea typeface="Tahoma" panose="020B0604030504040204" pitchFamily="34" charset="0"/>
                <a:cs typeface="Tahoma" panose="020B0604030504040204" pitchFamily="34" charset="0"/>
              </a:rPr>
              <a:t>Ơ</a:t>
            </a:r>
            <a:r>
              <a:rPr lang="en-US" sz="2800" b="1" dirty="0">
                <a:solidFill>
                  <a:srgbClr val="002060"/>
                </a:solidFill>
                <a:latin typeface="Tahoma" panose="020B0604030504040204" pitchFamily="34" charset="0"/>
                <a:ea typeface="Tahoma" panose="020B0604030504040204" pitchFamily="34" charset="0"/>
                <a:cs typeface="Tahoma" panose="020B0604030504040204" pitchFamily="34" charset="0"/>
              </a:rPr>
              <a:t> SỞ DỮ LIỆU</a:t>
            </a:r>
          </a:p>
        </p:txBody>
      </p:sp>
      <p:sp>
        <p:nvSpPr>
          <p:cNvPr id="6" name="TextBox 5">
            <a:extLst>
              <a:ext uri="{FF2B5EF4-FFF2-40B4-BE49-F238E27FC236}">
                <a16:creationId xmlns:a16="http://schemas.microsoft.com/office/drawing/2014/main" id="{79105B86-93DF-4FF6-9A2A-F2ED76E1B973}"/>
              </a:ext>
            </a:extLst>
          </p:cNvPr>
          <p:cNvSpPr txBox="1"/>
          <p:nvPr/>
        </p:nvSpPr>
        <p:spPr>
          <a:xfrm>
            <a:off x="651168" y="1064874"/>
            <a:ext cx="11096031" cy="523220"/>
          </a:xfrm>
          <a:prstGeom prst="rect">
            <a:avLst/>
          </a:prstGeom>
          <a:noFill/>
        </p:spPr>
        <p:txBody>
          <a:bodyPr wrap="square">
            <a:spAutoFit/>
          </a:bodyPr>
          <a:lstStyle/>
          <a:p>
            <a:pPr algn="just"/>
            <a:r>
              <a:rPr lang="en-US" sz="2800" b="0" i="0" u="none" strike="noStrike" dirty="0">
                <a:solidFill>
                  <a:srgbClr val="000000"/>
                </a:solidFill>
                <a:effectLst/>
                <a:latin typeface="Times New Roman" panose="02020603050405020304" pitchFamily="18" charset="0"/>
              </a:rPr>
              <a:t>- </a:t>
            </a:r>
            <a:r>
              <a:rPr lang="vi-VN" sz="2800" b="0" i="0" u="none" strike="noStrike" dirty="0">
                <a:solidFill>
                  <a:srgbClr val="000000"/>
                </a:solidFill>
                <a:effectLst/>
                <a:latin typeface="Times New Roman" panose="02020603050405020304" pitchFamily="18" charset="0"/>
              </a:rPr>
              <a:t>Các kiểu dữ liệu được sử dụng cho các thuộc tính của các bảng trong SQL</a:t>
            </a:r>
            <a:endParaRPr lang="en-GB" sz="2800" dirty="0"/>
          </a:p>
        </p:txBody>
      </p:sp>
      <p:graphicFrame>
        <p:nvGraphicFramePr>
          <p:cNvPr id="7" name="Table 6">
            <a:extLst>
              <a:ext uri="{FF2B5EF4-FFF2-40B4-BE49-F238E27FC236}">
                <a16:creationId xmlns:a16="http://schemas.microsoft.com/office/drawing/2014/main" id="{A3440C50-98B1-4DFC-AA17-349EE15044A0}"/>
              </a:ext>
            </a:extLst>
          </p:cNvPr>
          <p:cNvGraphicFramePr>
            <a:graphicFrameLocks noGrp="1"/>
          </p:cNvGraphicFramePr>
          <p:nvPr>
            <p:extLst>
              <p:ext uri="{D42A27DB-BD31-4B8C-83A1-F6EECF244321}">
                <p14:modId xmlns:p14="http://schemas.microsoft.com/office/powerpoint/2010/main" val="3427879017"/>
              </p:ext>
            </p:extLst>
          </p:nvPr>
        </p:nvGraphicFramePr>
        <p:xfrm>
          <a:off x="820971" y="1850559"/>
          <a:ext cx="11096032" cy="4523299"/>
        </p:xfrm>
        <a:graphic>
          <a:graphicData uri="http://schemas.openxmlformats.org/drawingml/2006/table">
            <a:tbl>
              <a:tblPr>
                <a:tableStyleId>{C4B1156A-380E-4F78-BDF5-A606A8083BF9}</a:tableStyleId>
              </a:tblPr>
              <a:tblGrid>
                <a:gridCol w="3210702">
                  <a:extLst>
                    <a:ext uri="{9D8B030D-6E8A-4147-A177-3AD203B41FA5}">
                      <a16:colId xmlns:a16="http://schemas.microsoft.com/office/drawing/2014/main" val="1173578165"/>
                    </a:ext>
                  </a:extLst>
                </a:gridCol>
                <a:gridCol w="7885330">
                  <a:extLst>
                    <a:ext uri="{9D8B030D-6E8A-4147-A177-3AD203B41FA5}">
                      <a16:colId xmlns:a16="http://schemas.microsoft.com/office/drawing/2014/main" val="3974806585"/>
                    </a:ext>
                  </a:extLst>
                </a:gridCol>
              </a:tblGrid>
              <a:tr h="516859">
                <a:tc>
                  <a:txBody>
                    <a:bodyPr/>
                    <a:lstStyle/>
                    <a:p>
                      <a:pPr algn="ctr" rtl="0" fontAlgn="ctr">
                        <a:spcBef>
                          <a:spcPts val="0"/>
                        </a:spcBef>
                        <a:spcAft>
                          <a:spcPts val="0"/>
                        </a:spcAft>
                      </a:pPr>
                      <a:r>
                        <a:rPr lang="en-GB" sz="2600" b="1" u="none" strike="noStrike" dirty="0" err="1">
                          <a:effectLst/>
                          <a:latin typeface="Times New Roman" panose="02020603050405020304" pitchFamily="18" charset="0"/>
                          <a:cs typeface="Times New Roman" panose="02020603050405020304" pitchFamily="18" charset="0"/>
                        </a:rPr>
                        <a:t>Kiểu</a:t>
                      </a:r>
                      <a:r>
                        <a:rPr lang="en-GB" sz="2600" b="1" u="none" strike="noStrike" dirty="0">
                          <a:effectLst/>
                          <a:latin typeface="Times New Roman" panose="02020603050405020304" pitchFamily="18" charset="0"/>
                          <a:cs typeface="Times New Roman" panose="02020603050405020304" pitchFamily="18" charset="0"/>
                        </a:rPr>
                        <a:t> </a:t>
                      </a:r>
                      <a:r>
                        <a:rPr lang="en-GB" sz="2600" b="1" u="none" strike="noStrike" dirty="0" err="1">
                          <a:effectLst/>
                          <a:latin typeface="Times New Roman" panose="02020603050405020304" pitchFamily="18" charset="0"/>
                          <a:cs typeface="Times New Roman" panose="02020603050405020304" pitchFamily="18" charset="0"/>
                        </a:rPr>
                        <a:t>dữ</a:t>
                      </a:r>
                      <a:r>
                        <a:rPr lang="en-GB" sz="2600" b="1" u="none" strike="noStrike" dirty="0">
                          <a:effectLst/>
                          <a:latin typeface="Times New Roman" panose="02020603050405020304" pitchFamily="18" charset="0"/>
                          <a:cs typeface="Times New Roman" panose="02020603050405020304" pitchFamily="18" charset="0"/>
                        </a:rPr>
                        <a:t> </a:t>
                      </a:r>
                      <a:r>
                        <a:rPr lang="en-GB" sz="2600" b="1" u="none" strike="noStrike" dirty="0" err="1">
                          <a:effectLst/>
                          <a:latin typeface="Times New Roman" panose="02020603050405020304" pitchFamily="18" charset="0"/>
                          <a:cs typeface="Times New Roman" panose="02020603050405020304" pitchFamily="18" charset="0"/>
                        </a:rPr>
                        <a:t>liệu</a:t>
                      </a:r>
                      <a:endParaRPr lang="en-GB" sz="2600" b="1" dirty="0">
                        <a:effectLst/>
                        <a:latin typeface="Times New Roman" panose="02020603050405020304" pitchFamily="18" charset="0"/>
                        <a:cs typeface="Times New Roman" panose="02020603050405020304" pitchFamily="18" charset="0"/>
                      </a:endParaRPr>
                    </a:p>
                  </a:txBody>
                  <a:tcPr marL="73025" marR="73025" anchor="ctr"/>
                </a:tc>
                <a:tc>
                  <a:txBody>
                    <a:bodyPr/>
                    <a:lstStyle/>
                    <a:p>
                      <a:pPr algn="ctr" rtl="0" fontAlgn="ctr">
                        <a:spcBef>
                          <a:spcPts val="0"/>
                        </a:spcBef>
                        <a:spcAft>
                          <a:spcPts val="0"/>
                        </a:spcAft>
                      </a:pPr>
                      <a:r>
                        <a:rPr lang="en-GB" sz="2600" b="1" u="none" strike="noStrike" dirty="0">
                          <a:effectLst/>
                          <a:latin typeface="Times New Roman" panose="02020603050405020304" pitchFamily="18" charset="0"/>
                          <a:cs typeface="Times New Roman" panose="02020603050405020304" pitchFamily="18" charset="0"/>
                        </a:rPr>
                        <a:t>Ý </a:t>
                      </a:r>
                      <a:r>
                        <a:rPr lang="en-GB" sz="2600" b="1" u="none" strike="noStrike" dirty="0" err="1">
                          <a:effectLst/>
                          <a:latin typeface="Times New Roman" panose="02020603050405020304" pitchFamily="18" charset="0"/>
                          <a:cs typeface="Times New Roman" panose="02020603050405020304" pitchFamily="18" charset="0"/>
                        </a:rPr>
                        <a:t>nghĩa</a:t>
                      </a:r>
                      <a:endParaRPr lang="en-GB" sz="2600" b="1" dirty="0">
                        <a:effectLst/>
                        <a:latin typeface="Times New Roman" panose="02020603050405020304" pitchFamily="18" charset="0"/>
                        <a:cs typeface="Times New Roman" panose="02020603050405020304" pitchFamily="18" charset="0"/>
                      </a:endParaRPr>
                    </a:p>
                  </a:txBody>
                  <a:tcPr marL="73025" marR="73025" anchor="ctr"/>
                </a:tc>
                <a:extLst>
                  <a:ext uri="{0D108BD9-81ED-4DB2-BD59-A6C34878D82A}">
                    <a16:rowId xmlns:a16="http://schemas.microsoft.com/office/drawing/2014/main" val="3523915424"/>
                  </a:ext>
                </a:extLst>
              </a:tr>
              <a:tr h="897142">
                <a:tc>
                  <a:txBody>
                    <a:bodyPr/>
                    <a:lstStyle/>
                    <a:p>
                      <a:pPr rtl="0" fontAlgn="ctr">
                        <a:spcBef>
                          <a:spcPts val="0"/>
                        </a:spcBef>
                        <a:spcAft>
                          <a:spcPts val="0"/>
                        </a:spcAft>
                      </a:pPr>
                      <a:r>
                        <a:rPr lang="pt-BR" sz="2600" u="none" strike="noStrike" dirty="0">
                          <a:effectLst/>
                          <a:latin typeface="Times New Roman" panose="02020603050405020304" pitchFamily="18" charset="0"/>
                          <a:cs typeface="Times New Roman" panose="02020603050405020304" pitchFamily="18" charset="0"/>
                        </a:rPr>
                        <a:t>CHAR (n) hay CHARACTER (n)</a:t>
                      </a:r>
                      <a:endParaRPr lang="pt-BR" sz="2600" dirty="0">
                        <a:effectLst/>
                        <a:latin typeface="Times New Roman" panose="02020603050405020304" pitchFamily="18" charset="0"/>
                        <a:cs typeface="Times New Roman" panose="02020603050405020304" pitchFamily="18" charset="0"/>
                      </a:endParaRPr>
                    </a:p>
                  </a:txBody>
                  <a:tcPr marL="73025" marR="73025" anchor="ctr"/>
                </a:tc>
                <a:tc>
                  <a:txBody>
                    <a:bodyPr/>
                    <a:lstStyle/>
                    <a:p>
                      <a:pPr rtl="0" fontAlgn="ctr">
                        <a:spcBef>
                          <a:spcPts val="0"/>
                        </a:spcBef>
                        <a:spcAft>
                          <a:spcPts val="0"/>
                        </a:spcAft>
                      </a:pPr>
                      <a:r>
                        <a:rPr lang="vi-VN" sz="2600" u="none" strike="noStrike" dirty="0">
                          <a:effectLst/>
                          <a:latin typeface="Times New Roman" panose="02020603050405020304" pitchFamily="18" charset="0"/>
                          <a:cs typeface="Times New Roman" panose="02020603050405020304" pitchFamily="18" charset="0"/>
                        </a:rPr>
                        <a:t>Xâu kí tự có độ dài cố định n kí tự, nếu xâu có ít hơn n kí tự, các kí tự trống được thêm vào phía bên phải</a:t>
                      </a:r>
                      <a:endParaRPr lang="vi-VN" sz="2600" dirty="0">
                        <a:effectLst/>
                        <a:latin typeface="Times New Roman" panose="02020603050405020304" pitchFamily="18" charset="0"/>
                        <a:cs typeface="Times New Roman" panose="02020603050405020304" pitchFamily="18" charset="0"/>
                      </a:endParaRPr>
                    </a:p>
                  </a:txBody>
                  <a:tcPr marL="73025" marR="73025" anchor="ctr"/>
                </a:tc>
                <a:extLst>
                  <a:ext uri="{0D108BD9-81ED-4DB2-BD59-A6C34878D82A}">
                    <a16:rowId xmlns:a16="http://schemas.microsoft.com/office/drawing/2014/main" val="2659518557"/>
                  </a:ext>
                </a:extLst>
              </a:tr>
              <a:tr h="471055">
                <a:tc>
                  <a:txBody>
                    <a:bodyPr/>
                    <a:lstStyle/>
                    <a:p>
                      <a:pPr rtl="0" fontAlgn="ctr">
                        <a:spcBef>
                          <a:spcPts val="0"/>
                        </a:spcBef>
                        <a:spcAft>
                          <a:spcPts val="0"/>
                        </a:spcAft>
                      </a:pPr>
                      <a:r>
                        <a:rPr lang="en-GB" sz="2600" u="none" strike="noStrike">
                          <a:effectLst/>
                          <a:latin typeface="Times New Roman" panose="02020603050405020304" pitchFamily="18" charset="0"/>
                          <a:cs typeface="Times New Roman" panose="02020603050405020304" pitchFamily="18" charset="0"/>
                        </a:rPr>
                        <a:t>VARCHAR (n)</a:t>
                      </a:r>
                      <a:endParaRPr lang="en-GB" sz="2600">
                        <a:effectLst/>
                        <a:latin typeface="Times New Roman" panose="02020603050405020304" pitchFamily="18" charset="0"/>
                        <a:cs typeface="Times New Roman" panose="02020603050405020304" pitchFamily="18" charset="0"/>
                      </a:endParaRPr>
                    </a:p>
                  </a:txBody>
                  <a:tcPr marL="73025" marR="73025" anchor="ctr"/>
                </a:tc>
                <a:tc>
                  <a:txBody>
                    <a:bodyPr/>
                    <a:lstStyle/>
                    <a:p>
                      <a:pPr rtl="0" fontAlgn="ctr">
                        <a:spcBef>
                          <a:spcPts val="0"/>
                        </a:spcBef>
                        <a:spcAft>
                          <a:spcPts val="0"/>
                        </a:spcAft>
                      </a:pPr>
                      <a:r>
                        <a:rPr lang="vi-VN" sz="2600" u="none" strike="noStrike" dirty="0">
                          <a:effectLst/>
                          <a:latin typeface="Times New Roman" panose="02020603050405020304" pitchFamily="18" charset="0"/>
                          <a:cs typeface="Times New Roman" panose="02020603050405020304" pitchFamily="18" charset="0"/>
                        </a:rPr>
                        <a:t>Xâu kí tự có độ dài thay đổi, không vượt quá n kí tự</a:t>
                      </a:r>
                      <a:endParaRPr lang="vi-VN" sz="2600" dirty="0">
                        <a:effectLst/>
                        <a:latin typeface="Times New Roman" panose="02020603050405020304" pitchFamily="18" charset="0"/>
                        <a:cs typeface="Times New Roman" panose="02020603050405020304" pitchFamily="18" charset="0"/>
                      </a:endParaRPr>
                    </a:p>
                  </a:txBody>
                  <a:tcPr marL="73025" marR="73025" anchor="ctr"/>
                </a:tc>
                <a:extLst>
                  <a:ext uri="{0D108BD9-81ED-4DB2-BD59-A6C34878D82A}">
                    <a16:rowId xmlns:a16="http://schemas.microsoft.com/office/drawing/2014/main" val="611052610"/>
                  </a:ext>
                </a:extLst>
              </a:tr>
              <a:tr h="554182">
                <a:tc>
                  <a:txBody>
                    <a:bodyPr/>
                    <a:lstStyle/>
                    <a:p>
                      <a:pPr rtl="0" fontAlgn="ctr">
                        <a:spcBef>
                          <a:spcPts val="0"/>
                        </a:spcBef>
                        <a:spcAft>
                          <a:spcPts val="0"/>
                        </a:spcAft>
                      </a:pPr>
                      <a:r>
                        <a:rPr lang="en-GB" sz="2600" u="none" strike="noStrike">
                          <a:effectLst/>
                          <a:latin typeface="Times New Roman" panose="02020603050405020304" pitchFamily="18" charset="0"/>
                          <a:cs typeface="Times New Roman" panose="02020603050405020304" pitchFamily="18" charset="0"/>
                        </a:rPr>
                        <a:t>BOOLEAN</a:t>
                      </a:r>
                      <a:endParaRPr lang="en-GB" sz="2600">
                        <a:effectLst/>
                        <a:latin typeface="Times New Roman" panose="02020603050405020304" pitchFamily="18" charset="0"/>
                        <a:cs typeface="Times New Roman" panose="02020603050405020304" pitchFamily="18" charset="0"/>
                      </a:endParaRPr>
                    </a:p>
                  </a:txBody>
                  <a:tcPr marL="73025" marR="73025" anchor="ctr"/>
                </a:tc>
                <a:tc>
                  <a:txBody>
                    <a:bodyPr/>
                    <a:lstStyle/>
                    <a:p>
                      <a:pPr rtl="0" fontAlgn="ctr">
                        <a:spcBef>
                          <a:spcPts val="0"/>
                        </a:spcBef>
                        <a:spcAft>
                          <a:spcPts val="0"/>
                        </a:spcAft>
                      </a:pPr>
                      <a:r>
                        <a:rPr lang="en-GB" sz="2600" u="none" strike="noStrike" dirty="0" err="1">
                          <a:effectLst/>
                          <a:latin typeface="Times New Roman" panose="02020603050405020304" pitchFamily="18" charset="0"/>
                          <a:cs typeface="Times New Roman" panose="02020603050405020304" pitchFamily="18" charset="0"/>
                        </a:rPr>
                        <a:t>Kiểu</a:t>
                      </a:r>
                      <a:r>
                        <a:rPr lang="en-GB" sz="2600" u="none" strike="noStrike" dirty="0">
                          <a:effectLst/>
                          <a:latin typeface="Times New Roman" panose="02020603050405020304" pitchFamily="18" charset="0"/>
                          <a:cs typeface="Times New Roman" panose="02020603050405020304" pitchFamily="18" charset="0"/>
                        </a:rPr>
                        <a:t> logic </a:t>
                      </a:r>
                      <a:r>
                        <a:rPr lang="en-GB" sz="2600" u="none" strike="noStrike" dirty="0" err="1">
                          <a:effectLst/>
                          <a:latin typeface="Times New Roman" panose="02020603050405020304" pitchFamily="18" charset="0"/>
                          <a:cs typeface="Times New Roman" panose="02020603050405020304" pitchFamily="18" charset="0"/>
                        </a:rPr>
                        <a:t>có</a:t>
                      </a:r>
                      <a:r>
                        <a:rPr lang="en-GB" sz="2600" u="none" strike="noStrike" dirty="0">
                          <a:effectLst/>
                          <a:latin typeface="Times New Roman" panose="02020603050405020304" pitchFamily="18" charset="0"/>
                          <a:cs typeface="Times New Roman" panose="02020603050405020304" pitchFamily="18" charset="0"/>
                        </a:rPr>
                        <a:t> </a:t>
                      </a:r>
                      <a:r>
                        <a:rPr lang="en-GB" sz="2600" u="none" strike="noStrike" dirty="0" err="1">
                          <a:effectLst/>
                          <a:latin typeface="Times New Roman" panose="02020603050405020304" pitchFamily="18" charset="0"/>
                          <a:cs typeface="Times New Roman" panose="02020603050405020304" pitchFamily="18" charset="0"/>
                        </a:rPr>
                        <a:t>giá</a:t>
                      </a:r>
                      <a:r>
                        <a:rPr lang="en-GB" sz="2600" u="none" strike="noStrike" dirty="0">
                          <a:effectLst/>
                          <a:latin typeface="Times New Roman" panose="02020603050405020304" pitchFamily="18" charset="0"/>
                          <a:cs typeface="Times New Roman" panose="02020603050405020304" pitchFamily="18" charset="0"/>
                        </a:rPr>
                        <a:t> </a:t>
                      </a:r>
                      <a:r>
                        <a:rPr lang="en-GB" sz="2600" u="none" strike="noStrike" dirty="0" err="1">
                          <a:effectLst/>
                          <a:latin typeface="Times New Roman" panose="02020603050405020304" pitchFamily="18" charset="0"/>
                          <a:cs typeface="Times New Roman" panose="02020603050405020304" pitchFamily="18" charset="0"/>
                        </a:rPr>
                        <a:t>trị</a:t>
                      </a:r>
                      <a:r>
                        <a:rPr lang="en-GB" sz="2600" u="none" strike="noStrike" dirty="0">
                          <a:effectLst/>
                          <a:latin typeface="Times New Roman" panose="02020603050405020304" pitchFamily="18" charset="0"/>
                          <a:cs typeface="Times New Roman" panose="02020603050405020304" pitchFamily="18" charset="0"/>
                        </a:rPr>
                        <a:t> </a:t>
                      </a:r>
                      <a:r>
                        <a:rPr lang="en-GB" sz="2600" u="none" strike="noStrike" dirty="0" err="1">
                          <a:effectLst/>
                          <a:latin typeface="Times New Roman" panose="02020603050405020304" pitchFamily="18" charset="0"/>
                          <a:cs typeface="Times New Roman" panose="02020603050405020304" pitchFamily="18" charset="0"/>
                        </a:rPr>
                        <a:t>Đúng</a:t>
                      </a:r>
                      <a:r>
                        <a:rPr lang="en-GB" sz="2600" u="none" strike="noStrike" dirty="0">
                          <a:effectLst/>
                          <a:latin typeface="Times New Roman" panose="02020603050405020304" pitchFamily="18" charset="0"/>
                          <a:cs typeface="Times New Roman" panose="02020603050405020304" pitchFamily="18" charset="0"/>
                        </a:rPr>
                        <a:t> (1) hay Sai (0)</a:t>
                      </a:r>
                      <a:endParaRPr lang="en-GB" sz="2600" dirty="0">
                        <a:effectLst/>
                        <a:latin typeface="Times New Roman" panose="02020603050405020304" pitchFamily="18" charset="0"/>
                        <a:cs typeface="Times New Roman" panose="02020603050405020304" pitchFamily="18" charset="0"/>
                      </a:endParaRPr>
                    </a:p>
                  </a:txBody>
                  <a:tcPr marL="73025" marR="73025" anchor="ctr"/>
                </a:tc>
                <a:extLst>
                  <a:ext uri="{0D108BD9-81ED-4DB2-BD59-A6C34878D82A}">
                    <a16:rowId xmlns:a16="http://schemas.microsoft.com/office/drawing/2014/main" val="2125936136"/>
                  </a:ext>
                </a:extLst>
              </a:tr>
              <a:tr h="516859">
                <a:tc>
                  <a:txBody>
                    <a:bodyPr/>
                    <a:lstStyle/>
                    <a:p>
                      <a:pPr rtl="0" fontAlgn="ctr">
                        <a:spcBef>
                          <a:spcPts val="0"/>
                        </a:spcBef>
                        <a:spcAft>
                          <a:spcPts val="0"/>
                        </a:spcAft>
                      </a:pPr>
                      <a:r>
                        <a:rPr lang="en-GB" sz="2600" u="none" strike="noStrike">
                          <a:effectLst/>
                          <a:latin typeface="Times New Roman" panose="02020603050405020304" pitchFamily="18" charset="0"/>
                          <a:cs typeface="Times New Roman" panose="02020603050405020304" pitchFamily="18" charset="0"/>
                        </a:rPr>
                        <a:t>INT hay INTEGER</a:t>
                      </a:r>
                      <a:endParaRPr lang="en-GB" sz="2600">
                        <a:effectLst/>
                        <a:latin typeface="Times New Roman" panose="02020603050405020304" pitchFamily="18" charset="0"/>
                        <a:cs typeface="Times New Roman" panose="02020603050405020304" pitchFamily="18" charset="0"/>
                      </a:endParaRPr>
                    </a:p>
                  </a:txBody>
                  <a:tcPr marL="73025" marR="73025" anchor="ctr"/>
                </a:tc>
                <a:tc>
                  <a:txBody>
                    <a:bodyPr/>
                    <a:lstStyle/>
                    <a:p>
                      <a:pPr rtl="0" fontAlgn="ctr">
                        <a:spcBef>
                          <a:spcPts val="0"/>
                        </a:spcBef>
                        <a:spcAft>
                          <a:spcPts val="0"/>
                        </a:spcAft>
                      </a:pPr>
                      <a:r>
                        <a:rPr lang="en-GB" sz="2600" u="none" strike="noStrike" dirty="0" err="1">
                          <a:effectLst/>
                          <a:latin typeface="Times New Roman" panose="02020603050405020304" pitchFamily="18" charset="0"/>
                          <a:cs typeface="Times New Roman" panose="02020603050405020304" pitchFamily="18" charset="0"/>
                        </a:rPr>
                        <a:t>Số</a:t>
                      </a:r>
                      <a:r>
                        <a:rPr lang="en-GB" sz="2600" u="none" strike="noStrike" dirty="0">
                          <a:effectLst/>
                          <a:latin typeface="Times New Roman" panose="02020603050405020304" pitchFamily="18" charset="0"/>
                          <a:cs typeface="Times New Roman" panose="02020603050405020304" pitchFamily="18" charset="0"/>
                        </a:rPr>
                        <a:t> </a:t>
                      </a:r>
                      <a:r>
                        <a:rPr lang="en-GB" sz="2600" u="none" strike="noStrike" dirty="0" err="1">
                          <a:effectLst/>
                          <a:latin typeface="Times New Roman" panose="02020603050405020304" pitchFamily="18" charset="0"/>
                          <a:cs typeface="Times New Roman" panose="02020603050405020304" pitchFamily="18" charset="0"/>
                        </a:rPr>
                        <a:t>nguyên</a:t>
                      </a:r>
                      <a:endParaRPr lang="en-GB" sz="2600" b="1" dirty="0">
                        <a:effectLst/>
                        <a:latin typeface="Times New Roman" panose="02020603050405020304" pitchFamily="18" charset="0"/>
                        <a:cs typeface="Times New Roman" panose="02020603050405020304" pitchFamily="18" charset="0"/>
                      </a:endParaRPr>
                    </a:p>
                  </a:txBody>
                  <a:tcPr marL="73025" marR="73025" anchor="ctr"/>
                </a:tc>
                <a:extLst>
                  <a:ext uri="{0D108BD9-81ED-4DB2-BD59-A6C34878D82A}">
                    <a16:rowId xmlns:a16="http://schemas.microsoft.com/office/drawing/2014/main" val="3879173084"/>
                  </a:ext>
                </a:extLst>
              </a:tr>
              <a:tr h="516859">
                <a:tc>
                  <a:txBody>
                    <a:bodyPr/>
                    <a:lstStyle/>
                    <a:p>
                      <a:pPr rtl="0" fontAlgn="ctr">
                        <a:spcBef>
                          <a:spcPts val="0"/>
                        </a:spcBef>
                        <a:spcAft>
                          <a:spcPts val="0"/>
                        </a:spcAft>
                      </a:pPr>
                      <a:r>
                        <a:rPr lang="en-GB" sz="2600" u="none" strike="noStrike">
                          <a:effectLst/>
                          <a:latin typeface="Times New Roman" panose="02020603050405020304" pitchFamily="18" charset="0"/>
                          <a:cs typeface="Times New Roman" panose="02020603050405020304" pitchFamily="18" charset="0"/>
                        </a:rPr>
                        <a:t>REAL</a:t>
                      </a:r>
                      <a:endParaRPr lang="en-GB" sz="2600">
                        <a:effectLst/>
                        <a:latin typeface="Times New Roman" panose="02020603050405020304" pitchFamily="18" charset="0"/>
                        <a:cs typeface="Times New Roman" panose="02020603050405020304" pitchFamily="18" charset="0"/>
                      </a:endParaRPr>
                    </a:p>
                  </a:txBody>
                  <a:tcPr marL="73025" marR="73025" anchor="ctr"/>
                </a:tc>
                <a:tc>
                  <a:txBody>
                    <a:bodyPr/>
                    <a:lstStyle/>
                    <a:p>
                      <a:pPr rtl="0" fontAlgn="ctr">
                        <a:spcBef>
                          <a:spcPts val="0"/>
                        </a:spcBef>
                        <a:spcAft>
                          <a:spcPts val="0"/>
                        </a:spcAft>
                      </a:pPr>
                      <a:r>
                        <a:rPr lang="en-GB" sz="2600" u="none" strike="noStrike" dirty="0" err="1">
                          <a:effectLst/>
                          <a:latin typeface="Times New Roman" panose="02020603050405020304" pitchFamily="18" charset="0"/>
                          <a:cs typeface="Times New Roman" panose="02020603050405020304" pitchFamily="18" charset="0"/>
                        </a:rPr>
                        <a:t>Số</a:t>
                      </a:r>
                      <a:r>
                        <a:rPr lang="en-GB" sz="2600" u="none" strike="noStrike" dirty="0">
                          <a:effectLst/>
                          <a:latin typeface="Times New Roman" panose="02020603050405020304" pitchFamily="18" charset="0"/>
                          <a:cs typeface="Times New Roman" panose="02020603050405020304" pitchFamily="18" charset="0"/>
                        </a:rPr>
                        <a:t> </a:t>
                      </a:r>
                      <a:r>
                        <a:rPr lang="en-GB" sz="2600" u="none" strike="noStrike" dirty="0" err="1">
                          <a:effectLst/>
                          <a:latin typeface="Times New Roman" panose="02020603050405020304" pitchFamily="18" charset="0"/>
                          <a:cs typeface="Times New Roman" panose="02020603050405020304" pitchFamily="18" charset="0"/>
                        </a:rPr>
                        <a:t>thực</a:t>
                      </a:r>
                      <a:r>
                        <a:rPr lang="en-GB" sz="2600" u="none" strike="noStrike" dirty="0">
                          <a:effectLst/>
                          <a:latin typeface="Times New Roman" panose="02020603050405020304" pitchFamily="18" charset="0"/>
                          <a:cs typeface="Times New Roman" panose="02020603050405020304" pitchFamily="18" charset="0"/>
                        </a:rPr>
                        <a:t> </a:t>
                      </a:r>
                      <a:r>
                        <a:rPr lang="en-GB" sz="2600" u="none" strike="noStrike" dirty="0" err="1">
                          <a:effectLst/>
                          <a:latin typeface="Times New Roman" panose="02020603050405020304" pitchFamily="18" charset="0"/>
                          <a:cs typeface="Times New Roman" panose="02020603050405020304" pitchFamily="18" charset="0"/>
                        </a:rPr>
                        <a:t>dấu</a:t>
                      </a:r>
                      <a:r>
                        <a:rPr lang="en-GB" sz="2600" u="none" strike="noStrike" dirty="0">
                          <a:effectLst/>
                          <a:latin typeface="Times New Roman" panose="02020603050405020304" pitchFamily="18" charset="0"/>
                          <a:cs typeface="Times New Roman" panose="02020603050405020304" pitchFamily="18" charset="0"/>
                        </a:rPr>
                        <a:t> </a:t>
                      </a:r>
                      <a:r>
                        <a:rPr lang="en-GB" sz="2600" u="none" strike="noStrike" dirty="0" err="1">
                          <a:effectLst/>
                          <a:latin typeface="Times New Roman" panose="02020603050405020304" pitchFamily="18" charset="0"/>
                          <a:cs typeface="Times New Roman" panose="02020603050405020304" pitchFamily="18" charset="0"/>
                        </a:rPr>
                        <a:t>phẩy</a:t>
                      </a:r>
                      <a:r>
                        <a:rPr lang="en-GB" sz="2600" u="none" strike="noStrike" dirty="0">
                          <a:effectLst/>
                          <a:latin typeface="Times New Roman" panose="02020603050405020304" pitchFamily="18" charset="0"/>
                          <a:cs typeface="Times New Roman" panose="02020603050405020304" pitchFamily="18" charset="0"/>
                        </a:rPr>
                        <a:t> </a:t>
                      </a:r>
                      <a:r>
                        <a:rPr lang="en-GB" sz="2600" u="none" strike="noStrike" dirty="0" err="1">
                          <a:effectLst/>
                          <a:latin typeface="Times New Roman" panose="02020603050405020304" pitchFamily="18" charset="0"/>
                          <a:cs typeface="Times New Roman" panose="02020603050405020304" pitchFamily="18" charset="0"/>
                        </a:rPr>
                        <a:t>động</a:t>
                      </a:r>
                      <a:endParaRPr lang="en-GB" sz="2600" dirty="0">
                        <a:effectLst/>
                        <a:latin typeface="Times New Roman" panose="02020603050405020304" pitchFamily="18" charset="0"/>
                        <a:cs typeface="Times New Roman" panose="02020603050405020304" pitchFamily="18" charset="0"/>
                      </a:endParaRPr>
                    </a:p>
                  </a:txBody>
                  <a:tcPr marL="73025" marR="73025" anchor="ctr"/>
                </a:tc>
                <a:extLst>
                  <a:ext uri="{0D108BD9-81ED-4DB2-BD59-A6C34878D82A}">
                    <a16:rowId xmlns:a16="http://schemas.microsoft.com/office/drawing/2014/main" val="2478051860"/>
                  </a:ext>
                </a:extLst>
              </a:tr>
              <a:tr h="516859">
                <a:tc>
                  <a:txBody>
                    <a:bodyPr/>
                    <a:lstStyle/>
                    <a:p>
                      <a:pPr rtl="0" fontAlgn="ctr">
                        <a:spcBef>
                          <a:spcPts val="0"/>
                        </a:spcBef>
                        <a:spcAft>
                          <a:spcPts val="0"/>
                        </a:spcAft>
                      </a:pPr>
                      <a:r>
                        <a:rPr lang="en-GB" sz="2600" u="none" strike="noStrike">
                          <a:effectLst/>
                          <a:latin typeface="Times New Roman" panose="02020603050405020304" pitchFamily="18" charset="0"/>
                          <a:cs typeface="Times New Roman" panose="02020603050405020304" pitchFamily="18" charset="0"/>
                        </a:rPr>
                        <a:t>DATE</a:t>
                      </a:r>
                      <a:endParaRPr lang="en-GB" sz="2600">
                        <a:effectLst/>
                        <a:latin typeface="Times New Roman" panose="02020603050405020304" pitchFamily="18" charset="0"/>
                        <a:cs typeface="Times New Roman" panose="02020603050405020304" pitchFamily="18" charset="0"/>
                      </a:endParaRPr>
                    </a:p>
                  </a:txBody>
                  <a:tcPr marL="73025" marR="73025" anchor="ctr"/>
                </a:tc>
                <a:tc>
                  <a:txBody>
                    <a:bodyPr/>
                    <a:lstStyle/>
                    <a:p>
                      <a:pPr rtl="0" fontAlgn="ctr">
                        <a:spcBef>
                          <a:spcPts val="0"/>
                        </a:spcBef>
                        <a:spcAft>
                          <a:spcPts val="0"/>
                        </a:spcAft>
                      </a:pPr>
                      <a:r>
                        <a:rPr lang="en-GB" sz="2600" u="none" strike="noStrike" dirty="0" err="1">
                          <a:effectLst/>
                          <a:latin typeface="Times New Roman" panose="02020603050405020304" pitchFamily="18" charset="0"/>
                          <a:cs typeface="Times New Roman" panose="02020603050405020304" pitchFamily="18" charset="0"/>
                        </a:rPr>
                        <a:t>Ngày</a:t>
                      </a:r>
                      <a:r>
                        <a:rPr lang="en-GB" sz="2600" u="none" strike="noStrike" dirty="0">
                          <a:effectLst/>
                          <a:latin typeface="Times New Roman" panose="02020603050405020304" pitchFamily="18" charset="0"/>
                          <a:cs typeface="Times New Roman" panose="02020603050405020304" pitchFamily="18" charset="0"/>
                        </a:rPr>
                        <a:t> </a:t>
                      </a:r>
                      <a:r>
                        <a:rPr lang="en-GB" sz="2600" u="none" strike="noStrike" dirty="0" err="1">
                          <a:effectLst/>
                          <a:latin typeface="Times New Roman" panose="02020603050405020304" pitchFamily="18" charset="0"/>
                          <a:cs typeface="Times New Roman" panose="02020603050405020304" pitchFamily="18" charset="0"/>
                        </a:rPr>
                        <a:t>tháng</a:t>
                      </a:r>
                      <a:r>
                        <a:rPr lang="en-GB" sz="2600" u="none" strike="noStrike" dirty="0">
                          <a:effectLst/>
                          <a:latin typeface="Times New Roman" panose="02020603050405020304" pitchFamily="18" charset="0"/>
                          <a:cs typeface="Times New Roman" panose="02020603050405020304" pitchFamily="18" charset="0"/>
                        </a:rPr>
                        <a:t>, </a:t>
                      </a:r>
                      <a:r>
                        <a:rPr lang="en-GB" sz="2600" u="none" strike="noStrike" dirty="0" err="1">
                          <a:effectLst/>
                          <a:latin typeface="Times New Roman" panose="02020603050405020304" pitchFamily="18" charset="0"/>
                          <a:cs typeface="Times New Roman" panose="02020603050405020304" pitchFamily="18" charset="0"/>
                        </a:rPr>
                        <a:t>dạng</a:t>
                      </a:r>
                      <a:r>
                        <a:rPr lang="en-GB" sz="2600" u="none" strike="noStrike" dirty="0">
                          <a:effectLst/>
                          <a:latin typeface="Times New Roman" panose="02020603050405020304" pitchFamily="18" charset="0"/>
                          <a:cs typeface="Times New Roman" panose="02020603050405020304" pitchFamily="18" charset="0"/>
                        </a:rPr>
                        <a:t> ‘YYY-MM-DD’</a:t>
                      </a:r>
                      <a:endParaRPr lang="en-GB" sz="2600" dirty="0">
                        <a:effectLst/>
                        <a:latin typeface="Times New Roman" panose="02020603050405020304" pitchFamily="18" charset="0"/>
                        <a:cs typeface="Times New Roman" panose="02020603050405020304" pitchFamily="18" charset="0"/>
                      </a:endParaRPr>
                    </a:p>
                  </a:txBody>
                  <a:tcPr marL="73025" marR="73025" anchor="ctr"/>
                </a:tc>
                <a:extLst>
                  <a:ext uri="{0D108BD9-81ED-4DB2-BD59-A6C34878D82A}">
                    <a16:rowId xmlns:a16="http://schemas.microsoft.com/office/drawing/2014/main" val="1327805799"/>
                  </a:ext>
                </a:extLst>
              </a:tr>
              <a:tr h="516859">
                <a:tc>
                  <a:txBody>
                    <a:bodyPr/>
                    <a:lstStyle/>
                    <a:p>
                      <a:pPr rtl="0" fontAlgn="ctr">
                        <a:spcBef>
                          <a:spcPts val="0"/>
                        </a:spcBef>
                        <a:spcAft>
                          <a:spcPts val="0"/>
                        </a:spcAft>
                      </a:pPr>
                      <a:r>
                        <a:rPr lang="en-GB" sz="2600" u="none" strike="noStrike">
                          <a:effectLst/>
                          <a:latin typeface="Times New Roman" panose="02020603050405020304" pitchFamily="18" charset="0"/>
                          <a:cs typeface="Times New Roman" panose="02020603050405020304" pitchFamily="18" charset="0"/>
                        </a:rPr>
                        <a:t>TIME</a:t>
                      </a:r>
                      <a:endParaRPr lang="en-GB" sz="2600">
                        <a:effectLst/>
                        <a:latin typeface="Times New Roman" panose="02020603050405020304" pitchFamily="18" charset="0"/>
                        <a:cs typeface="Times New Roman" panose="02020603050405020304" pitchFamily="18" charset="0"/>
                      </a:endParaRPr>
                    </a:p>
                  </a:txBody>
                  <a:tcPr marL="73025" marR="73025" anchor="ctr"/>
                </a:tc>
                <a:tc>
                  <a:txBody>
                    <a:bodyPr/>
                    <a:lstStyle/>
                    <a:p>
                      <a:pPr rtl="0" fontAlgn="ctr">
                        <a:spcBef>
                          <a:spcPts val="0"/>
                        </a:spcBef>
                        <a:spcAft>
                          <a:spcPts val="0"/>
                        </a:spcAft>
                      </a:pPr>
                      <a:r>
                        <a:rPr lang="en-GB" sz="2600" u="none" strike="noStrike" dirty="0" err="1">
                          <a:effectLst/>
                          <a:latin typeface="Times New Roman" panose="02020603050405020304" pitchFamily="18" charset="0"/>
                          <a:cs typeface="Times New Roman" panose="02020603050405020304" pitchFamily="18" charset="0"/>
                        </a:rPr>
                        <a:t>Thời</a:t>
                      </a:r>
                      <a:r>
                        <a:rPr lang="en-GB" sz="2600" u="none" strike="noStrike" dirty="0">
                          <a:effectLst/>
                          <a:latin typeface="Times New Roman" panose="02020603050405020304" pitchFamily="18" charset="0"/>
                          <a:cs typeface="Times New Roman" panose="02020603050405020304" pitchFamily="18" charset="0"/>
                        </a:rPr>
                        <a:t> </a:t>
                      </a:r>
                      <a:r>
                        <a:rPr lang="en-GB" sz="2600" u="none" strike="noStrike" dirty="0" err="1">
                          <a:effectLst/>
                          <a:latin typeface="Times New Roman" panose="02020603050405020304" pitchFamily="18" charset="0"/>
                          <a:cs typeface="Times New Roman" panose="02020603050405020304" pitchFamily="18" charset="0"/>
                        </a:rPr>
                        <a:t>gian</a:t>
                      </a:r>
                      <a:r>
                        <a:rPr lang="en-GB" sz="2600" u="none" strike="noStrike" dirty="0">
                          <a:effectLst/>
                          <a:latin typeface="Times New Roman" panose="02020603050405020304" pitchFamily="18" charset="0"/>
                          <a:cs typeface="Times New Roman" panose="02020603050405020304" pitchFamily="18" charset="0"/>
                        </a:rPr>
                        <a:t>, </a:t>
                      </a:r>
                      <a:r>
                        <a:rPr lang="en-GB" sz="2600" u="none" strike="noStrike" dirty="0" err="1">
                          <a:effectLst/>
                          <a:latin typeface="Times New Roman" panose="02020603050405020304" pitchFamily="18" charset="0"/>
                          <a:cs typeface="Times New Roman" panose="02020603050405020304" pitchFamily="18" charset="0"/>
                        </a:rPr>
                        <a:t>dạng</a:t>
                      </a:r>
                      <a:r>
                        <a:rPr lang="en-GB" sz="2600" u="none" strike="noStrike" dirty="0">
                          <a:effectLst/>
                          <a:latin typeface="Times New Roman" panose="02020603050405020304" pitchFamily="18" charset="0"/>
                          <a:cs typeface="Times New Roman" panose="02020603050405020304" pitchFamily="18" charset="0"/>
                        </a:rPr>
                        <a:t> ‘HH:MM:SS’</a:t>
                      </a:r>
                      <a:endParaRPr lang="en-GB" sz="2600" dirty="0">
                        <a:effectLst/>
                        <a:latin typeface="Times New Roman" panose="02020603050405020304" pitchFamily="18" charset="0"/>
                        <a:cs typeface="Times New Roman" panose="02020603050405020304" pitchFamily="18" charset="0"/>
                      </a:endParaRPr>
                    </a:p>
                  </a:txBody>
                  <a:tcPr marL="73025" marR="73025" anchor="ctr"/>
                </a:tc>
                <a:extLst>
                  <a:ext uri="{0D108BD9-81ED-4DB2-BD59-A6C34878D82A}">
                    <a16:rowId xmlns:a16="http://schemas.microsoft.com/office/drawing/2014/main" val="3202475012"/>
                  </a:ext>
                </a:extLst>
              </a:tr>
            </a:tbl>
          </a:graphicData>
        </a:graphic>
      </p:graphicFrame>
    </p:spTree>
    <p:extLst>
      <p:ext uri="{BB962C8B-B14F-4D97-AF65-F5344CB8AC3E}">
        <p14:creationId xmlns:p14="http://schemas.microsoft.com/office/powerpoint/2010/main" val="4969597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21EE2DF-CD9D-4275-A390-B9B6E7309697}"/>
              </a:ext>
            </a:extLst>
          </p:cNvPr>
          <p:cNvSpPr txBox="1"/>
          <p:nvPr/>
        </p:nvSpPr>
        <p:spPr>
          <a:xfrm>
            <a:off x="188686" y="237624"/>
            <a:ext cx="8939201" cy="523220"/>
          </a:xfrm>
          <a:prstGeom prst="rect">
            <a:avLst/>
          </a:prstGeom>
          <a:noFill/>
        </p:spPr>
        <p:txBody>
          <a:bodyPr wrap="square" rtlCol="0">
            <a:spAutoFit/>
          </a:bodyPr>
          <a:lstStyle/>
          <a:p>
            <a:r>
              <a:rPr lang="en-US" sz="2800" b="1" dirty="0">
                <a:solidFill>
                  <a:srgbClr val="002060"/>
                </a:solidFill>
                <a:latin typeface="Tahoma" panose="020B0604030504040204" pitchFamily="34" charset="0"/>
                <a:ea typeface="Tahoma" panose="020B0604030504040204" pitchFamily="34" charset="0"/>
                <a:cs typeface="Tahoma" panose="020B0604030504040204" pitchFamily="34" charset="0"/>
              </a:rPr>
              <a:t>2. KHỞI TẠO C</a:t>
            </a:r>
            <a:r>
              <a:rPr lang="vi-VN" sz="2800" b="1" dirty="0">
                <a:solidFill>
                  <a:srgbClr val="002060"/>
                </a:solidFill>
                <a:latin typeface="Tahoma" panose="020B0604030504040204" pitchFamily="34" charset="0"/>
                <a:ea typeface="Tahoma" panose="020B0604030504040204" pitchFamily="34" charset="0"/>
                <a:cs typeface="Tahoma" panose="020B0604030504040204" pitchFamily="34" charset="0"/>
              </a:rPr>
              <a:t>Ơ</a:t>
            </a:r>
            <a:r>
              <a:rPr lang="en-US" sz="2800" b="1" dirty="0">
                <a:solidFill>
                  <a:srgbClr val="002060"/>
                </a:solidFill>
                <a:latin typeface="Tahoma" panose="020B0604030504040204" pitchFamily="34" charset="0"/>
                <a:ea typeface="Tahoma" panose="020B0604030504040204" pitchFamily="34" charset="0"/>
                <a:cs typeface="Tahoma" panose="020B0604030504040204" pitchFamily="34" charset="0"/>
              </a:rPr>
              <a:t> SỞ DỮ LIỆU</a:t>
            </a:r>
          </a:p>
        </p:txBody>
      </p:sp>
      <p:sp>
        <p:nvSpPr>
          <p:cNvPr id="8" name="TextBox 7">
            <a:extLst>
              <a:ext uri="{FF2B5EF4-FFF2-40B4-BE49-F238E27FC236}">
                <a16:creationId xmlns:a16="http://schemas.microsoft.com/office/drawing/2014/main" id="{813E5223-C193-4E3C-9120-515C3DD94D99}"/>
              </a:ext>
            </a:extLst>
          </p:cNvPr>
          <p:cNvSpPr txBox="1"/>
          <p:nvPr/>
        </p:nvSpPr>
        <p:spPr>
          <a:xfrm>
            <a:off x="621632" y="969780"/>
            <a:ext cx="10948736" cy="5501506"/>
          </a:xfrm>
          <a:prstGeom prst="rect">
            <a:avLst/>
          </a:prstGeom>
          <a:noFill/>
        </p:spPr>
        <p:txBody>
          <a:bodyPr wrap="square">
            <a:spAutoFit/>
          </a:bodyPr>
          <a:lstStyle/>
          <a:p>
            <a:pPr algn="just" rtl="0" fontAlgn="base">
              <a:spcBef>
                <a:spcPts val="600"/>
              </a:spcBef>
              <a:spcAft>
                <a:spcPts val="600"/>
              </a:spcAft>
            </a:pPr>
            <a:r>
              <a:rPr lang="vi-VN" sz="2400" b="1" i="0" u="none" strike="noStrike" dirty="0">
                <a:solidFill>
                  <a:srgbClr val="C00000"/>
                </a:solidFill>
                <a:effectLst/>
                <a:latin typeface="+mj-lt"/>
              </a:rPr>
              <a:t>Ví dụ: </a:t>
            </a:r>
            <a:r>
              <a:rPr lang="vi-VN" sz="2400" b="0" i="0" u="none" strike="noStrike" dirty="0">
                <a:solidFill>
                  <a:srgbClr val="000000"/>
                </a:solidFill>
                <a:effectLst/>
                <a:latin typeface="+mj-lt"/>
              </a:rPr>
              <a:t>Khởi tạo CSDL âm nhạc, đặt tên là </a:t>
            </a:r>
            <a:r>
              <a:rPr lang="vi-VN" sz="2400" b="1" i="0" u="none" strike="noStrike" dirty="0">
                <a:solidFill>
                  <a:srgbClr val="0070C0"/>
                </a:solidFill>
                <a:effectLst/>
                <a:latin typeface="+mj-lt"/>
              </a:rPr>
              <a:t>music</a:t>
            </a:r>
            <a:r>
              <a:rPr lang="vi-VN" sz="2400" b="0" i="0" u="none" strike="noStrike" dirty="0">
                <a:solidFill>
                  <a:srgbClr val="000000"/>
                </a:solidFill>
                <a:effectLst/>
                <a:latin typeface="+mj-lt"/>
              </a:rPr>
              <a:t> và khởi tạo các bảng Nhạc sĩ, Bản nhạc có tên tương ứng là </a:t>
            </a:r>
            <a:r>
              <a:rPr lang="vi-VN" sz="2400" b="1" dirty="0">
                <a:solidFill>
                  <a:srgbClr val="0070C0"/>
                </a:solidFill>
                <a:latin typeface="+mj-lt"/>
              </a:rPr>
              <a:t>nhacsi</a:t>
            </a:r>
            <a:r>
              <a:rPr lang="vi-VN" sz="2400" b="0" i="0" u="none" strike="noStrike" dirty="0">
                <a:solidFill>
                  <a:srgbClr val="000000"/>
                </a:solidFill>
                <a:effectLst/>
                <a:latin typeface="+mj-lt"/>
              </a:rPr>
              <a:t> va </a:t>
            </a:r>
            <a:r>
              <a:rPr lang="vi-VN" sz="2400" b="1" dirty="0">
                <a:solidFill>
                  <a:srgbClr val="0070C0"/>
                </a:solidFill>
                <a:latin typeface="+mj-lt"/>
              </a:rPr>
              <a:t>bannhac</a:t>
            </a:r>
          </a:p>
          <a:p>
            <a:pPr marL="228600" algn="just" rtl="0">
              <a:spcBef>
                <a:spcPts val="300"/>
              </a:spcBef>
              <a:spcAft>
                <a:spcPts val="0"/>
              </a:spcAft>
            </a:pPr>
            <a:r>
              <a:rPr lang="vi-VN" sz="2200" b="1" i="0" u="none" strike="noStrike" dirty="0">
                <a:solidFill>
                  <a:srgbClr val="002060"/>
                </a:solidFill>
                <a:effectLst/>
                <a:latin typeface="+mj-lt"/>
              </a:rPr>
              <a:t>CREATE DATABASE </a:t>
            </a:r>
            <a:r>
              <a:rPr lang="vi-VN" sz="2200" b="0" i="0" u="none" strike="noStrike" dirty="0">
                <a:solidFill>
                  <a:srgbClr val="000000"/>
                </a:solidFill>
                <a:effectLst/>
                <a:latin typeface="+mj-lt"/>
              </a:rPr>
              <a:t>music;</a:t>
            </a:r>
            <a:endParaRPr lang="vi-VN" sz="2200" b="0" dirty="0">
              <a:effectLst/>
              <a:latin typeface="+mj-lt"/>
            </a:endParaRPr>
          </a:p>
          <a:p>
            <a:pPr marL="228600" algn="just" rtl="0">
              <a:spcBef>
                <a:spcPts val="300"/>
              </a:spcBef>
              <a:spcAft>
                <a:spcPts val="0"/>
              </a:spcAft>
            </a:pPr>
            <a:r>
              <a:rPr lang="vi-VN" sz="2200" b="1" dirty="0">
                <a:solidFill>
                  <a:srgbClr val="002060"/>
                </a:solidFill>
                <a:latin typeface="+mj-lt"/>
              </a:rPr>
              <a:t>CREATE TABLE </a:t>
            </a:r>
            <a:r>
              <a:rPr lang="vi-VN" sz="2200" b="1" i="0" u="none" strike="noStrike" dirty="0">
                <a:solidFill>
                  <a:srgbClr val="FF0066"/>
                </a:solidFill>
                <a:effectLst/>
                <a:latin typeface="+mj-lt"/>
              </a:rPr>
              <a:t>bannhac</a:t>
            </a:r>
            <a:r>
              <a:rPr lang="vi-VN" sz="2200" b="0" i="0" u="none" strike="noStrike" dirty="0">
                <a:solidFill>
                  <a:srgbClr val="000000"/>
                </a:solidFill>
                <a:effectLst/>
                <a:latin typeface="+mj-lt"/>
              </a:rPr>
              <a:t> (</a:t>
            </a:r>
            <a:endParaRPr lang="vi-VN" sz="2200" b="0" dirty="0">
              <a:effectLst/>
              <a:latin typeface="+mj-lt"/>
            </a:endParaRPr>
          </a:p>
          <a:p>
            <a:pPr marL="228600" algn="just" rtl="0">
              <a:spcBef>
                <a:spcPts val="300"/>
              </a:spcBef>
              <a:spcAft>
                <a:spcPts val="0"/>
              </a:spcAft>
            </a:pPr>
            <a:r>
              <a:rPr lang="vi-VN" sz="2200" b="0" i="0" u="none" strike="noStrike" dirty="0">
                <a:solidFill>
                  <a:srgbClr val="000000"/>
                </a:solidFill>
                <a:effectLst/>
                <a:latin typeface="+mj-lt"/>
              </a:rPr>
              <a:t>     Mid CHAR(4),</a:t>
            </a:r>
            <a:endParaRPr lang="vi-VN" sz="2200" b="0" dirty="0">
              <a:effectLst/>
              <a:latin typeface="+mj-lt"/>
            </a:endParaRPr>
          </a:p>
          <a:p>
            <a:pPr marL="228600" algn="just" rtl="0">
              <a:spcBef>
                <a:spcPts val="300"/>
              </a:spcBef>
              <a:spcAft>
                <a:spcPts val="0"/>
              </a:spcAft>
            </a:pPr>
            <a:r>
              <a:rPr lang="vi-VN" sz="2200" b="0" i="0" u="none" strike="noStrike" dirty="0">
                <a:solidFill>
                  <a:srgbClr val="000000"/>
                </a:solidFill>
                <a:effectLst/>
                <a:latin typeface="+mj-lt"/>
              </a:rPr>
              <a:t>     Aid INT,</a:t>
            </a:r>
            <a:endParaRPr lang="vi-VN" sz="2200" b="0" dirty="0">
              <a:effectLst/>
              <a:latin typeface="+mj-lt"/>
            </a:endParaRPr>
          </a:p>
          <a:p>
            <a:pPr marL="228600" algn="just" rtl="0">
              <a:spcBef>
                <a:spcPts val="300"/>
              </a:spcBef>
              <a:spcAft>
                <a:spcPts val="0"/>
              </a:spcAft>
            </a:pPr>
            <a:r>
              <a:rPr lang="vi-VN" sz="2200" b="0" i="0" u="none" strike="noStrike" dirty="0">
                <a:solidFill>
                  <a:srgbClr val="000000"/>
                </a:solidFill>
                <a:effectLst/>
                <a:latin typeface="+mj-lt"/>
              </a:rPr>
              <a:t>     TenBN VARCHAR (128)</a:t>
            </a:r>
            <a:endParaRPr lang="vi-VN" sz="2200" b="0" dirty="0">
              <a:effectLst/>
              <a:latin typeface="+mj-lt"/>
            </a:endParaRPr>
          </a:p>
          <a:p>
            <a:pPr marL="228600" algn="just" rtl="0">
              <a:spcBef>
                <a:spcPts val="300"/>
              </a:spcBef>
              <a:spcAft>
                <a:spcPts val="0"/>
              </a:spcAft>
            </a:pPr>
            <a:r>
              <a:rPr lang="vi-VN" sz="2200" b="0" i="0" u="none" strike="noStrike" dirty="0">
                <a:solidFill>
                  <a:srgbClr val="000000"/>
                </a:solidFill>
                <a:effectLst/>
                <a:latin typeface="+mj-lt"/>
              </a:rPr>
              <a:t>);</a:t>
            </a:r>
            <a:endParaRPr lang="vi-VN" sz="2200" b="0" dirty="0">
              <a:effectLst/>
              <a:latin typeface="+mj-lt"/>
            </a:endParaRPr>
          </a:p>
          <a:p>
            <a:pPr marL="228600" algn="just" rtl="0">
              <a:spcBef>
                <a:spcPts val="300"/>
              </a:spcBef>
              <a:spcAft>
                <a:spcPts val="0"/>
              </a:spcAft>
            </a:pPr>
            <a:r>
              <a:rPr lang="vi-VN" sz="2200" b="1" dirty="0">
                <a:solidFill>
                  <a:srgbClr val="002060"/>
                </a:solidFill>
                <a:latin typeface="+mj-lt"/>
              </a:rPr>
              <a:t>ALTER TABLE </a:t>
            </a:r>
            <a:r>
              <a:rPr lang="vi-VN" sz="2200" b="1" dirty="0">
                <a:solidFill>
                  <a:srgbClr val="FF0066"/>
                </a:solidFill>
                <a:latin typeface="+mj-lt"/>
              </a:rPr>
              <a:t>bannhac</a:t>
            </a:r>
            <a:r>
              <a:rPr lang="vi-VN" sz="2200" b="0" i="0" u="none" strike="noStrike" dirty="0">
                <a:solidFill>
                  <a:srgbClr val="000000"/>
                </a:solidFill>
                <a:effectLst/>
                <a:latin typeface="+mj-lt"/>
              </a:rPr>
              <a:t> ADD PRIMARY KEY (Mid);</a:t>
            </a:r>
            <a:endParaRPr lang="vi-VN" sz="2200" b="0" dirty="0">
              <a:effectLst/>
              <a:latin typeface="+mj-lt"/>
            </a:endParaRPr>
          </a:p>
          <a:p>
            <a:pPr marL="228600" algn="just" rtl="0">
              <a:spcBef>
                <a:spcPts val="300"/>
              </a:spcBef>
              <a:spcAft>
                <a:spcPts val="0"/>
              </a:spcAft>
            </a:pPr>
            <a:r>
              <a:rPr lang="vi-VN" sz="2200" b="1" dirty="0">
                <a:solidFill>
                  <a:srgbClr val="002060"/>
                </a:solidFill>
                <a:latin typeface="+mj-lt"/>
              </a:rPr>
              <a:t>CREATE TABLE </a:t>
            </a:r>
            <a:r>
              <a:rPr lang="vi-VN" sz="2200" b="1" dirty="0">
                <a:solidFill>
                  <a:srgbClr val="FF0066"/>
                </a:solidFill>
                <a:latin typeface="+mj-lt"/>
              </a:rPr>
              <a:t>nhacsi</a:t>
            </a:r>
            <a:r>
              <a:rPr lang="vi-VN" sz="2200" b="0" i="0" u="none" strike="noStrike" dirty="0">
                <a:solidFill>
                  <a:srgbClr val="000000"/>
                </a:solidFill>
                <a:effectLst/>
                <a:latin typeface="+mj-lt"/>
              </a:rPr>
              <a:t> (</a:t>
            </a:r>
            <a:endParaRPr lang="vi-VN" sz="2200" b="0" dirty="0">
              <a:effectLst/>
              <a:latin typeface="+mj-lt"/>
            </a:endParaRPr>
          </a:p>
          <a:p>
            <a:pPr marL="228600" algn="just" rtl="0">
              <a:spcBef>
                <a:spcPts val="300"/>
              </a:spcBef>
              <a:spcAft>
                <a:spcPts val="0"/>
              </a:spcAft>
            </a:pPr>
            <a:r>
              <a:rPr lang="vi-VN" sz="2200" b="0" i="0" u="none" strike="noStrike" dirty="0">
                <a:solidFill>
                  <a:srgbClr val="000000"/>
                </a:solidFill>
                <a:effectLst/>
                <a:latin typeface="+mj-lt"/>
              </a:rPr>
              <a:t>     Aid INT,</a:t>
            </a:r>
            <a:endParaRPr lang="vi-VN" sz="2200" b="0" dirty="0">
              <a:effectLst/>
              <a:latin typeface="+mj-lt"/>
            </a:endParaRPr>
          </a:p>
          <a:p>
            <a:pPr marL="228600" algn="just" rtl="0">
              <a:spcBef>
                <a:spcPts val="300"/>
              </a:spcBef>
              <a:spcAft>
                <a:spcPts val="0"/>
              </a:spcAft>
            </a:pPr>
            <a:r>
              <a:rPr lang="vi-VN" sz="2200" b="0" i="0" u="none" strike="noStrike" dirty="0">
                <a:solidFill>
                  <a:srgbClr val="000000"/>
                </a:solidFill>
                <a:effectLst/>
                <a:latin typeface="+mj-lt"/>
              </a:rPr>
              <a:t>     TenNS VARCHAR (64)</a:t>
            </a:r>
            <a:endParaRPr lang="vi-VN" sz="2200" b="0" dirty="0">
              <a:effectLst/>
              <a:latin typeface="+mj-lt"/>
            </a:endParaRPr>
          </a:p>
          <a:p>
            <a:pPr marL="228600" algn="just" rtl="0">
              <a:spcBef>
                <a:spcPts val="300"/>
              </a:spcBef>
              <a:spcAft>
                <a:spcPts val="0"/>
              </a:spcAft>
            </a:pPr>
            <a:r>
              <a:rPr lang="vi-VN" sz="2200" b="0" i="0" u="none" strike="noStrike" dirty="0">
                <a:solidFill>
                  <a:srgbClr val="000000"/>
                </a:solidFill>
                <a:effectLst/>
                <a:latin typeface="+mj-lt"/>
              </a:rPr>
              <a:t>);</a:t>
            </a:r>
            <a:endParaRPr lang="vi-VN" sz="2200" b="0" dirty="0">
              <a:effectLst/>
              <a:latin typeface="+mj-lt"/>
            </a:endParaRPr>
          </a:p>
          <a:p>
            <a:pPr algn="just" rtl="0">
              <a:spcBef>
                <a:spcPts val="600"/>
              </a:spcBef>
              <a:spcAft>
                <a:spcPts val="600"/>
              </a:spcAft>
            </a:pPr>
            <a:r>
              <a:rPr lang="vi-VN" sz="2400" b="1" i="0" u="none" strike="noStrike" dirty="0">
                <a:solidFill>
                  <a:srgbClr val="C00000"/>
                </a:solidFill>
                <a:effectLst/>
                <a:latin typeface="+mj-lt"/>
              </a:rPr>
              <a:t>Chú ý:</a:t>
            </a:r>
            <a:r>
              <a:rPr lang="vi-VN" sz="2400" b="0" i="0" u="none" strike="noStrike" dirty="0">
                <a:solidFill>
                  <a:srgbClr val="000000"/>
                </a:solidFill>
                <a:effectLst/>
                <a:latin typeface="+mj-lt"/>
              </a:rPr>
              <a:t> Các dấu ; được dùng để kết thúc câu truy vấn</a:t>
            </a:r>
            <a:endParaRPr lang="vi-VN" sz="2400" b="0" dirty="0">
              <a:effectLst/>
              <a:latin typeface="+mj-lt"/>
            </a:endParaRPr>
          </a:p>
        </p:txBody>
      </p:sp>
      <p:pic>
        <p:nvPicPr>
          <p:cNvPr id="2" name="Picture 1">
            <a:extLst>
              <a:ext uri="{FF2B5EF4-FFF2-40B4-BE49-F238E27FC236}">
                <a16:creationId xmlns:a16="http://schemas.microsoft.com/office/drawing/2014/main" id="{5FC29354-28A1-4820-AC7C-31FBD904D386}"/>
              </a:ext>
            </a:extLst>
          </p:cNvPr>
          <p:cNvPicPr>
            <a:picLocks noChangeAspect="1"/>
          </p:cNvPicPr>
          <p:nvPr/>
        </p:nvPicPr>
        <p:blipFill rotWithShape="1">
          <a:blip r:embed="rId2"/>
          <a:srcRect r="16643" b="16494"/>
          <a:stretch/>
        </p:blipFill>
        <p:spPr>
          <a:xfrm>
            <a:off x="8505946" y="1746264"/>
            <a:ext cx="3279768" cy="1787203"/>
          </a:xfrm>
          <a:prstGeom prst="rect">
            <a:avLst/>
          </a:prstGeom>
        </p:spPr>
      </p:pic>
      <p:pic>
        <p:nvPicPr>
          <p:cNvPr id="3" name="Picture 2">
            <a:extLst>
              <a:ext uri="{FF2B5EF4-FFF2-40B4-BE49-F238E27FC236}">
                <a16:creationId xmlns:a16="http://schemas.microsoft.com/office/drawing/2014/main" id="{ECB1CE8C-25C7-44FF-9BB9-5A94DE8BF5EC}"/>
              </a:ext>
            </a:extLst>
          </p:cNvPr>
          <p:cNvPicPr>
            <a:picLocks noChangeAspect="1"/>
          </p:cNvPicPr>
          <p:nvPr/>
        </p:nvPicPr>
        <p:blipFill>
          <a:blip r:embed="rId3"/>
          <a:stretch>
            <a:fillRect/>
          </a:stretch>
        </p:blipFill>
        <p:spPr>
          <a:xfrm>
            <a:off x="8505946" y="3637935"/>
            <a:ext cx="2295845" cy="2152950"/>
          </a:xfrm>
          <a:prstGeom prst="rect">
            <a:avLst/>
          </a:prstGeom>
        </p:spPr>
      </p:pic>
      <p:cxnSp>
        <p:nvCxnSpPr>
          <p:cNvPr id="12" name="Straight Connector 11">
            <a:extLst>
              <a:ext uri="{FF2B5EF4-FFF2-40B4-BE49-F238E27FC236}">
                <a16:creationId xmlns:a16="http://schemas.microsoft.com/office/drawing/2014/main" id="{8159C7AD-798F-470B-B708-732D4AF1278D}"/>
              </a:ext>
            </a:extLst>
          </p:cNvPr>
          <p:cNvCxnSpPr/>
          <p:nvPr/>
        </p:nvCxnSpPr>
        <p:spPr>
          <a:xfrm>
            <a:off x="8271164" y="1649279"/>
            <a:ext cx="0" cy="5111736"/>
          </a:xfrm>
          <a:prstGeom prst="line">
            <a:avLst/>
          </a:prstGeom>
          <a:ln w="28575">
            <a:solidFill>
              <a:schemeClr val="accent1">
                <a:lumMod val="50000"/>
              </a:schemeClr>
            </a:solidFill>
            <a:prstDash val="dash"/>
          </a:ln>
        </p:spPr>
        <p:style>
          <a:lnRef idx="1">
            <a:schemeClr val="accent1"/>
          </a:lnRef>
          <a:fillRef idx="0">
            <a:schemeClr val="accent1"/>
          </a:fillRef>
          <a:effectRef idx="0">
            <a:schemeClr val="accent1"/>
          </a:effectRef>
          <a:fontRef idx="minor">
            <a:schemeClr val="tx1"/>
          </a:fontRef>
        </p:style>
      </p:cxnSp>
      <p:pic>
        <p:nvPicPr>
          <p:cNvPr id="13" name="Picture 4" descr="Database Icons PNG - Free PNG and Icons Downloads">
            <a:extLst>
              <a:ext uri="{FF2B5EF4-FFF2-40B4-BE49-F238E27FC236}">
                <a16:creationId xmlns:a16="http://schemas.microsoft.com/office/drawing/2014/main" id="{0916DA52-6EE2-4712-800B-13156E963DED}"/>
              </a:ext>
            </a:extLst>
          </p:cNvPr>
          <p:cNvPicPr>
            <a:picLocks noChangeAspect="1" noChangeArrowheads="1"/>
          </p:cNvPicPr>
          <p:nvPr/>
        </p:nvPicPr>
        <p:blipFill>
          <a:blip r:embed="rId4">
            <a:extLst>
              <a:ext uri="{BEBA8EAE-BF5A-486C-A8C5-ECC9F3942E4B}">
                <a14:imgProps xmlns:a14="http://schemas.microsoft.com/office/drawing/2010/main">
                  <a14:imgLayer r:embed="rId5">
                    <a14:imgEffect>
                      <a14:backgroundRemoval t="1215" b="92713" l="9804" r="91176">
                        <a14:foregroundMark x1="26471" y1="10931" x2="72059" y2="20648"/>
                        <a14:foregroundMark x1="81863" y1="26721" x2="84314" y2="45344"/>
                        <a14:foregroundMark x1="65686" y1="9312" x2="80392" y2="20648"/>
                        <a14:foregroundMark x1="51471" y1="5668" x2="75980" y2="10931"/>
                        <a14:foregroundMark x1="52941" y1="2429" x2="52941" y2="2429"/>
                        <a14:foregroundMark x1="90686" y1="35223" x2="90686" y2="35223"/>
                        <a14:foregroundMark x1="52941" y1="91093" x2="52941" y2="91093"/>
                        <a14:foregroundMark x1="31863" y1="91093" x2="59314" y2="93522"/>
                        <a14:foregroundMark x1="63235" y1="92308" x2="82843" y2="88259"/>
                        <a14:foregroundMark x1="16667" y1="85425" x2="30392" y2="90283"/>
                        <a14:foregroundMark x1="79902" y1="89069" x2="89216" y2="83401"/>
                        <a14:foregroundMark x1="90196" y1="64372" x2="90196" y2="64372"/>
                        <a14:foregroundMark x1="91176" y1="69636" x2="91176" y2="69636"/>
                        <a14:foregroundMark x1="90686" y1="61134" x2="90686" y2="61134"/>
                        <a14:foregroundMark x1="47549" y1="1215" x2="47549" y2="1215"/>
                      </a14:backgroundRemoval>
                    </a14:imgEffect>
                  </a14:imgLayer>
                </a14:imgProps>
              </a:ext>
              <a:ext uri="{28A0092B-C50C-407E-A947-70E740481C1C}">
                <a14:useLocalDpi xmlns:a14="http://schemas.microsoft.com/office/drawing/2010/main" val="0"/>
              </a:ext>
            </a:extLst>
          </a:blip>
          <a:srcRect/>
          <a:stretch>
            <a:fillRect/>
          </a:stretch>
        </p:blipFill>
        <p:spPr bwMode="auto">
          <a:xfrm>
            <a:off x="10413309" y="3267324"/>
            <a:ext cx="1519416" cy="1839686"/>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a:extLst>
              <a:ext uri="{FF2B5EF4-FFF2-40B4-BE49-F238E27FC236}">
                <a16:creationId xmlns:a16="http://schemas.microsoft.com/office/drawing/2014/main" id="{38D0BD60-FFB9-4100-B754-6484139D2B57}"/>
              </a:ext>
            </a:extLst>
          </p:cNvPr>
          <p:cNvSpPr txBox="1"/>
          <p:nvPr/>
        </p:nvSpPr>
        <p:spPr>
          <a:xfrm>
            <a:off x="10845744" y="4111969"/>
            <a:ext cx="886899" cy="338554"/>
          </a:xfrm>
          <a:prstGeom prst="rect">
            <a:avLst/>
          </a:prstGeom>
          <a:noFill/>
        </p:spPr>
        <p:txBody>
          <a:bodyPr wrap="square" rtlCol="0">
            <a:spAutoFit/>
          </a:bodyPr>
          <a:lstStyle/>
          <a:p>
            <a:r>
              <a:rPr lang="en-US" sz="1600" b="1" dirty="0">
                <a:solidFill>
                  <a:schemeClr val="bg1"/>
                </a:solidFill>
              </a:rPr>
              <a:t>music</a:t>
            </a:r>
          </a:p>
        </p:txBody>
      </p:sp>
      <p:graphicFrame>
        <p:nvGraphicFramePr>
          <p:cNvPr id="15" name="Table 2">
            <a:extLst>
              <a:ext uri="{FF2B5EF4-FFF2-40B4-BE49-F238E27FC236}">
                <a16:creationId xmlns:a16="http://schemas.microsoft.com/office/drawing/2014/main" id="{B60CA20D-BEC3-4110-AB0E-ACC835FDCFE0}"/>
              </a:ext>
            </a:extLst>
          </p:cNvPr>
          <p:cNvGraphicFramePr>
            <a:graphicFrameLocks noGrp="1"/>
          </p:cNvGraphicFramePr>
          <p:nvPr>
            <p:extLst>
              <p:ext uri="{D42A27DB-BD31-4B8C-83A1-F6EECF244321}">
                <p14:modId xmlns:p14="http://schemas.microsoft.com/office/powerpoint/2010/main" val="3236608835"/>
              </p:ext>
            </p:extLst>
          </p:nvPr>
        </p:nvGraphicFramePr>
        <p:xfrm>
          <a:off x="8616818" y="2093155"/>
          <a:ext cx="2932963" cy="1524000"/>
        </p:xfrm>
        <a:graphic>
          <a:graphicData uri="http://schemas.openxmlformats.org/drawingml/2006/table">
            <a:tbl>
              <a:tblPr firstRow="1" bandRow="1">
                <a:tableStyleId>{21E4AEA4-8DFA-4A89-87EB-49C32662AFE0}</a:tableStyleId>
              </a:tblPr>
              <a:tblGrid>
                <a:gridCol w="514508">
                  <a:extLst>
                    <a:ext uri="{9D8B030D-6E8A-4147-A177-3AD203B41FA5}">
                      <a16:colId xmlns:a16="http://schemas.microsoft.com/office/drawing/2014/main" val="1259755923"/>
                    </a:ext>
                  </a:extLst>
                </a:gridCol>
                <a:gridCol w="623273">
                  <a:extLst>
                    <a:ext uri="{9D8B030D-6E8A-4147-A177-3AD203B41FA5}">
                      <a16:colId xmlns:a16="http://schemas.microsoft.com/office/drawing/2014/main" val="725518092"/>
                    </a:ext>
                  </a:extLst>
                </a:gridCol>
                <a:gridCol w="1795182">
                  <a:extLst>
                    <a:ext uri="{9D8B030D-6E8A-4147-A177-3AD203B41FA5}">
                      <a16:colId xmlns:a16="http://schemas.microsoft.com/office/drawing/2014/main" val="1619903852"/>
                    </a:ext>
                  </a:extLst>
                </a:gridCol>
              </a:tblGrid>
              <a:tr h="241078">
                <a:tc gridSpan="3">
                  <a:txBody>
                    <a:bodyPr/>
                    <a:lstStyle/>
                    <a:p>
                      <a:pPr algn="ctr"/>
                      <a:r>
                        <a:rPr lang="en-US" sz="1400"/>
                        <a:t>bannhac</a:t>
                      </a:r>
                    </a:p>
                  </a:txBody>
                  <a:tcPr/>
                </a:tc>
                <a:tc hMerge="1">
                  <a:txBody>
                    <a:bodyPr/>
                    <a:lstStyle/>
                    <a:p>
                      <a:endParaRPr lang="en-US"/>
                    </a:p>
                  </a:txBody>
                  <a:tcPr/>
                </a:tc>
                <a:tc hMerge="1">
                  <a:txBody>
                    <a:bodyPr/>
                    <a:lstStyle/>
                    <a:p>
                      <a:endParaRPr lang="en-US" sz="1100"/>
                    </a:p>
                  </a:txBody>
                  <a:tcPr/>
                </a:tc>
                <a:extLst>
                  <a:ext uri="{0D108BD9-81ED-4DB2-BD59-A6C34878D82A}">
                    <a16:rowId xmlns:a16="http://schemas.microsoft.com/office/drawing/2014/main" val="1292713760"/>
                  </a:ext>
                </a:extLst>
              </a:tr>
              <a:tr h="227685">
                <a:tc>
                  <a:txBody>
                    <a:bodyPr/>
                    <a:lstStyle/>
                    <a:p>
                      <a:pPr algn="ctr"/>
                      <a:r>
                        <a:rPr lang="en-US" sz="1400"/>
                        <a:t>Mid</a:t>
                      </a:r>
                    </a:p>
                  </a:txBody>
                  <a:tcPr/>
                </a:tc>
                <a:tc>
                  <a:txBody>
                    <a:bodyPr/>
                    <a:lstStyle/>
                    <a:p>
                      <a:pPr algn="ctr"/>
                      <a:r>
                        <a:rPr lang="en-US" sz="1400"/>
                        <a:t>Aid</a:t>
                      </a:r>
                    </a:p>
                  </a:txBody>
                  <a:tcPr/>
                </a:tc>
                <a:tc>
                  <a:txBody>
                    <a:bodyPr/>
                    <a:lstStyle/>
                    <a:p>
                      <a:pPr algn="ctr"/>
                      <a:r>
                        <a:rPr lang="en-US" sz="1400"/>
                        <a:t>TenBN</a:t>
                      </a:r>
                    </a:p>
                  </a:txBody>
                  <a:tcPr/>
                </a:tc>
                <a:extLst>
                  <a:ext uri="{0D108BD9-81ED-4DB2-BD59-A6C34878D82A}">
                    <a16:rowId xmlns:a16="http://schemas.microsoft.com/office/drawing/2014/main" val="1716149497"/>
                  </a:ext>
                </a:extLst>
              </a:tr>
              <a:tr h="227685">
                <a:tc>
                  <a:txBody>
                    <a:bodyPr/>
                    <a:lstStyle/>
                    <a:p>
                      <a:pPr algn="ctr"/>
                      <a:endParaRPr lang="en-US" sz="1400"/>
                    </a:p>
                  </a:txBody>
                  <a:tcPr/>
                </a:tc>
                <a:tc>
                  <a:txBody>
                    <a:bodyPr/>
                    <a:lstStyle/>
                    <a:p>
                      <a:pPr algn="ctr"/>
                      <a:endParaRPr lang="en-US" sz="1400"/>
                    </a:p>
                  </a:txBody>
                  <a:tcPr/>
                </a:tc>
                <a:tc>
                  <a:txBody>
                    <a:bodyPr/>
                    <a:lstStyle/>
                    <a:p>
                      <a:endParaRPr lang="en-US" sz="1400"/>
                    </a:p>
                  </a:txBody>
                  <a:tcPr/>
                </a:tc>
                <a:extLst>
                  <a:ext uri="{0D108BD9-81ED-4DB2-BD59-A6C34878D82A}">
                    <a16:rowId xmlns:a16="http://schemas.microsoft.com/office/drawing/2014/main" val="11800228"/>
                  </a:ext>
                </a:extLst>
              </a:tr>
              <a:tr h="227685">
                <a:tc>
                  <a:txBody>
                    <a:bodyPr/>
                    <a:lstStyle/>
                    <a:p>
                      <a:pPr algn="ctr"/>
                      <a:endParaRPr lang="en-US" sz="1400"/>
                    </a:p>
                  </a:txBody>
                  <a:tcPr/>
                </a:tc>
                <a:tc>
                  <a:txBody>
                    <a:bodyPr/>
                    <a:lstStyle/>
                    <a:p>
                      <a:pPr algn="ctr"/>
                      <a:endParaRPr lang="en-US" sz="1400"/>
                    </a:p>
                  </a:txBody>
                  <a:tcPr/>
                </a:tc>
                <a:tc>
                  <a:txBody>
                    <a:bodyPr/>
                    <a:lstStyle/>
                    <a:p>
                      <a:endParaRPr lang="en-US" sz="1400"/>
                    </a:p>
                  </a:txBody>
                  <a:tcPr/>
                </a:tc>
                <a:extLst>
                  <a:ext uri="{0D108BD9-81ED-4DB2-BD59-A6C34878D82A}">
                    <a16:rowId xmlns:a16="http://schemas.microsoft.com/office/drawing/2014/main" val="997101448"/>
                  </a:ext>
                </a:extLst>
              </a:tr>
              <a:tr h="227685">
                <a:tc>
                  <a:txBody>
                    <a:bodyPr/>
                    <a:lstStyle/>
                    <a:p>
                      <a:pPr algn="ctr"/>
                      <a:endParaRPr lang="en-US" sz="1400"/>
                    </a:p>
                  </a:txBody>
                  <a:tcPr/>
                </a:tc>
                <a:tc>
                  <a:txBody>
                    <a:bodyPr/>
                    <a:lstStyle/>
                    <a:p>
                      <a:pPr algn="ctr"/>
                      <a:endParaRPr lang="en-US" sz="1400"/>
                    </a:p>
                  </a:txBody>
                  <a:tcPr/>
                </a:tc>
                <a:tc>
                  <a:txBody>
                    <a:bodyPr/>
                    <a:lstStyle/>
                    <a:p>
                      <a:endParaRPr lang="en-US" sz="1400" dirty="0"/>
                    </a:p>
                  </a:txBody>
                  <a:tcPr/>
                </a:tc>
                <a:extLst>
                  <a:ext uri="{0D108BD9-81ED-4DB2-BD59-A6C34878D82A}">
                    <a16:rowId xmlns:a16="http://schemas.microsoft.com/office/drawing/2014/main" val="2633774427"/>
                  </a:ext>
                </a:extLst>
              </a:tr>
            </a:tbl>
          </a:graphicData>
        </a:graphic>
      </p:graphicFrame>
      <p:graphicFrame>
        <p:nvGraphicFramePr>
          <p:cNvPr id="16" name="Table 2">
            <a:extLst>
              <a:ext uri="{FF2B5EF4-FFF2-40B4-BE49-F238E27FC236}">
                <a16:creationId xmlns:a16="http://schemas.microsoft.com/office/drawing/2014/main" id="{9EB104CB-670A-458F-83F4-B00E11B46F58}"/>
              </a:ext>
            </a:extLst>
          </p:cNvPr>
          <p:cNvGraphicFramePr>
            <a:graphicFrameLocks noGrp="1"/>
          </p:cNvGraphicFramePr>
          <p:nvPr>
            <p:extLst>
              <p:ext uri="{D42A27DB-BD31-4B8C-83A1-F6EECF244321}">
                <p14:modId xmlns:p14="http://schemas.microsoft.com/office/powerpoint/2010/main" val="109459030"/>
              </p:ext>
            </p:extLst>
          </p:nvPr>
        </p:nvGraphicFramePr>
        <p:xfrm>
          <a:off x="8616818" y="3708957"/>
          <a:ext cx="2182446" cy="1731417"/>
        </p:xfrm>
        <a:graphic>
          <a:graphicData uri="http://schemas.openxmlformats.org/drawingml/2006/table">
            <a:tbl>
              <a:tblPr firstRow="1" bandRow="1">
                <a:tableStyleId>{21E4AEA4-8DFA-4A89-87EB-49C32662AFE0}</a:tableStyleId>
              </a:tblPr>
              <a:tblGrid>
                <a:gridCol w="651426">
                  <a:extLst>
                    <a:ext uri="{9D8B030D-6E8A-4147-A177-3AD203B41FA5}">
                      <a16:colId xmlns:a16="http://schemas.microsoft.com/office/drawing/2014/main" val="1259755923"/>
                    </a:ext>
                  </a:extLst>
                </a:gridCol>
                <a:gridCol w="1531020">
                  <a:extLst>
                    <a:ext uri="{9D8B030D-6E8A-4147-A177-3AD203B41FA5}">
                      <a16:colId xmlns:a16="http://schemas.microsoft.com/office/drawing/2014/main" val="1619903852"/>
                    </a:ext>
                  </a:extLst>
                </a:gridCol>
              </a:tblGrid>
              <a:tr h="362389">
                <a:tc gridSpan="2">
                  <a:txBody>
                    <a:bodyPr/>
                    <a:lstStyle/>
                    <a:p>
                      <a:pPr algn="ctr"/>
                      <a:r>
                        <a:rPr lang="en-US" sz="1400" dirty="0" err="1"/>
                        <a:t>nhacsi</a:t>
                      </a:r>
                      <a:endParaRPr lang="en-US" sz="1400" dirty="0"/>
                    </a:p>
                  </a:txBody>
                  <a:tcPr/>
                </a:tc>
                <a:tc hMerge="1">
                  <a:txBody>
                    <a:bodyPr/>
                    <a:lstStyle/>
                    <a:p>
                      <a:endParaRPr lang="en-US" sz="1100"/>
                    </a:p>
                  </a:txBody>
                  <a:tcPr/>
                </a:tc>
                <a:extLst>
                  <a:ext uri="{0D108BD9-81ED-4DB2-BD59-A6C34878D82A}">
                    <a16:rowId xmlns:a16="http://schemas.microsoft.com/office/drawing/2014/main" val="1292713760"/>
                  </a:ext>
                </a:extLst>
              </a:tr>
              <a:tr h="342257">
                <a:tc>
                  <a:txBody>
                    <a:bodyPr/>
                    <a:lstStyle/>
                    <a:p>
                      <a:pPr algn="ctr"/>
                      <a:r>
                        <a:rPr lang="en-US" sz="1400"/>
                        <a:t>Aid</a:t>
                      </a:r>
                    </a:p>
                  </a:txBody>
                  <a:tcPr/>
                </a:tc>
                <a:tc>
                  <a:txBody>
                    <a:bodyPr/>
                    <a:lstStyle/>
                    <a:p>
                      <a:pPr algn="ctr"/>
                      <a:r>
                        <a:rPr lang="en-US" sz="1400"/>
                        <a:t>TenNS</a:t>
                      </a:r>
                    </a:p>
                  </a:txBody>
                  <a:tcPr/>
                </a:tc>
                <a:extLst>
                  <a:ext uri="{0D108BD9-81ED-4DB2-BD59-A6C34878D82A}">
                    <a16:rowId xmlns:a16="http://schemas.microsoft.com/office/drawing/2014/main" val="1716149497"/>
                  </a:ext>
                </a:extLst>
              </a:tr>
              <a:tr h="342257">
                <a:tc>
                  <a:txBody>
                    <a:bodyPr/>
                    <a:lstStyle/>
                    <a:p>
                      <a:pPr algn="ctr"/>
                      <a:endParaRPr lang="en-US" sz="1400"/>
                    </a:p>
                  </a:txBody>
                  <a:tcPr/>
                </a:tc>
                <a:tc>
                  <a:txBody>
                    <a:bodyPr/>
                    <a:lstStyle/>
                    <a:p>
                      <a:endParaRPr lang="en-US" sz="1400"/>
                    </a:p>
                  </a:txBody>
                  <a:tcPr/>
                </a:tc>
                <a:extLst>
                  <a:ext uri="{0D108BD9-81ED-4DB2-BD59-A6C34878D82A}">
                    <a16:rowId xmlns:a16="http://schemas.microsoft.com/office/drawing/2014/main" val="11800228"/>
                  </a:ext>
                </a:extLst>
              </a:tr>
              <a:tr h="342257">
                <a:tc>
                  <a:txBody>
                    <a:bodyPr/>
                    <a:lstStyle/>
                    <a:p>
                      <a:pPr algn="ctr"/>
                      <a:endParaRPr lang="en-US" sz="1400"/>
                    </a:p>
                  </a:txBody>
                  <a:tcPr/>
                </a:tc>
                <a:tc>
                  <a:txBody>
                    <a:bodyPr/>
                    <a:lstStyle/>
                    <a:p>
                      <a:endParaRPr lang="en-US" sz="1400"/>
                    </a:p>
                  </a:txBody>
                  <a:tcPr/>
                </a:tc>
                <a:extLst>
                  <a:ext uri="{0D108BD9-81ED-4DB2-BD59-A6C34878D82A}">
                    <a16:rowId xmlns:a16="http://schemas.microsoft.com/office/drawing/2014/main" val="997101448"/>
                  </a:ext>
                </a:extLst>
              </a:tr>
              <a:tr h="342257">
                <a:tc>
                  <a:txBody>
                    <a:bodyPr/>
                    <a:lstStyle/>
                    <a:p>
                      <a:pPr algn="ctr"/>
                      <a:endParaRPr lang="en-US" sz="1400"/>
                    </a:p>
                  </a:txBody>
                  <a:tcPr/>
                </a:tc>
                <a:tc>
                  <a:txBody>
                    <a:bodyPr/>
                    <a:lstStyle/>
                    <a:p>
                      <a:endParaRPr lang="en-US" sz="1400" dirty="0"/>
                    </a:p>
                  </a:txBody>
                  <a:tcPr/>
                </a:tc>
                <a:extLst>
                  <a:ext uri="{0D108BD9-81ED-4DB2-BD59-A6C34878D82A}">
                    <a16:rowId xmlns:a16="http://schemas.microsoft.com/office/drawing/2014/main" val="2633774427"/>
                  </a:ext>
                </a:extLst>
              </a:tr>
            </a:tbl>
          </a:graphicData>
        </a:graphic>
      </p:graphicFrame>
      <p:graphicFrame>
        <p:nvGraphicFramePr>
          <p:cNvPr id="11" name="Table 2">
            <a:extLst>
              <a:ext uri="{FF2B5EF4-FFF2-40B4-BE49-F238E27FC236}">
                <a16:creationId xmlns:a16="http://schemas.microsoft.com/office/drawing/2014/main" id="{8E5505D1-0BB9-4C2D-AAE0-8ECA5F24C047}"/>
              </a:ext>
            </a:extLst>
          </p:cNvPr>
          <p:cNvGraphicFramePr>
            <a:graphicFrameLocks noGrp="1"/>
          </p:cNvGraphicFramePr>
          <p:nvPr>
            <p:extLst>
              <p:ext uri="{D42A27DB-BD31-4B8C-83A1-F6EECF244321}">
                <p14:modId xmlns:p14="http://schemas.microsoft.com/office/powerpoint/2010/main" val="883728793"/>
              </p:ext>
            </p:extLst>
          </p:nvPr>
        </p:nvGraphicFramePr>
        <p:xfrm>
          <a:off x="2377659" y="2093155"/>
          <a:ext cx="3293216" cy="2194560"/>
        </p:xfrm>
        <a:graphic>
          <a:graphicData uri="http://schemas.openxmlformats.org/drawingml/2006/table">
            <a:tbl>
              <a:tblPr firstRow="1" bandRow="1">
                <a:tableStyleId>{21E4AEA4-8DFA-4A89-87EB-49C32662AFE0}</a:tableStyleId>
              </a:tblPr>
              <a:tblGrid>
                <a:gridCol w="577705">
                  <a:extLst>
                    <a:ext uri="{9D8B030D-6E8A-4147-A177-3AD203B41FA5}">
                      <a16:colId xmlns:a16="http://schemas.microsoft.com/office/drawing/2014/main" val="1259755923"/>
                    </a:ext>
                  </a:extLst>
                </a:gridCol>
                <a:gridCol w="699829">
                  <a:extLst>
                    <a:ext uri="{9D8B030D-6E8A-4147-A177-3AD203B41FA5}">
                      <a16:colId xmlns:a16="http://schemas.microsoft.com/office/drawing/2014/main" val="725518092"/>
                    </a:ext>
                  </a:extLst>
                </a:gridCol>
                <a:gridCol w="2015682">
                  <a:extLst>
                    <a:ext uri="{9D8B030D-6E8A-4147-A177-3AD203B41FA5}">
                      <a16:colId xmlns:a16="http://schemas.microsoft.com/office/drawing/2014/main" val="1619903852"/>
                    </a:ext>
                  </a:extLst>
                </a:gridCol>
              </a:tblGrid>
              <a:tr h="255641">
                <a:tc gridSpan="3">
                  <a:txBody>
                    <a:bodyPr/>
                    <a:lstStyle/>
                    <a:p>
                      <a:pPr algn="ctr"/>
                      <a:r>
                        <a:rPr lang="en-US" sz="1200"/>
                        <a:t>bannhac</a:t>
                      </a:r>
                    </a:p>
                  </a:txBody>
                  <a:tcPr/>
                </a:tc>
                <a:tc hMerge="1">
                  <a:txBody>
                    <a:bodyPr/>
                    <a:lstStyle/>
                    <a:p>
                      <a:endParaRPr lang="en-US"/>
                    </a:p>
                  </a:txBody>
                  <a:tcPr/>
                </a:tc>
                <a:tc hMerge="1">
                  <a:txBody>
                    <a:bodyPr/>
                    <a:lstStyle/>
                    <a:p>
                      <a:endParaRPr lang="en-US" sz="1100"/>
                    </a:p>
                  </a:txBody>
                  <a:tcPr/>
                </a:tc>
                <a:extLst>
                  <a:ext uri="{0D108BD9-81ED-4DB2-BD59-A6C34878D82A}">
                    <a16:rowId xmlns:a16="http://schemas.microsoft.com/office/drawing/2014/main" val="1292713760"/>
                  </a:ext>
                </a:extLst>
              </a:tr>
              <a:tr h="251648">
                <a:tc>
                  <a:txBody>
                    <a:bodyPr/>
                    <a:lstStyle/>
                    <a:p>
                      <a:pPr algn="ctr"/>
                      <a:r>
                        <a:rPr lang="en-US" sz="1200"/>
                        <a:t>Mid</a:t>
                      </a:r>
                    </a:p>
                  </a:txBody>
                  <a:tcPr/>
                </a:tc>
                <a:tc>
                  <a:txBody>
                    <a:bodyPr/>
                    <a:lstStyle/>
                    <a:p>
                      <a:pPr algn="ctr"/>
                      <a:r>
                        <a:rPr lang="en-US" sz="1200"/>
                        <a:t>Aid</a:t>
                      </a:r>
                    </a:p>
                  </a:txBody>
                  <a:tcPr/>
                </a:tc>
                <a:tc>
                  <a:txBody>
                    <a:bodyPr/>
                    <a:lstStyle/>
                    <a:p>
                      <a:pPr algn="ctr"/>
                      <a:r>
                        <a:rPr lang="en-US" sz="1200" dirty="0" err="1"/>
                        <a:t>TenBN</a:t>
                      </a:r>
                      <a:endParaRPr lang="en-US" sz="1200" dirty="0"/>
                    </a:p>
                  </a:txBody>
                  <a:tcPr/>
                </a:tc>
                <a:extLst>
                  <a:ext uri="{0D108BD9-81ED-4DB2-BD59-A6C34878D82A}">
                    <a16:rowId xmlns:a16="http://schemas.microsoft.com/office/drawing/2014/main" val="1716149497"/>
                  </a:ext>
                </a:extLst>
              </a:tr>
              <a:tr h="251648">
                <a:tc>
                  <a:txBody>
                    <a:bodyPr/>
                    <a:lstStyle/>
                    <a:p>
                      <a:pPr algn="ctr"/>
                      <a:r>
                        <a:rPr lang="en-US" sz="1200"/>
                        <a:t>0001</a:t>
                      </a:r>
                    </a:p>
                  </a:txBody>
                  <a:tcPr/>
                </a:tc>
                <a:tc>
                  <a:txBody>
                    <a:bodyPr/>
                    <a:lstStyle/>
                    <a:p>
                      <a:pPr algn="ctr"/>
                      <a:r>
                        <a:rPr lang="en-US" sz="1200"/>
                        <a:t>1</a:t>
                      </a:r>
                    </a:p>
                  </a:txBody>
                  <a:tcPr/>
                </a:tc>
                <a:tc>
                  <a:txBody>
                    <a:bodyPr/>
                    <a:lstStyle/>
                    <a:p>
                      <a:r>
                        <a:rPr lang="en-US" sz="1200"/>
                        <a:t>Du kích sông Thao</a:t>
                      </a:r>
                    </a:p>
                  </a:txBody>
                  <a:tcPr/>
                </a:tc>
                <a:extLst>
                  <a:ext uri="{0D108BD9-81ED-4DB2-BD59-A6C34878D82A}">
                    <a16:rowId xmlns:a16="http://schemas.microsoft.com/office/drawing/2014/main" val="11800228"/>
                  </a:ext>
                </a:extLst>
              </a:tr>
              <a:tr h="251648">
                <a:tc>
                  <a:txBody>
                    <a:bodyPr/>
                    <a:lstStyle/>
                    <a:p>
                      <a:pPr algn="ctr"/>
                      <a:r>
                        <a:rPr lang="en-US" sz="1200"/>
                        <a:t>0002</a:t>
                      </a:r>
                    </a:p>
                  </a:txBody>
                  <a:tcPr/>
                </a:tc>
                <a:tc>
                  <a:txBody>
                    <a:bodyPr/>
                    <a:lstStyle/>
                    <a:p>
                      <a:pPr algn="ctr"/>
                      <a:r>
                        <a:rPr lang="en-US" sz="1200"/>
                        <a:t>2</a:t>
                      </a:r>
                    </a:p>
                  </a:txBody>
                  <a:tcPr/>
                </a:tc>
                <a:tc>
                  <a:txBody>
                    <a:bodyPr/>
                    <a:lstStyle/>
                    <a:p>
                      <a:r>
                        <a:rPr lang="en-US" sz="1200"/>
                        <a:t>Trường ca sông Lô</a:t>
                      </a:r>
                    </a:p>
                  </a:txBody>
                  <a:tcPr/>
                </a:tc>
                <a:extLst>
                  <a:ext uri="{0D108BD9-81ED-4DB2-BD59-A6C34878D82A}">
                    <a16:rowId xmlns:a16="http://schemas.microsoft.com/office/drawing/2014/main" val="997101448"/>
                  </a:ext>
                </a:extLst>
              </a:tr>
              <a:tr h="251648">
                <a:tc>
                  <a:txBody>
                    <a:bodyPr/>
                    <a:lstStyle/>
                    <a:p>
                      <a:pPr algn="ctr"/>
                      <a:r>
                        <a:rPr lang="en-US" sz="1200"/>
                        <a:t>0003</a:t>
                      </a:r>
                    </a:p>
                  </a:txBody>
                  <a:tcPr/>
                </a:tc>
                <a:tc>
                  <a:txBody>
                    <a:bodyPr/>
                    <a:lstStyle/>
                    <a:p>
                      <a:pPr algn="ctr"/>
                      <a:r>
                        <a:rPr lang="en-US" sz="1200"/>
                        <a:t>3</a:t>
                      </a:r>
                    </a:p>
                  </a:txBody>
                  <a:tcPr/>
                </a:tc>
                <a:tc>
                  <a:txBody>
                    <a:bodyPr/>
                    <a:lstStyle/>
                    <a:p>
                      <a:r>
                        <a:rPr lang="en-US" sz="1200"/>
                        <a:t>Tình ca</a:t>
                      </a:r>
                    </a:p>
                  </a:txBody>
                  <a:tcPr/>
                </a:tc>
                <a:extLst>
                  <a:ext uri="{0D108BD9-81ED-4DB2-BD59-A6C34878D82A}">
                    <a16:rowId xmlns:a16="http://schemas.microsoft.com/office/drawing/2014/main" val="2633774427"/>
                  </a:ext>
                </a:extLst>
              </a:tr>
              <a:tr h="251648">
                <a:tc>
                  <a:txBody>
                    <a:bodyPr/>
                    <a:lstStyle/>
                    <a:p>
                      <a:pPr algn="ctr"/>
                      <a:r>
                        <a:rPr lang="en-US" sz="1200"/>
                        <a:t>0004</a:t>
                      </a:r>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200"/>
                        <a:t>4</a:t>
                      </a:r>
                    </a:p>
                  </a:txBody>
                  <a:tcPr/>
                </a:tc>
                <a:tc>
                  <a:txBody>
                    <a:bodyPr/>
                    <a:lstStyle/>
                    <a:p>
                      <a:r>
                        <a:rPr lang="en-US" sz="1200"/>
                        <a:t>Xa khơi</a:t>
                      </a:r>
                    </a:p>
                  </a:txBody>
                  <a:tcPr/>
                </a:tc>
                <a:extLst>
                  <a:ext uri="{0D108BD9-81ED-4DB2-BD59-A6C34878D82A}">
                    <a16:rowId xmlns:a16="http://schemas.microsoft.com/office/drawing/2014/main" val="3499302021"/>
                  </a:ext>
                </a:extLst>
              </a:tr>
              <a:tr h="251648">
                <a:tc>
                  <a:txBody>
                    <a:bodyPr/>
                    <a:lstStyle/>
                    <a:p>
                      <a:pPr algn="ctr"/>
                      <a:r>
                        <a:rPr lang="en-US" sz="1200"/>
                        <a:t>0005</a:t>
                      </a:r>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200"/>
                        <a:t>1</a:t>
                      </a:r>
                    </a:p>
                  </a:txBody>
                  <a:tcPr/>
                </a:tc>
                <a:tc>
                  <a:txBody>
                    <a:bodyPr/>
                    <a:lstStyle/>
                    <a:p>
                      <a:r>
                        <a:rPr lang="en-US" sz="1200"/>
                        <a:t>Việt Nam quê hương tôi</a:t>
                      </a:r>
                    </a:p>
                  </a:txBody>
                  <a:tcPr/>
                </a:tc>
                <a:extLst>
                  <a:ext uri="{0D108BD9-81ED-4DB2-BD59-A6C34878D82A}">
                    <a16:rowId xmlns:a16="http://schemas.microsoft.com/office/drawing/2014/main" val="1694485450"/>
                  </a:ext>
                </a:extLst>
              </a:tr>
              <a:tr h="251648">
                <a:tc>
                  <a:txBody>
                    <a:bodyPr/>
                    <a:lstStyle/>
                    <a:p>
                      <a:pPr algn="ctr"/>
                      <a:r>
                        <a:rPr lang="en-US" sz="1200"/>
                        <a:t>0006</a:t>
                      </a:r>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200"/>
                        <a:t>2</a:t>
                      </a:r>
                    </a:p>
                  </a:txBody>
                  <a:tcPr/>
                </a:tc>
                <a:tc>
                  <a:txBody>
                    <a:bodyPr/>
                    <a:lstStyle/>
                    <a:p>
                      <a:r>
                        <a:rPr lang="en-US" sz="1200" dirty="0" err="1"/>
                        <a:t>Tiến</a:t>
                      </a:r>
                      <a:r>
                        <a:rPr lang="en-US" sz="1200" dirty="0"/>
                        <a:t> </a:t>
                      </a:r>
                      <a:r>
                        <a:rPr lang="en-US" sz="1200" dirty="0" err="1"/>
                        <a:t>về</a:t>
                      </a:r>
                      <a:r>
                        <a:rPr lang="en-US" sz="1200" dirty="0"/>
                        <a:t> </a:t>
                      </a:r>
                      <a:r>
                        <a:rPr lang="en-US" sz="1200" dirty="0" err="1"/>
                        <a:t>Hà</a:t>
                      </a:r>
                      <a:r>
                        <a:rPr lang="en-US" sz="1200" dirty="0"/>
                        <a:t> </a:t>
                      </a:r>
                      <a:r>
                        <a:rPr lang="en-US" sz="1200" dirty="0" err="1"/>
                        <a:t>Nội</a:t>
                      </a:r>
                      <a:endParaRPr lang="en-US" sz="1200" dirty="0"/>
                    </a:p>
                  </a:txBody>
                  <a:tcPr/>
                </a:tc>
                <a:extLst>
                  <a:ext uri="{0D108BD9-81ED-4DB2-BD59-A6C34878D82A}">
                    <a16:rowId xmlns:a16="http://schemas.microsoft.com/office/drawing/2014/main" val="2700014571"/>
                  </a:ext>
                </a:extLst>
              </a:tr>
            </a:tbl>
          </a:graphicData>
        </a:graphic>
      </p:graphicFrame>
      <p:graphicFrame>
        <p:nvGraphicFramePr>
          <p:cNvPr id="17" name="Table 2">
            <a:extLst>
              <a:ext uri="{FF2B5EF4-FFF2-40B4-BE49-F238E27FC236}">
                <a16:creationId xmlns:a16="http://schemas.microsoft.com/office/drawing/2014/main" id="{62195D26-9AE3-4830-ADB5-866D6F65C51A}"/>
              </a:ext>
            </a:extLst>
          </p:cNvPr>
          <p:cNvGraphicFramePr>
            <a:graphicFrameLocks noGrp="1"/>
          </p:cNvGraphicFramePr>
          <p:nvPr>
            <p:extLst>
              <p:ext uri="{D42A27DB-BD31-4B8C-83A1-F6EECF244321}">
                <p14:modId xmlns:p14="http://schemas.microsoft.com/office/powerpoint/2010/main" val="2195746661"/>
              </p:ext>
            </p:extLst>
          </p:nvPr>
        </p:nvGraphicFramePr>
        <p:xfrm>
          <a:off x="2377659" y="4295875"/>
          <a:ext cx="2008767" cy="1655632"/>
        </p:xfrm>
        <a:graphic>
          <a:graphicData uri="http://schemas.openxmlformats.org/drawingml/2006/table">
            <a:tbl>
              <a:tblPr firstRow="1" bandRow="1">
                <a:tableStyleId>{21E4AEA4-8DFA-4A89-87EB-49C32662AFE0}</a:tableStyleId>
              </a:tblPr>
              <a:tblGrid>
                <a:gridCol w="599586">
                  <a:extLst>
                    <a:ext uri="{9D8B030D-6E8A-4147-A177-3AD203B41FA5}">
                      <a16:colId xmlns:a16="http://schemas.microsoft.com/office/drawing/2014/main" val="1259755923"/>
                    </a:ext>
                  </a:extLst>
                </a:gridCol>
                <a:gridCol w="1409181">
                  <a:extLst>
                    <a:ext uri="{9D8B030D-6E8A-4147-A177-3AD203B41FA5}">
                      <a16:colId xmlns:a16="http://schemas.microsoft.com/office/drawing/2014/main" val="1619903852"/>
                    </a:ext>
                  </a:extLst>
                </a:gridCol>
              </a:tblGrid>
              <a:tr h="284032">
                <a:tc gridSpan="2">
                  <a:txBody>
                    <a:bodyPr/>
                    <a:lstStyle/>
                    <a:p>
                      <a:pPr algn="ctr"/>
                      <a:r>
                        <a:rPr lang="en-US" sz="1200"/>
                        <a:t>nhacsi</a:t>
                      </a:r>
                    </a:p>
                  </a:txBody>
                  <a:tcPr/>
                </a:tc>
                <a:tc hMerge="1">
                  <a:txBody>
                    <a:bodyPr/>
                    <a:lstStyle/>
                    <a:p>
                      <a:endParaRPr lang="en-US" sz="1100"/>
                    </a:p>
                  </a:txBody>
                  <a:tcPr/>
                </a:tc>
                <a:extLst>
                  <a:ext uri="{0D108BD9-81ED-4DB2-BD59-A6C34878D82A}">
                    <a16:rowId xmlns:a16="http://schemas.microsoft.com/office/drawing/2014/main" val="1292713760"/>
                  </a:ext>
                </a:extLst>
              </a:tr>
              <a:tr h="268252">
                <a:tc>
                  <a:txBody>
                    <a:bodyPr/>
                    <a:lstStyle/>
                    <a:p>
                      <a:pPr algn="ctr"/>
                      <a:r>
                        <a:rPr lang="en-US" sz="1200"/>
                        <a:t>Aid</a:t>
                      </a:r>
                    </a:p>
                  </a:txBody>
                  <a:tcPr/>
                </a:tc>
                <a:tc>
                  <a:txBody>
                    <a:bodyPr/>
                    <a:lstStyle/>
                    <a:p>
                      <a:pPr algn="ctr"/>
                      <a:r>
                        <a:rPr lang="en-US" sz="1200"/>
                        <a:t>TenNS</a:t>
                      </a:r>
                    </a:p>
                  </a:txBody>
                  <a:tcPr/>
                </a:tc>
                <a:extLst>
                  <a:ext uri="{0D108BD9-81ED-4DB2-BD59-A6C34878D82A}">
                    <a16:rowId xmlns:a16="http://schemas.microsoft.com/office/drawing/2014/main" val="1716149497"/>
                  </a:ext>
                </a:extLst>
              </a:tr>
              <a:tr h="268252">
                <a:tc>
                  <a:txBody>
                    <a:bodyPr/>
                    <a:lstStyle/>
                    <a:p>
                      <a:pPr algn="ctr"/>
                      <a:r>
                        <a:rPr lang="en-US" sz="1200"/>
                        <a:t>1</a:t>
                      </a:r>
                    </a:p>
                  </a:txBody>
                  <a:tcPr/>
                </a:tc>
                <a:tc>
                  <a:txBody>
                    <a:bodyPr/>
                    <a:lstStyle/>
                    <a:p>
                      <a:r>
                        <a:rPr lang="en-US" sz="1200"/>
                        <a:t>Đỗ Nhuận</a:t>
                      </a:r>
                    </a:p>
                  </a:txBody>
                  <a:tcPr/>
                </a:tc>
                <a:extLst>
                  <a:ext uri="{0D108BD9-81ED-4DB2-BD59-A6C34878D82A}">
                    <a16:rowId xmlns:a16="http://schemas.microsoft.com/office/drawing/2014/main" val="11800228"/>
                  </a:ext>
                </a:extLst>
              </a:tr>
              <a:tr h="268252">
                <a:tc>
                  <a:txBody>
                    <a:bodyPr/>
                    <a:lstStyle/>
                    <a:p>
                      <a:pPr algn="ctr"/>
                      <a:r>
                        <a:rPr lang="en-US" sz="1200"/>
                        <a:t>2</a:t>
                      </a:r>
                    </a:p>
                  </a:txBody>
                  <a:tcPr/>
                </a:tc>
                <a:tc>
                  <a:txBody>
                    <a:bodyPr/>
                    <a:lstStyle/>
                    <a:p>
                      <a:r>
                        <a:rPr lang="en-US" sz="1200"/>
                        <a:t>Văn Cao</a:t>
                      </a:r>
                    </a:p>
                  </a:txBody>
                  <a:tcPr/>
                </a:tc>
                <a:extLst>
                  <a:ext uri="{0D108BD9-81ED-4DB2-BD59-A6C34878D82A}">
                    <a16:rowId xmlns:a16="http://schemas.microsoft.com/office/drawing/2014/main" val="997101448"/>
                  </a:ext>
                </a:extLst>
              </a:tr>
              <a:tr h="268252">
                <a:tc>
                  <a:txBody>
                    <a:bodyPr/>
                    <a:lstStyle/>
                    <a:p>
                      <a:pPr algn="ctr"/>
                      <a:r>
                        <a:rPr lang="en-US" sz="1200"/>
                        <a:t>3</a:t>
                      </a:r>
                    </a:p>
                  </a:txBody>
                  <a:tcPr/>
                </a:tc>
                <a:tc>
                  <a:txBody>
                    <a:bodyPr/>
                    <a:lstStyle/>
                    <a:p>
                      <a:r>
                        <a:rPr lang="en-US" sz="1200"/>
                        <a:t>Hoàng Việt</a:t>
                      </a:r>
                    </a:p>
                  </a:txBody>
                  <a:tcPr/>
                </a:tc>
                <a:extLst>
                  <a:ext uri="{0D108BD9-81ED-4DB2-BD59-A6C34878D82A}">
                    <a16:rowId xmlns:a16="http://schemas.microsoft.com/office/drawing/2014/main" val="2633774427"/>
                  </a:ext>
                </a:extLst>
              </a:tr>
              <a:tr h="268252">
                <a:tc>
                  <a:txBody>
                    <a:bodyPr/>
                    <a:lstStyle/>
                    <a:p>
                      <a:pPr algn="ctr"/>
                      <a:r>
                        <a:rPr lang="en-US" sz="1200"/>
                        <a:t>4</a:t>
                      </a:r>
                    </a:p>
                  </a:txBody>
                  <a:tcPr/>
                </a:tc>
                <a:tc>
                  <a:txBody>
                    <a:bodyPr/>
                    <a:lstStyle/>
                    <a:p>
                      <a:r>
                        <a:rPr lang="en-US" sz="1200" dirty="0" err="1"/>
                        <a:t>Nguyễn</a:t>
                      </a:r>
                      <a:r>
                        <a:rPr lang="en-US" sz="1200" dirty="0"/>
                        <a:t> </a:t>
                      </a:r>
                      <a:r>
                        <a:rPr lang="en-US" sz="1200" dirty="0" err="1"/>
                        <a:t>Tài</a:t>
                      </a:r>
                      <a:r>
                        <a:rPr lang="en-US" sz="1200" dirty="0"/>
                        <a:t> </a:t>
                      </a:r>
                      <a:r>
                        <a:rPr lang="en-US" sz="1200" dirty="0" err="1"/>
                        <a:t>Tuệ</a:t>
                      </a:r>
                      <a:endParaRPr lang="en-US" sz="1200" dirty="0"/>
                    </a:p>
                  </a:txBody>
                  <a:tcPr/>
                </a:tc>
                <a:extLst>
                  <a:ext uri="{0D108BD9-81ED-4DB2-BD59-A6C34878D82A}">
                    <a16:rowId xmlns:a16="http://schemas.microsoft.com/office/drawing/2014/main" val="3499302021"/>
                  </a:ext>
                </a:extLst>
              </a:tr>
            </a:tbl>
          </a:graphicData>
        </a:graphic>
      </p:graphicFrame>
    </p:spTree>
    <p:extLst>
      <p:ext uri="{BB962C8B-B14F-4D97-AF65-F5344CB8AC3E}">
        <p14:creationId xmlns:p14="http://schemas.microsoft.com/office/powerpoint/2010/main" val="38604879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8">
                                            <p:txEl>
                                              <p:pRg st="7" end="7"/>
                                            </p:txEl>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8">
                                            <p:txEl>
                                              <p:pRg st="8" end="8"/>
                                            </p:txEl>
                                          </p:spTgt>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8">
                                            <p:txEl>
                                              <p:pRg st="9" end="9"/>
                                            </p:txEl>
                                          </p:spTgt>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8">
                                            <p:txEl>
                                              <p:pRg st="10" end="10"/>
                                            </p:txEl>
                                          </p:spTgt>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8">
                                            <p:txEl>
                                              <p:pRg st="11" end="11"/>
                                            </p:txEl>
                                          </p:spTgt>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8">
                                            <p:txEl>
                                              <p:pRg st="12" end="12"/>
                                            </p:txEl>
                                          </p:spTgt>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3" presetClass="exit" presetSubtype="10" fill="hold" nodeType="clickEffect">
                                  <p:stCondLst>
                                    <p:cond delay="0"/>
                                  </p:stCondLst>
                                  <p:childTnLst>
                                    <p:animEffect transition="out" filter="blinds(horizontal)">
                                      <p:cBhvr>
                                        <p:cTn id="72" dur="500"/>
                                        <p:tgtEl>
                                          <p:spTgt spid="2"/>
                                        </p:tgtEl>
                                      </p:cBhvr>
                                    </p:animEffect>
                                    <p:set>
                                      <p:cBhvr>
                                        <p:cTn id="73" dur="1" fill="hold">
                                          <p:stCondLst>
                                            <p:cond delay="499"/>
                                          </p:stCondLst>
                                        </p:cTn>
                                        <p:tgtEl>
                                          <p:spTgt spid="2"/>
                                        </p:tgtEl>
                                        <p:attrNameLst>
                                          <p:attrName>style.visibility</p:attrName>
                                        </p:attrNameLst>
                                      </p:cBhvr>
                                      <p:to>
                                        <p:strVal val="hidden"/>
                                      </p:to>
                                    </p:set>
                                  </p:childTnLst>
                                </p:cTn>
                              </p:par>
                              <p:par>
                                <p:cTn id="74" presetID="3" presetClass="exit" presetSubtype="10" fill="hold" nodeType="withEffect">
                                  <p:stCondLst>
                                    <p:cond delay="0"/>
                                  </p:stCondLst>
                                  <p:childTnLst>
                                    <p:animEffect transition="out" filter="blinds(horizontal)">
                                      <p:cBhvr>
                                        <p:cTn id="75" dur="500"/>
                                        <p:tgtEl>
                                          <p:spTgt spid="3"/>
                                        </p:tgtEl>
                                      </p:cBhvr>
                                    </p:animEffect>
                                    <p:set>
                                      <p:cBhvr>
                                        <p:cTn id="76" dur="1" fill="hold">
                                          <p:stCondLst>
                                            <p:cond delay="499"/>
                                          </p:stCondLst>
                                        </p:cTn>
                                        <p:tgtEl>
                                          <p:spTgt spid="3"/>
                                        </p:tgtEl>
                                        <p:attrNameLst>
                                          <p:attrName>style.visibility</p:attrName>
                                        </p:attrNameLst>
                                      </p:cBhvr>
                                      <p:to>
                                        <p:strVal val="hidden"/>
                                      </p:to>
                                    </p:set>
                                  </p:childTnLst>
                                </p:cTn>
                              </p:par>
                            </p:childTnLst>
                          </p:cTn>
                        </p:par>
                      </p:childTnLst>
                    </p:cTn>
                  </p:par>
                  <p:par>
                    <p:cTn id="77" fill="hold">
                      <p:stCondLst>
                        <p:cond delay="indefinite"/>
                      </p:stCondLst>
                      <p:childTnLst>
                        <p:par>
                          <p:cTn id="78" fill="hold">
                            <p:stCondLst>
                              <p:cond delay="0"/>
                            </p:stCondLst>
                            <p:childTnLst>
                              <p:par>
                                <p:cTn id="79" presetID="10" presetClass="entr" presetSubtype="0" fill="hold" nodeType="clickEffect">
                                  <p:stCondLst>
                                    <p:cond delay="0"/>
                                  </p:stCondLst>
                                  <p:childTnLst>
                                    <p:set>
                                      <p:cBhvr>
                                        <p:cTn id="80" dur="1" fill="hold">
                                          <p:stCondLst>
                                            <p:cond delay="0"/>
                                          </p:stCondLst>
                                        </p:cTn>
                                        <p:tgtEl>
                                          <p:spTgt spid="13"/>
                                        </p:tgtEl>
                                        <p:attrNameLst>
                                          <p:attrName>style.visibility</p:attrName>
                                        </p:attrNameLst>
                                      </p:cBhvr>
                                      <p:to>
                                        <p:strVal val="visible"/>
                                      </p:to>
                                    </p:set>
                                    <p:animEffect transition="in" filter="fade">
                                      <p:cBhvr>
                                        <p:cTn id="81" dur="500"/>
                                        <p:tgtEl>
                                          <p:spTgt spid="13"/>
                                        </p:tgtEl>
                                      </p:cBhvr>
                                    </p:animEffect>
                                  </p:childTnLst>
                                </p:cTn>
                              </p:par>
                            </p:childTnLst>
                          </p:cTn>
                        </p:par>
                      </p:childTnLst>
                    </p:cTn>
                  </p:par>
                  <p:par>
                    <p:cTn id="82" fill="hold">
                      <p:stCondLst>
                        <p:cond delay="indefinite"/>
                      </p:stCondLst>
                      <p:childTnLst>
                        <p:par>
                          <p:cTn id="83" fill="hold">
                            <p:stCondLst>
                              <p:cond delay="0"/>
                            </p:stCondLst>
                            <p:childTnLst>
                              <p:par>
                                <p:cTn id="84" presetID="10" presetClass="entr" presetSubtype="0" fill="hold" grpId="0" nodeType="clickEffect">
                                  <p:stCondLst>
                                    <p:cond delay="0"/>
                                  </p:stCondLst>
                                  <p:childTnLst>
                                    <p:set>
                                      <p:cBhvr>
                                        <p:cTn id="85" dur="1" fill="hold">
                                          <p:stCondLst>
                                            <p:cond delay="0"/>
                                          </p:stCondLst>
                                        </p:cTn>
                                        <p:tgtEl>
                                          <p:spTgt spid="14"/>
                                        </p:tgtEl>
                                        <p:attrNameLst>
                                          <p:attrName>style.visibility</p:attrName>
                                        </p:attrNameLst>
                                      </p:cBhvr>
                                      <p:to>
                                        <p:strVal val="visible"/>
                                      </p:to>
                                    </p:set>
                                    <p:animEffect transition="in" filter="fade">
                                      <p:cBhvr>
                                        <p:cTn id="86" dur="500"/>
                                        <p:tgtEl>
                                          <p:spTgt spid="14"/>
                                        </p:tgtEl>
                                      </p:cBhvr>
                                    </p:animEffect>
                                  </p:childTnLst>
                                </p:cTn>
                              </p:par>
                            </p:childTnLst>
                          </p:cTn>
                        </p:par>
                      </p:childTnLst>
                    </p:cTn>
                  </p:par>
                  <p:par>
                    <p:cTn id="87" fill="hold">
                      <p:stCondLst>
                        <p:cond delay="indefinite"/>
                      </p:stCondLst>
                      <p:childTnLst>
                        <p:par>
                          <p:cTn id="88" fill="hold">
                            <p:stCondLst>
                              <p:cond delay="0"/>
                            </p:stCondLst>
                            <p:childTnLst>
                              <p:par>
                                <p:cTn id="89" presetID="10" presetClass="entr" presetSubtype="0" fill="hold" nodeType="clickEffect">
                                  <p:stCondLst>
                                    <p:cond delay="0"/>
                                  </p:stCondLst>
                                  <p:childTnLst>
                                    <p:set>
                                      <p:cBhvr>
                                        <p:cTn id="90" dur="1" fill="hold">
                                          <p:stCondLst>
                                            <p:cond delay="0"/>
                                          </p:stCondLst>
                                        </p:cTn>
                                        <p:tgtEl>
                                          <p:spTgt spid="15"/>
                                        </p:tgtEl>
                                        <p:attrNameLst>
                                          <p:attrName>style.visibility</p:attrName>
                                        </p:attrNameLst>
                                      </p:cBhvr>
                                      <p:to>
                                        <p:strVal val="visible"/>
                                      </p:to>
                                    </p:set>
                                    <p:animEffect transition="in" filter="fade">
                                      <p:cBhvr>
                                        <p:cTn id="91" dur="500"/>
                                        <p:tgtEl>
                                          <p:spTgt spid="15"/>
                                        </p:tgtEl>
                                      </p:cBhvr>
                                    </p:animEffect>
                                  </p:childTnLst>
                                </p:cTn>
                              </p:par>
                            </p:childTnLst>
                          </p:cTn>
                        </p:par>
                      </p:childTnLst>
                    </p:cTn>
                  </p:par>
                  <p:par>
                    <p:cTn id="92" fill="hold">
                      <p:stCondLst>
                        <p:cond delay="indefinite"/>
                      </p:stCondLst>
                      <p:childTnLst>
                        <p:par>
                          <p:cTn id="93" fill="hold">
                            <p:stCondLst>
                              <p:cond delay="0"/>
                            </p:stCondLst>
                            <p:childTnLst>
                              <p:par>
                                <p:cTn id="94" presetID="10" presetClass="entr" presetSubtype="0" fill="hold" nodeType="clickEffect">
                                  <p:stCondLst>
                                    <p:cond delay="0"/>
                                  </p:stCondLst>
                                  <p:childTnLst>
                                    <p:set>
                                      <p:cBhvr>
                                        <p:cTn id="95" dur="1" fill="hold">
                                          <p:stCondLst>
                                            <p:cond delay="0"/>
                                          </p:stCondLst>
                                        </p:cTn>
                                        <p:tgtEl>
                                          <p:spTgt spid="16"/>
                                        </p:tgtEl>
                                        <p:attrNameLst>
                                          <p:attrName>style.visibility</p:attrName>
                                        </p:attrNameLst>
                                      </p:cBhvr>
                                      <p:to>
                                        <p:strVal val="visible"/>
                                      </p:to>
                                    </p:set>
                                    <p:animEffect transition="in" filter="fade">
                                      <p:cBhvr>
                                        <p:cTn id="96"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allAtOnce"/>
      <p:bldP spid="1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21EE2DF-CD9D-4275-A390-B9B6E7309697}"/>
              </a:ext>
            </a:extLst>
          </p:cNvPr>
          <p:cNvSpPr txBox="1"/>
          <p:nvPr/>
        </p:nvSpPr>
        <p:spPr>
          <a:xfrm>
            <a:off x="188686" y="237624"/>
            <a:ext cx="8939201" cy="523220"/>
          </a:xfrm>
          <a:prstGeom prst="rect">
            <a:avLst/>
          </a:prstGeom>
          <a:noFill/>
        </p:spPr>
        <p:txBody>
          <a:bodyPr wrap="square" rtlCol="0">
            <a:spAutoFit/>
          </a:bodyPr>
          <a:lstStyle/>
          <a:p>
            <a:r>
              <a:rPr lang="en-US" sz="2800" b="1" dirty="0">
                <a:solidFill>
                  <a:srgbClr val="002060"/>
                </a:solidFill>
                <a:latin typeface="Tahoma" panose="020B0604030504040204" pitchFamily="34" charset="0"/>
                <a:ea typeface="Tahoma" panose="020B0604030504040204" pitchFamily="34" charset="0"/>
                <a:cs typeface="Tahoma" panose="020B0604030504040204" pitchFamily="34" charset="0"/>
              </a:rPr>
              <a:t>2. KHỞI TẠO C</a:t>
            </a:r>
            <a:r>
              <a:rPr lang="vi-VN" sz="2800" b="1" dirty="0">
                <a:solidFill>
                  <a:srgbClr val="002060"/>
                </a:solidFill>
                <a:latin typeface="Tahoma" panose="020B0604030504040204" pitchFamily="34" charset="0"/>
                <a:ea typeface="Tahoma" panose="020B0604030504040204" pitchFamily="34" charset="0"/>
                <a:cs typeface="Tahoma" panose="020B0604030504040204" pitchFamily="34" charset="0"/>
              </a:rPr>
              <a:t>Ơ</a:t>
            </a:r>
            <a:r>
              <a:rPr lang="en-US" sz="2800" b="1" dirty="0">
                <a:solidFill>
                  <a:srgbClr val="002060"/>
                </a:solidFill>
                <a:latin typeface="Tahoma" panose="020B0604030504040204" pitchFamily="34" charset="0"/>
                <a:ea typeface="Tahoma" panose="020B0604030504040204" pitchFamily="34" charset="0"/>
                <a:cs typeface="Tahoma" panose="020B0604030504040204" pitchFamily="34" charset="0"/>
              </a:rPr>
              <a:t> SỞ DỮ LIỆU</a:t>
            </a:r>
          </a:p>
        </p:txBody>
      </p:sp>
      <p:cxnSp>
        <p:nvCxnSpPr>
          <p:cNvPr id="12" name="Straight Connector 11">
            <a:extLst>
              <a:ext uri="{FF2B5EF4-FFF2-40B4-BE49-F238E27FC236}">
                <a16:creationId xmlns:a16="http://schemas.microsoft.com/office/drawing/2014/main" id="{8159C7AD-798F-470B-B708-732D4AF1278D}"/>
              </a:ext>
            </a:extLst>
          </p:cNvPr>
          <p:cNvCxnSpPr/>
          <p:nvPr/>
        </p:nvCxnSpPr>
        <p:spPr>
          <a:xfrm>
            <a:off x="8271164" y="984258"/>
            <a:ext cx="0" cy="5111736"/>
          </a:xfrm>
          <a:prstGeom prst="line">
            <a:avLst/>
          </a:prstGeom>
          <a:ln w="28575">
            <a:solidFill>
              <a:schemeClr val="accent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EBBBEBBB-6E4B-4DC8-A4E8-5AEBD9EB7F53}"/>
              </a:ext>
            </a:extLst>
          </p:cNvPr>
          <p:cNvSpPr/>
          <p:nvPr/>
        </p:nvSpPr>
        <p:spPr>
          <a:xfrm>
            <a:off x="406286" y="923686"/>
            <a:ext cx="7282987" cy="2600199"/>
          </a:xfrm>
          <a:prstGeom prst="rect">
            <a:avLst/>
          </a:prstGeom>
        </p:spPr>
        <p:txBody>
          <a:bodyPr wrap="square">
            <a:spAutoFit/>
          </a:bodyPr>
          <a:lstStyle/>
          <a:p>
            <a:pPr algn="just">
              <a:lnSpc>
                <a:spcPct val="150000"/>
              </a:lnSpc>
            </a:pPr>
            <a:r>
              <a:rPr lang="vi-VN" sz="2800" dirty="0">
                <a:solidFill>
                  <a:srgbClr val="000000"/>
                </a:solidFill>
                <a:latin typeface="Times New Roman" panose="02020603050405020304" pitchFamily="18" charset="0"/>
              </a:rPr>
              <a:t>1. Hãy viết câu truy vấn tạo bảng Ca sĩ như đã mô tả trong Bài 11 với tên bảng là casi</a:t>
            </a:r>
            <a:endParaRPr lang="vi-VN" sz="2800" dirty="0"/>
          </a:p>
          <a:p>
            <a:pPr algn="just">
              <a:lnSpc>
                <a:spcPct val="150000"/>
              </a:lnSpc>
            </a:pPr>
            <a:r>
              <a:rPr lang="vi-VN" sz="2800" dirty="0">
                <a:solidFill>
                  <a:srgbClr val="000000"/>
                </a:solidFill>
                <a:latin typeface="Times New Roman" panose="02020603050405020304" pitchFamily="18" charset="0"/>
              </a:rPr>
              <a:t>2. Hãy viết câu truy vấn thêm khóa chính Sid cho bảng casi</a:t>
            </a:r>
            <a:endParaRPr lang="en-US" sz="2800" dirty="0">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ABC9ECB4-E821-48EC-A07A-0E7E089DCB51}"/>
              </a:ext>
            </a:extLst>
          </p:cNvPr>
          <p:cNvSpPr txBox="1"/>
          <p:nvPr/>
        </p:nvSpPr>
        <p:spPr>
          <a:xfrm>
            <a:off x="582959" y="3692528"/>
            <a:ext cx="4108588" cy="1974067"/>
          </a:xfrm>
          <a:prstGeom prst="rect">
            <a:avLst/>
          </a:prstGeom>
          <a:noFill/>
        </p:spPr>
        <p:txBody>
          <a:bodyPr wrap="square" rtlCol="0">
            <a:spAutoFit/>
          </a:bodyPr>
          <a:lstStyle/>
          <a:p>
            <a:pPr>
              <a:lnSpc>
                <a:spcPct val="130000"/>
              </a:lnSpc>
            </a:pPr>
            <a:r>
              <a:rPr lang="en-US" sz="2400" dirty="0">
                <a:solidFill>
                  <a:srgbClr val="0070C0"/>
                </a:solidFill>
              </a:rPr>
              <a:t>CREATE TABLE </a:t>
            </a:r>
            <a:r>
              <a:rPr lang="en-US" sz="2400" dirty="0" err="1">
                <a:solidFill>
                  <a:srgbClr val="FF0000"/>
                </a:solidFill>
              </a:rPr>
              <a:t>casi</a:t>
            </a:r>
            <a:r>
              <a:rPr lang="en-US" sz="2400" dirty="0"/>
              <a:t> (</a:t>
            </a:r>
          </a:p>
          <a:p>
            <a:pPr>
              <a:lnSpc>
                <a:spcPct val="130000"/>
              </a:lnSpc>
            </a:pPr>
            <a:r>
              <a:rPr lang="en-US" sz="2400" dirty="0"/>
              <a:t>	Sid CHAR(2),</a:t>
            </a:r>
          </a:p>
          <a:p>
            <a:pPr>
              <a:lnSpc>
                <a:spcPct val="130000"/>
              </a:lnSpc>
            </a:pPr>
            <a:r>
              <a:rPr lang="en-US" sz="2400" dirty="0"/>
              <a:t>	</a:t>
            </a:r>
            <a:r>
              <a:rPr lang="en-US" sz="2400" dirty="0" err="1"/>
              <a:t>TenCS</a:t>
            </a:r>
            <a:r>
              <a:rPr lang="en-US" sz="2400" dirty="0"/>
              <a:t> VARCHAR(64)</a:t>
            </a:r>
          </a:p>
          <a:p>
            <a:pPr>
              <a:lnSpc>
                <a:spcPct val="130000"/>
              </a:lnSpc>
            </a:pPr>
            <a:r>
              <a:rPr lang="en-US" sz="2400" dirty="0"/>
              <a:t>);</a:t>
            </a:r>
          </a:p>
        </p:txBody>
      </p:sp>
      <p:sp>
        <p:nvSpPr>
          <p:cNvPr id="10" name="TextBox 9">
            <a:extLst>
              <a:ext uri="{FF2B5EF4-FFF2-40B4-BE49-F238E27FC236}">
                <a16:creationId xmlns:a16="http://schemas.microsoft.com/office/drawing/2014/main" id="{07757259-DA01-43D4-8294-8C6D2ECAA010}"/>
              </a:ext>
            </a:extLst>
          </p:cNvPr>
          <p:cNvSpPr txBox="1"/>
          <p:nvPr/>
        </p:nvSpPr>
        <p:spPr>
          <a:xfrm>
            <a:off x="586401" y="5668789"/>
            <a:ext cx="6562549" cy="533672"/>
          </a:xfrm>
          <a:prstGeom prst="rect">
            <a:avLst/>
          </a:prstGeom>
          <a:noFill/>
        </p:spPr>
        <p:txBody>
          <a:bodyPr wrap="square" rtlCol="0">
            <a:spAutoFit/>
          </a:bodyPr>
          <a:lstStyle/>
          <a:p>
            <a:pPr>
              <a:lnSpc>
                <a:spcPct val="130000"/>
              </a:lnSpc>
            </a:pPr>
            <a:r>
              <a:rPr lang="en-US" sz="2400" dirty="0">
                <a:solidFill>
                  <a:srgbClr val="0070C0"/>
                </a:solidFill>
              </a:rPr>
              <a:t>ALTER TABLE </a:t>
            </a:r>
            <a:r>
              <a:rPr lang="en-US" sz="2400" dirty="0" err="1">
                <a:solidFill>
                  <a:srgbClr val="FF0000"/>
                </a:solidFill>
              </a:rPr>
              <a:t>casi</a:t>
            </a:r>
            <a:r>
              <a:rPr lang="en-US" sz="2400" dirty="0"/>
              <a:t> </a:t>
            </a:r>
            <a:r>
              <a:rPr lang="en-US" sz="2400" dirty="0">
                <a:solidFill>
                  <a:srgbClr val="0070C0"/>
                </a:solidFill>
              </a:rPr>
              <a:t>ADD PRIMARY KEY </a:t>
            </a:r>
            <a:r>
              <a:rPr lang="en-US" sz="2400" dirty="0"/>
              <a:t>(Sid);</a:t>
            </a:r>
          </a:p>
        </p:txBody>
      </p:sp>
      <p:graphicFrame>
        <p:nvGraphicFramePr>
          <p:cNvPr id="11" name="Table 10">
            <a:extLst>
              <a:ext uri="{FF2B5EF4-FFF2-40B4-BE49-F238E27FC236}">
                <a16:creationId xmlns:a16="http://schemas.microsoft.com/office/drawing/2014/main" id="{B7B06C3B-B682-4B24-8630-9B86A0882C7E}"/>
              </a:ext>
            </a:extLst>
          </p:cNvPr>
          <p:cNvGraphicFramePr>
            <a:graphicFrameLocks noGrp="1"/>
          </p:cNvGraphicFramePr>
          <p:nvPr>
            <p:extLst>
              <p:ext uri="{D42A27DB-BD31-4B8C-83A1-F6EECF244321}">
                <p14:modId xmlns:p14="http://schemas.microsoft.com/office/powerpoint/2010/main" val="3166421590"/>
              </p:ext>
            </p:extLst>
          </p:nvPr>
        </p:nvGraphicFramePr>
        <p:xfrm>
          <a:off x="8853055" y="1438925"/>
          <a:ext cx="2415820" cy="3105366"/>
        </p:xfrm>
        <a:graphic>
          <a:graphicData uri="http://schemas.openxmlformats.org/drawingml/2006/table">
            <a:tbl>
              <a:tblPr firstRow="1" bandRow="1">
                <a:tableStyleId>{21E4AEA4-8DFA-4A89-87EB-49C32662AFE0}</a:tableStyleId>
              </a:tblPr>
              <a:tblGrid>
                <a:gridCol w="721085">
                  <a:extLst>
                    <a:ext uri="{9D8B030D-6E8A-4147-A177-3AD203B41FA5}">
                      <a16:colId xmlns:a16="http://schemas.microsoft.com/office/drawing/2014/main" val="1259755923"/>
                    </a:ext>
                  </a:extLst>
                </a:gridCol>
                <a:gridCol w="1694735">
                  <a:extLst>
                    <a:ext uri="{9D8B030D-6E8A-4147-A177-3AD203B41FA5}">
                      <a16:colId xmlns:a16="http://schemas.microsoft.com/office/drawing/2014/main" val="1619903852"/>
                    </a:ext>
                  </a:extLst>
                </a:gridCol>
              </a:tblGrid>
              <a:tr h="542686">
                <a:tc gridSpan="2">
                  <a:txBody>
                    <a:bodyPr/>
                    <a:lstStyle/>
                    <a:p>
                      <a:pPr algn="ctr"/>
                      <a:r>
                        <a:rPr lang="en-US" sz="2400"/>
                        <a:t>Ca sĩ</a:t>
                      </a:r>
                    </a:p>
                  </a:txBody>
                  <a:tcPr/>
                </a:tc>
                <a:tc hMerge="1">
                  <a:txBody>
                    <a:bodyPr/>
                    <a:lstStyle/>
                    <a:p>
                      <a:endParaRPr lang="en-US" sz="1100"/>
                    </a:p>
                  </a:txBody>
                  <a:tcPr/>
                </a:tc>
                <a:extLst>
                  <a:ext uri="{0D108BD9-81ED-4DB2-BD59-A6C34878D82A}">
                    <a16:rowId xmlns:a16="http://schemas.microsoft.com/office/drawing/2014/main" val="1292713760"/>
                  </a:ext>
                </a:extLst>
              </a:tr>
              <a:tr h="512536">
                <a:tc>
                  <a:txBody>
                    <a:bodyPr/>
                    <a:lstStyle/>
                    <a:p>
                      <a:pPr algn="ctr"/>
                      <a:r>
                        <a:rPr lang="en-US" sz="2000"/>
                        <a:t>Sid</a:t>
                      </a:r>
                    </a:p>
                  </a:txBody>
                  <a:tcPr/>
                </a:tc>
                <a:tc>
                  <a:txBody>
                    <a:bodyPr/>
                    <a:lstStyle/>
                    <a:p>
                      <a:pPr algn="ctr"/>
                      <a:r>
                        <a:rPr lang="en-US" sz="2000" dirty="0" err="1"/>
                        <a:t>TenCS</a:t>
                      </a:r>
                      <a:endParaRPr lang="en-US" sz="2000" dirty="0"/>
                    </a:p>
                  </a:txBody>
                  <a:tcPr/>
                </a:tc>
                <a:extLst>
                  <a:ext uri="{0D108BD9-81ED-4DB2-BD59-A6C34878D82A}">
                    <a16:rowId xmlns:a16="http://schemas.microsoft.com/office/drawing/2014/main" val="1716149497"/>
                  </a:ext>
                </a:extLst>
              </a:tr>
              <a:tr h="512536">
                <a:tc>
                  <a:txBody>
                    <a:bodyPr/>
                    <a:lstStyle/>
                    <a:p>
                      <a:pPr algn="ctr"/>
                      <a:r>
                        <a:rPr lang="en-US" sz="2000"/>
                        <a:t>TK</a:t>
                      </a:r>
                    </a:p>
                  </a:txBody>
                  <a:tcPr/>
                </a:tc>
                <a:tc>
                  <a:txBody>
                    <a:bodyPr/>
                    <a:lstStyle/>
                    <a:p>
                      <a:r>
                        <a:rPr lang="en-US" sz="2000" dirty="0" err="1"/>
                        <a:t>Trần</a:t>
                      </a:r>
                      <a:r>
                        <a:rPr lang="en-US" sz="2000" dirty="0"/>
                        <a:t> </a:t>
                      </a:r>
                      <a:r>
                        <a:rPr lang="en-US" sz="2000" dirty="0" err="1"/>
                        <a:t>Khánh</a:t>
                      </a:r>
                      <a:endParaRPr lang="en-US" sz="2000" dirty="0"/>
                    </a:p>
                  </a:txBody>
                  <a:tcPr/>
                </a:tc>
                <a:extLst>
                  <a:ext uri="{0D108BD9-81ED-4DB2-BD59-A6C34878D82A}">
                    <a16:rowId xmlns:a16="http://schemas.microsoft.com/office/drawing/2014/main" val="11800228"/>
                  </a:ext>
                </a:extLst>
              </a:tr>
              <a:tr h="512536">
                <a:tc>
                  <a:txBody>
                    <a:bodyPr/>
                    <a:lstStyle/>
                    <a:p>
                      <a:pPr algn="ctr"/>
                      <a:r>
                        <a:rPr lang="en-US" sz="2000"/>
                        <a:t>LD</a:t>
                      </a:r>
                    </a:p>
                  </a:txBody>
                  <a:tcPr/>
                </a:tc>
                <a:tc>
                  <a:txBody>
                    <a:bodyPr/>
                    <a:lstStyle/>
                    <a:p>
                      <a:r>
                        <a:rPr lang="en-US" sz="2000" dirty="0"/>
                        <a:t>Lê Dung</a:t>
                      </a:r>
                    </a:p>
                  </a:txBody>
                  <a:tcPr/>
                </a:tc>
                <a:extLst>
                  <a:ext uri="{0D108BD9-81ED-4DB2-BD59-A6C34878D82A}">
                    <a16:rowId xmlns:a16="http://schemas.microsoft.com/office/drawing/2014/main" val="997101448"/>
                  </a:ext>
                </a:extLst>
              </a:tr>
              <a:tr h="512536">
                <a:tc>
                  <a:txBody>
                    <a:bodyPr/>
                    <a:lstStyle/>
                    <a:p>
                      <a:pPr algn="ctr"/>
                      <a:r>
                        <a:rPr lang="en-US" sz="2000"/>
                        <a:t>TN</a:t>
                      </a:r>
                    </a:p>
                  </a:txBody>
                  <a:tcPr/>
                </a:tc>
                <a:tc>
                  <a:txBody>
                    <a:bodyPr/>
                    <a:lstStyle/>
                    <a:p>
                      <a:r>
                        <a:rPr lang="en-US" sz="2000" dirty="0" err="1"/>
                        <a:t>Tân</a:t>
                      </a:r>
                      <a:r>
                        <a:rPr lang="en-US" sz="2000" dirty="0"/>
                        <a:t> </a:t>
                      </a:r>
                      <a:r>
                        <a:rPr lang="en-US" sz="2000" dirty="0" err="1"/>
                        <a:t>Nhân</a:t>
                      </a:r>
                      <a:endParaRPr lang="en-US" sz="2000" dirty="0"/>
                    </a:p>
                  </a:txBody>
                  <a:tcPr/>
                </a:tc>
                <a:extLst>
                  <a:ext uri="{0D108BD9-81ED-4DB2-BD59-A6C34878D82A}">
                    <a16:rowId xmlns:a16="http://schemas.microsoft.com/office/drawing/2014/main" val="2633774427"/>
                  </a:ext>
                </a:extLst>
              </a:tr>
              <a:tr h="512536">
                <a:tc>
                  <a:txBody>
                    <a:bodyPr/>
                    <a:lstStyle/>
                    <a:p>
                      <a:pPr algn="ctr"/>
                      <a:r>
                        <a:rPr lang="en-US" sz="2000"/>
                        <a:t>QH</a:t>
                      </a:r>
                    </a:p>
                  </a:txBody>
                  <a:tcPr/>
                </a:tc>
                <a:tc>
                  <a:txBody>
                    <a:bodyPr/>
                    <a:lstStyle/>
                    <a:p>
                      <a:r>
                        <a:rPr lang="en-US" sz="2000" dirty="0" err="1"/>
                        <a:t>Quốc</a:t>
                      </a:r>
                      <a:r>
                        <a:rPr lang="en-US" sz="2000" dirty="0"/>
                        <a:t> </a:t>
                      </a:r>
                      <a:r>
                        <a:rPr lang="en-US" sz="2000" dirty="0" err="1"/>
                        <a:t>Hương</a:t>
                      </a:r>
                      <a:endParaRPr lang="en-US" sz="2000" dirty="0"/>
                    </a:p>
                  </a:txBody>
                  <a:tcPr/>
                </a:tc>
                <a:extLst>
                  <a:ext uri="{0D108BD9-81ED-4DB2-BD59-A6C34878D82A}">
                    <a16:rowId xmlns:a16="http://schemas.microsoft.com/office/drawing/2014/main" val="3499302021"/>
                  </a:ext>
                </a:extLst>
              </a:tr>
            </a:tbl>
          </a:graphicData>
        </a:graphic>
      </p:graphicFrame>
    </p:spTree>
    <p:extLst>
      <p:ext uri="{BB962C8B-B14F-4D97-AF65-F5344CB8AC3E}">
        <p14:creationId xmlns:p14="http://schemas.microsoft.com/office/powerpoint/2010/main" val="577022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0" presetClass="entr" presetSubtype="0" fill="hold" nodeType="withEffect">
                                  <p:stCondLst>
                                    <p:cond delay="0"/>
                                  </p:stCondLst>
                                  <p:childTnLst>
                                    <p:set>
                                      <p:cBhvr>
                                        <p:cTn id="8" dur="1" fill="hold">
                                          <p:stCondLst>
                                            <p:cond delay="0"/>
                                          </p:stCondLst>
                                        </p:cTn>
                                        <p:tgtEl>
                                          <p:spTgt spid="11"/>
                                        </p:tgtEl>
                                        <p:attrNameLst>
                                          <p:attrName>style.visibility</p:attrName>
                                        </p:attrNameLst>
                                      </p:cBhvr>
                                      <p:to>
                                        <p:strVal val="visible"/>
                                      </p:to>
                                    </p:set>
                                    <p:animEffect transition="in" filter="fade">
                                      <p:cBhvr>
                                        <p:cTn id="9" dur="500"/>
                                        <p:tgtEl>
                                          <p:spTgt spid="11"/>
                                        </p:tgtEl>
                                      </p:cBhvr>
                                    </p:animEffect>
                                  </p:childTnLst>
                                </p:cTn>
                              </p:par>
                              <p:par>
                                <p:cTn id="10" presetID="1" presetClass="entr" presetSubtype="0" fill="hold" nodeType="withEffect">
                                  <p:stCondLst>
                                    <p:cond delay="0"/>
                                  </p:stCondLst>
                                  <p:childTnLst>
                                    <p:set>
                                      <p:cBhvr>
                                        <p:cTn id="11" dur="1" fill="hold">
                                          <p:stCondLst>
                                            <p:cond delay="0"/>
                                          </p:stCondLst>
                                        </p:cTn>
                                        <p:tgtEl>
                                          <p:spTgt spid="12"/>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9"/>
                                        </p:tgtEl>
                                        <p:attrNameLst>
                                          <p:attrName>style.visibility</p:attrName>
                                        </p:attrNameLst>
                                      </p:cBhvr>
                                      <p:to>
                                        <p:strVal val="visible"/>
                                      </p:to>
                                    </p:set>
                                  </p:childTnLst>
                                </p:cTn>
                              </p:par>
                              <p:par>
                                <p:cTn id="16" presetID="1" presetClass="entr" presetSubtype="0" fill="hold" grpId="0" nodeType="withEffect">
                                  <p:stCondLst>
                                    <p:cond delay="0"/>
                                  </p:stCondLst>
                                  <p:childTnLst>
                                    <p:set>
                                      <p:cBhvr>
                                        <p:cTn id="17"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9" grpId="0"/>
      <p:bldP spid="10"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SalesDirection">
      <a:dk1>
        <a:srgbClr val="595959"/>
      </a:dk1>
      <a:lt1>
        <a:sysClr val="window" lastClr="FFFFFF"/>
      </a:lt1>
      <a:dk2>
        <a:srgbClr val="000000"/>
      </a:dk2>
      <a:lt2>
        <a:srgbClr val="F2F2F2"/>
      </a:lt2>
      <a:accent1>
        <a:srgbClr val="1EB8C1"/>
      </a:accent1>
      <a:accent2>
        <a:srgbClr val="EF7920"/>
      </a:accent2>
      <a:accent3>
        <a:srgbClr val="EFC119"/>
      </a:accent3>
      <a:accent4>
        <a:srgbClr val="969890"/>
      </a:accent4>
      <a:accent5>
        <a:srgbClr val="50B4F2"/>
      </a:accent5>
      <a:accent6>
        <a:srgbClr val="C05A3A"/>
      </a:accent6>
      <a:hlink>
        <a:srgbClr val="EFC119"/>
      </a:hlink>
      <a:folHlink>
        <a:srgbClr val="969890"/>
      </a:folHlink>
    </a:clrScheme>
    <a:fontScheme name="Book Antiqua">
      <a:majorFont>
        <a:latin typeface="Book Antiqua"/>
        <a:ea typeface=""/>
        <a:cs typeface=""/>
      </a:majorFont>
      <a:minorFont>
        <a:latin typeface="Book Antiqu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SalesDirection">
      <a:dk1>
        <a:srgbClr val="595959"/>
      </a:dk1>
      <a:lt1>
        <a:sysClr val="window" lastClr="FFFFFF"/>
      </a:lt1>
      <a:dk2>
        <a:srgbClr val="000000"/>
      </a:dk2>
      <a:lt2>
        <a:srgbClr val="F2F2F2"/>
      </a:lt2>
      <a:accent1>
        <a:srgbClr val="1EB8C1"/>
      </a:accent1>
      <a:accent2>
        <a:srgbClr val="EF7920"/>
      </a:accent2>
      <a:accent3>
        <a:srgbClr val="EFC119"/>
      </a:accent3>
      <a:accent4>
        <a:srgbClr val="969890"/>
      </a:accent4>
      <a:accent5>
        <a:srgbClr val="50B4F2"/>
      </a:accent5>
      <a:accent6>
        <a:srgbClr val="C05A3A"/>
      </a:accent6>
      <a:hlink>
        <a:srgbClr val="EFC119"/>
      </a:hlink>
      <a:folHlink>
        <a:srgbClr val="969890"/>
      </a:folHlink>
    </a:clrScheme>
    <a:fontScheme name="Book Antiqua">
      <a:majorFont>
        <a:latin typeface="Book Antiqua"/>
        <a:ea typeface=""/>
        <a:cs typeface=""/>
      </a:majorFont>
      <a:minorFont>
        <a:latin typeface="Book Antiqu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904</TotalTime>
  <Words>2829</Words>
  <Application>Microsoft Office PowerPoint</Application>
  <PresentationFormat>Widescreen</PresentationFormat>
  <Paragraphs>717</Paragraphs>
  <Slides>30</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30</vt:i4>
      </vt:variant>
    </vt:vector>
  </HeadingPairs>
  <TitlesOfParts>
    <vt:vector size="38" baseType="lpstr">
      <vt:lpstr>Arial</vt:lpstr>
      <vt:lpstr>Book Antiqua</vt:lpstr>
      <vt:lpstr>Calibri</vt:lpstr>
      <vt:lpstr>Calibri Light</vt:lpstr>
      <vt:lpstr>Roboto</vt:lpstr>
      <vt:lpstr>Tahoma</vt:lpstr>
      <vt:lpstr>Times New Roman</vt:lpstr>
      <vt:lpstr>Office Theme</vt:lpstr>
      <vt:lpstr>BÀI 14 SQL – NGÔN NGỮ TRUY VẤN CÓ CẤU TRÚC</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BÀI 3 TÁCH ẢNH VÀ THIẾT KẾ ĐỒ HỌA VỚI KÊNH ALPHA</dc:title>
  <dc:creator>HoangThanh Tam</dc:creator>
  <cp:lastModifiedBy>Administrator</cp:lastModifiedBy>
  <cp:revision>69</cp:revision>
  <dcterms:created xsi:type="dcterms:W3CDTF">2022-02-17T15:32:27Z</dcterms:created>
  <dcterms:modified xsi:type="dcterms:W3CDTF">2025-01-03T03:35:45Z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0x010100AA3F7D94069FF64A86F7DFF56D60E3BE</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