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339" r:id="rId5"/>
    <p:sldId id="316" r:id="rId6"/>
    <p:sldId id="330" r:id="rId7"/>
    <p:sldId id="264" r:id="rId8"/>
    <p:sldId id="342" r:id="rId9"/>
    <p:sldId id="341" r:id="rId10"/>
    <p:sldId id="340" r:id="rId11"/>
    <p:sldId id="343" r:id="rId12"/>
    <p:sldId id="331" r:id="rId13"/>
    <p:sldId id="320" r:id="rId14"/>
    <p:sldId id="345" r:id="rId15"/>
    <p:sldId id="347" r:id="rId16"/>
    <p:sldId id="346" r:id="rId17"/>
    <p:sldId id="348" r:id="rId18"/>
    <p:sldId id="349" r:id="rId19"/>
    <p:sldId id="350" r:id="rId20"/>
    <p:sldId id="351" r:id="rId21"/>
    <p:sldId id="333" r:id="rId22"/>
    <p:sldId id="335" r:id="rId23"/>
    <p:sldId id="336"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CE5EF"/>
    <a:srgbClr val="D2EADB"/>
    <a:srgbClr val="DC4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717" autoAdjust="0"/>
  </p:normalViewPr>
  <p:slideViewPr>
    <p:cSldViewPr snapToGrid="0">
      <p:cViewPr varScale="1">
        <p:scale>
          <a:sx n="68" d="100"/>
          <a:sy n="68" d="100"/>
        </p:scale>
        <p:origin x="174" y="72"/>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4CB78-79EA-45B4-87EF-1F2A3E05403A}"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92AADF1A-8E86-40EF-83EA-AEC565299BD7}">
      <dgm:prSet phldrT="[Text]" custT="1"/>
      <dgm:spPr/>
      <dgm:t>
        <a:bodyPr/>
        <a:lstStyle/>
        <a:p>
          <a:pPr>
            <a:lnSpc>
              <a:spcPct val="150000"/>
            </a:lnSpc>
          </a:pPr>
          <a:r>
            <a:rPr lang="en-US" sz="2800">
              <a:latin typeface="Roboto" panose="02000000000000000000" pitchFamily="2" charset="0"/>
              <a:ea typeface="Roboto" panose="02000000000000000000" pitchFamily="2" charset="0"/>
              <a:cs typeface="Roboto" panose="02000000000000000000" pitchFamily="2" charset="0"/>
            </a:rPr>
            <a:t>Mô hình dữ liệu quan hệ</a:t>
          </a:r>
        </a:p>
      </dgm:t>
    </dgm:pt>
    <dgm:pt modelId="{B586A99F-7849-457E-9893-400FFA1CC1F1}" type="parTrans" cxnId="{35B20AC4-D2D3-445F-A5AA-9AA8E172B191}">
      <dgm:prSet/>
      <dgm:spPr/>
      <dgm:t>
        <a:bodyPr/>
        <a:lstStyle/>
        <a:p>
          <a:endParaRPr lang="en-US" sz="2800">
            <a:latin typeface="Roboto" panose="02000000000000000000" pitchFamily="2" charset="0"/>
            <a:ea typeface="Roboto" panose="02000000000000000000" pitchFamily="2" charset="0"/>
            <a:cs typeface="Roboto" panose="02000000000000000000" pitchFamily="2" charset="0"/>
          </a:endParaRPr>
        </a:p>
      </dgm:t>
    </dgm:pt>
    <dgm:pt modelId="{B45D3C9F-8255-429A-81B9-DBCA08E8A437}" type="sibTrans" cxnId="{35B20AC4-D2D3-445F-A5AA-9AA8E172B191}">
      <dgm:prSet/>
      <dgm:spPr/>
      <dgm:t>
        <a:bodyPr/>
        <a:lstStyle/>
        <a:p>
          <a:endParaRPr lang="en-US" sz="2800">
            <a:latin typeface="Roboto" panose="02000000000000000000" pitchFamily="2" charset="0"/>
            <a:ea typeface="Roboto" panose="02000000000000000000" pitchFamily="2" charset="0"/>
            <a:cs typeface="Roboto" panose="02000000000000000000" pitchFamily="2" charset="0"/>
          </a:endParaRPr>
        </a:p>
      </dgm:t>
    </dgm:pt>
    <dgm:pt modelId="{987EAA2C-E8D0-4F20-9085-FF27DF7F1167}">
      <dgm:prSet phldrT="[Text]" custT="1"/>
      <dgm:spPr>
        <a:solidFill>
          <a:schemeClr val="accent1"/>
        </a:solidFill>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CSDL </a:t>
          </a:r>
          <a:r>
            <a:rPr lang="en-US" sz="2800" dirty="0" err="1">
              <a:latin typeface="Roboto" panose="02000000000000000000" pitchFamily="2" charset="0"/>
              <a:ea typeface="Roboto" panose="02000000000000000000" pitchFamily="2" charset="0"/>
              <a:cs typeface="Roboto" panose="02000000000000000000" pitchFamily="2" charset="0"/>
            </a:rPr>
            <a:t>quan</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hệ</a:t>
          </a: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60A7378A-1A96-47D8-A390-AFEF0D65414B}" type="parTrans" cxnId="{3262CA44-39F4-4EEC-A7E5-88C74CFB8AAA}">
      <dgm:prSet/>
      <dgm:spPr/>
      <dgm:t>
        <a:bodyPr/>
        <a:lstStyle/>
        <a:p>
          <a:endParaRPr lang="en-US" sz="2800">
            <a:latin typeface="Roboto" panose="02000000000000000000" pitchFamily="2" charset="0"/>
            <a:ea typeface="Roboto" panose="02000000000000000000" pitchFamily="2" charset="0"/>
            <a:cs typeface="Roboto" panose="02000000000000000000" pitchFamily="2" charset="0"/>
          </a:endParaRPr>
        </a:p>
      </dgm:t>
    </dgm:pt>
    <dgm:pt modelId="{EAE16ABF-5529-4445-8E11-3563397BF009}" type="sibTrans" cxnId="{3262CA44-39F4-4EEC-A7E5-88C74CFB8AAA}">
      <dgm:prSet/>
      <dgm:spPr/>
      <dgm:t>
        <a:bodyPr/>
        <a:lstStyle/>
        <a:p>
          <a:endParaRPr lang="en-US" sz="2800">
            <a:latin typeface="Roboto" panose="02000000000000000000" pitchFamily="2" charset="0"/>
            <a:ea typeface="Roboto" panose="02000000000000000000" pitchFamily="2" charset="0"/>
            <a:cs typeface="Roboto" panose="02000000000000000000" pitchFamily="2" charset="0"/>
          </a:endParaRPr>
        </a:p>
      </dgm:t>
    </dgm:pt>
    <dgm:pt modelId="{BD211E02-143A-46FA-B1F0-A7F51E8775E2}">
      <dgm:prSet phldrT="[Text]" custT="1"/>
      <dgm:spPr/>
      <dgm:t>
        <a:bodyPr/>
        <a:lstStyle/>
        <a:p>
          <a:pPr>
            <a:lnSpc>
              <a:spcPct val="150000"/>
            </a:lnSpc>
            <a:buClr>
              <a:schemeClr val="accent1">
                <a:lumMod val="50000"/>
              </a:schemeClr>
            </a:buClr>
            <a:buFont typeface="Wingdings" panose="05000000000000000000" pitchFamily="2" charset="2"/>
            <a:buChar char="Ø"/>
          </a:pPr>
          <a:r>
            <a:rPr lang="en-US" sz="2800" dirty="0" err="1">
              <a:latin typeface="Roboto" panose="02000000000000000000" pitchFamily="2" charset="0"/>
              <a:ea typeface="Roboto" panose="02000000000000000000" pitchFamily="2" charset="0"/>
              <a:cs typeface="Roboto" panose="02000000000000000000" pitchFamily="2" charset="0"/>
            </a:rPr>
            <a:t>Mô</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hình</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tổ</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chức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dữ</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liệu</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thành</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các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bảng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dữ</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liệu</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của</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các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đối</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tượng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có</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các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thuộc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tính</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giống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nhau</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và</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các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bảng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có</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quan</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hệ</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với</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nhau</a:t>
          </a:r>
          <a:r>
            <a:rPr lang="en-US" sz="2800" dirty="0">
              <a:latin typeface="Roboto" panose="02000000000000000000" pitchFamily="2" charset="0"/>
              <a:ea typeface="Roboto" panose="02000000000000000000" pitchFamily="2" charset="0"/>
              <a:cs typeface="Roboto" panose="02000000000000000000" pitchFamily="2" charset="0"/>
            </a:rPr>
            <a:t>.</a:t>
          </a:r>
        </a:p>
      </dgm:t>
    </dgm:pt>
    <dgm:pt modelId="{1162E719-64C3-48B8-ABB2-22553E2688DC}" type="parTrans" cxnId="{87A6A574-1A6F-4025-B924-1D55BFF939C5}">
      <dgm:prSet/>
      <dgm:spPr/>
      <dgm:t>
        <a:bodyPr/>
        <a:lstStyle/>
        <a:p>
          <a:endParaRPr lang="en-US" sz="2800"/>
        </a:p>
      </dgm:t>
    </dgm:pt>
    <dgm:pt modelId="{B84D76EE-EBB7-4AB2-939A-AF2F686A260C}" type="sibTrans" cxnId="{87A6A574-1A6F-4025-B924-1D55BFF939C5}">
      <dgm:prSet/>
      <dgm:spPr/>
      <dgm:t>
        <a:bodyPr/>
        <a:lstStyle/>
        <a:p>
          <a:endParaRPr lang="en-US" sz="2800"/>
        </a:p>
      </dgm:t>
    </dgm:pt>
    <dgm:pt modelId="{11B6C3D2-5EE2-40E1-99BD-5E50766BC54A}">
      <dgm:prSet phldrT="[Text]" custT="1"/>
      <dgm:spPr/>
      <dgm:t>
        <a:bodyPr/>
        <a:lstStyle/>
        <a:p>
          <a:pPr>
            <a:lnSpc>
              <a:spcPct val="150000"/>
            </a:lnSpc>
            <a:spcBef>
              <a:spcPts val="1200"/>
            </a:spcBef>
            <a:spcAft>
              <a:spcPts val="0"/>
            </a:spcAft>
            <a:buClr>
              <a:schemeClr val="accent5">
                <a:lumMod val="50000"/>
              </a:schemeClr>
            </a:buClr>
            <a:buFont typeface="Wingdings" panose="05000000000000000000" pitchFamily="2" charset="2"/>
            <a:buChar char="Ø"/>
          </a:pPr>
          <a:r>
            <a:rPr lang="en-US" sz="2800" dirty="0">
              <a:latin typeface="Roboto" panose="02000000000000000000" pitchFamily="2" charset="0"/>
              <a:ea typeface="Roboto" panose="02000000000000000000" pitchFamily="2" charset="0"/>
              <a:cs typeface="Roboto" panose="02000000000000000000" pitchFamily="2" charset="0"/>
            </a:rPr>
            <a:t>CSDL </a:t>
          </a:r>
          <a:r>
            <a:rPr lang="en-US" sz="2800" dirty="0" err="1">
              <a:latin typeface="Roboto" panose="02000000000000000000" pitchFamily="2" charset="0"/>
              <a:ea typeface="Roboto" panose="02000000000000000000" pitchFamily="2" charset="0"/>
              <a:cs typeface="Roboto" panose="02000000000000000000" pitchFamily="2" charset="0"/>
            </a:rPr>
            <a:t>lưu</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trữ</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dữ</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liệu</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dưới</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dạng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các</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bảng</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có</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quan</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hệ</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với</a:t>
          </a:r>
          <a:r>
            <a:rPr lang="en-US" sz="2800" dirty="0">
              <a:latin typeface="Roboto" panose="02000000000000000000" pitchFamily="2" charset="0"/>
              <a:ea typeface="Roboto" panose="02000000000000000000" pitchFamily="2" charset="0"/>
              <a:cs typeface="Roboto" panose="02000000000000000000" pitchFamily="2" charset="0"/>
            </a:rPr>
            <a:t> </a:t>
          </a:r>
          <a:r>
            <a:rPr lang="en-US" sz="2800" dirty="0" err="1">
              <a:latin typeface="Roboto" panose="02000000000000000000" pitchFamily="2" charset="0"/>
              <a:ea typeface="Roboto" panose="02000000000000000000" pitchFamily="2" charset="0"/>
              <a:cs typeface="Roboto" panose="02000000000000000000" pitchFamily="2" charset="0"/>
            </a:rPr>
            <a:t>nhau</a:t>
          </a: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79A77C20-F89B-4E9D-B160-ADC4ECF85F75}" type="parTrans" cxnId="{3BB02862-CE12-438D-AA28-5DC93B1DB591}">
      <dgm:prSet/>
      <dgm:spPr/>
      <dgm:t>
        <a:bodyPr/>
        <a:lstStyle/>
        <a:p>
          <a:endParaRPr lang="en-US" sz="2800"/>
        </a:p>
      </dgm:t>
    </dgm:pt>
    <dgm:pt modelId="{77DCB832-8D80-462C-B5AE-F7CAAA744852}" type="sibTrans" cxnId="{3BB02862-CE12-438D-AA28-5DC93B1DB591}">
      <dgm:prSet/>
      <dgm:spPr/>
      <dgm:t>
        <a:bodyPr/>
        <a:lstStyle/>
        <a:p>
          <a:endParaRPr lang="en-US" sz="2800"/>
        </a:p>
      </dgm:t>
    </dgm:pt>
    <dgm:pt modelId="{7B4B09EF-1503-4C33-A5F8-68524ABFC146}">
      <dgm:prSet phldrT="[Text]" custT="1"/>
      <dgm:spPr/>
      <dgm:t>
        <a:bodyPr/>
        <a:lstStyle/>
        <a:p>
          <a:pPr>
            <a:lnSpc>
              <a:spcPct val="90000"/>
            </a:lnSpc>
            <a:spcBef>
              <a:spcPct val="0"/>
            </a:spcBef>
            <a:spcAft>
              <a:spcPct val="20000"/>
            </a:spcAft>
          </a:pPr>
          <a:endParaRPr lang="en-US" sz="2800">
            <a:latin typeface="Roboto" panose="02000000000000000000" pitchFamily="2" charset="0"/>
            <a:ea typeface="Roboto" panose="02000000000000000000" pitchFamily="2" charset="0"/>
            <a:cs typeface="Roboto" panose="02000000000000000000" pitchFamily="2" charset="0"/>
          </a:endParaRPr>
        </a:p>
      </dgm:t>
    </dgm:pt>
    <dgm:pt modelId="{20DBA935-D26B-48A4-9523-A56BE4E363E5}" type="parTrans" cxnId="{CF921E46-C231-447B-90F3-92168ECBD0EF}">
      <dgm:prSet/>
      <dgm:spPr/>
      <dgm:t>
        <a:bodyPr/>
        <a:lstStyle/>
        <a:p>
          <a:endParaRPr lang="en-US" sz="2800"/>
        </a:p>
      </dgm:t>
    </dgm:pt>
    <dgm:pt modelId="{45CDF185-E4A0-46B5-B7A7-23FB429FD6BA}" type="sibTrans" cxnId="{CF921E46-C231-447B-90F3-92168ECBD0EF}">
      <dgm:prSet/>
      <dgm:spPr/>
      <dgm:t>
        <a:bodyPr/>
        <a:lstStyle/>
        <a:p>
          <a:endParaRPr lang="en-US" sz="2800"/>
        </a:p>
      </dgm:t>
    </dgm:pt>
    <dgm:pt modelId="{608B4B55-D8DC-4DE3-9B24-0F3E1EBC7B2F}">
      <dgm:prSet phldrT="[Text]" custT="1"/>
      <dgm:spPr/>
      <dgm:t>
        <a:bodyPr/>
        <a:lstStyle/>
        <a:p>
          <a:pPr>
            <a:lnSpc>
              <a:spcPct val="90000"/>
            </a:lnSpc>
          </a:pP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82A59818-9391-4887-882A-C132A3108115}" type="sibTrans" cxnId="{8A06FFEE-0203-40DF-A6EF-B0E2692C49FD}">
      <dgm:prSet/>
      <dgm:spPr/>
      <dgm:t>
        <a:bodyPr/>
        <a:lstStyle/>
        <a:p>
          <a:endParaRPr lang="en-US" sz="2800"/>
        </a:p>
      </dgm:t>
    </dgm:pt>
    <dgm:pt modelId="{6D707619-F0AB-46F9-B7E5-9FFB457659C8}" type="parTrans" cxnId="{8A06FFEE-0203-40DF-A6EF-B0E2692C49FD}">
      <dgm:prSet/>
      <dgm:spPr/>
      <dgm:t>
        <a:bodyPr/>
        <a:lstStyle/>
        <a:p>
          <a:endParaRPr lang="en-US" sz="2800"/>
        </a:p>
      </dgm:t>
    </dgm:pt>
    <dgm:pt modelId="{C533BCD1-6140-4483-A6D9-CB662520AAEA}">
      <dgm:prSet phldrT="[Text]" custT="1"/>
      <dgm:spPr/>
      <dgm:t>
        <a:bodyPr/>
        <a:lstStyle/>
        <a:p>
          <a:pPr>
            <a:lnSpc>
              <a:spcPct val="90000"/>
            </a:lnSpc>
            <a:spcBef>
              <a:spcPts val="1200"/>
            </a:spcBef>
            <a:spcAft>
              <a:spcPts val="0"/>
            </a:spcAft>
          </a:pP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681BCC3E-8714-4105-9D7E-438AFBF4A8F1}" type="parTrans" cxnId="{EB73ECFC-F6F1-4AF5-A549-A285EDBB44D5}">
      <dgm:prSet/>
      <dgm:spPr/>
      <dgm:t>
        <a:bodyPr/>
        <a:lstStyle/>
        <a:p>
          <a:endParaRPr lang="en-US"/>
        </a:p>
      </dgm:t>
    </dgm:pt>
    <dgm:pt modelId="{DEE81589-9B27-4DF9-BCAE-7F13F2CE9FE6}" type="sibTrans" cxnId="{EB73ECFC-F6F1-4AF5-A549-A285EDBB44D5}">
      <dgm:prSet/>
      <dgm:spPr/>
      <dgm:t>
        <a:bodyPr/>
        <a:lstStyle/>
        <a:p>
          <a:endParaRPr lang="en-US"/>
        </a:p>
      </dgm:t>
    </dgm:pt>
    <dgm:pt modelId="{9BC73541-AB77-4100-AE28-8606FDEC701C}" type="pres">
      <dgm:prSet presAssocID="{2464CB78-79EA-45B4-87EF-1F2A3E05403A}" presName="linear" presStyleCnt="0">
        <dgm:presLayoutVars>
          <dgm:animLvl val="lvl"/>
          <dgm:resizeHandles val="exact"/>
        </dgm:presLayoutVars>
      </dgm:prSet>
      <dgm:spPr/>
    </dgm:pt>
    <dgm:pt modelId="{15C0E478-596E-4450-854D-C33F51711E6A}" type="pres">
      <dgm:prSet presAssocID="{92AADF1A-8E86-40EF-83EA-AEC565299BD7}" presName="parentText" presStyleLbl="node1" presStyleIdx="0" presStyleCnt="2" custScaleY="86298">
        <dgm:presLayoutVars>
          <dgm:chMax val="0"/>
          <dgm:bulletEnabled val="1"/>
        </dgm:presLayoutVars>
      </dgm:prSet>
      <dgm:spPr/>
    </dgm:pt>
    <dgm:pt modelId="{1070DBEA-2924-4E62-ACC7-5B34082024B2}" type="pres">
      <dgm:prSet presAssocID="{92AADF1A-8E86-40EF-83EA-AEC565299BD7}" presName="childText" presStyleLbl="revTx" presStyleIdx="0" presStyleCnt="2">
        <dgm:presLayoutVars>
          <dgm:bulletEnabled val="1"/>
        </dgm:presLayoutVars>
      </dgm:prSet>
      <dgm:spPr/>
    </dgm:pt>
    <dgm:pt modelId="{54838DE8-9355-4763-8527-2B8EE4A9FD65}" type="pres">
      <dgm:prSet presAssocID="{987EAA2C-E8D0-4F20-9085-FF27DF7F1167}" presName="parentText" presStyleLbl="node1" presStyleIdx="1" presStyleCnt="2" custScaleY="86298">
        <dgm:presLayoutVars>
          <dgm:chMax val="0"/>
          <dgm:bulletEnabled val="1"/>
        </dgm:presLayoutVars>
      </dgm:prSet>
      <dgm:spPr/>
    </dgm:pt>
    <dgm:pt modelId="{FBACFC83-14D1-4DD5-9998-D7A3BB73944D}" type="pres">
      <dgm:prSet presAssocID="{987EAA2C-E8D0-4F20-9085-FF27DF7F1167}" presName="childText" presStyleLbl="revTx" presStyleIdx="1" presStyleCnt="2">
        <dgm:presLayoutVars>
          <dgm:bulletEnabled val="1"/>
        </dgm:presLayoutVars>
      </dgm:prSet>
      <dgm:spPr/>
    </dgm:pt>
  </dgm:ptLst>
  <dgm:cxnLst>
    <dgm:cxn modelId="{ED4BF80F-633E-43A5-B435-3A2D719CA7E7}" type="presOf" srcId="{C533BCD1-6140-4483-A6D9-CB662520AAEA}" destId="{FBACFC83-14D1-4DD5-9998-D7A3BB73944D}" srcOrd="0" destOrd="0" presId="urn:microsoft.com/office/officeart/2005/8/layout/vList2"/>
    <dgm:cxn modelId="{35643A36-CEDB-4DBA-A5B4-21F4237CF8F5}" type="presOf" srcId="{7B4B09EF-1503-4C33-A5F8-68524ABFC146}" destId="{FBACFC83-14D1-4DD5-9998-D7A3BB73944D}" srcOrd="0" destOrd="2" presId="urn:microsoft.com/office/officeart/2005/8/layout/vList2"/>
    <dgm:cxn modelId="{3BB02862-CE12-438D-AA28-5DC93B1DB591}" srcId="{987EAA2C-E8D0-4F20-9085-FF27DF7F1167}" destId="{11B6C3D2-5EE2-40E1-99BD-5E50766BC54A}" srcOrd="1" destOrd="0" parTransId="{79A77C20-F89B-4E9D-B160-ADC4ECF85F75}" sibTransId="{77DCB832-8D80-462C-B5AE-F7CAAA744852}"/>
    <dgm:cxn modelId="{3262CA44-39F4-4EEC-A7E5-88C74CFB8AAA}" srcId="{2464CB78-79EA-45B4-87EF-1F2A3E05403A}" destId="{987EAA2C-E8D0-4F20-9085-FF27DF7F1167}" srcOrd="1" destOrd="0" parTransId="{60A7378A-1A96-47D8-A390-AFEF0D65414B}" sibTransId="{EAE16ABF-5529-4445-8E11-3563397BF009}"/>
    <dgm:cxn modelId="{CF921E46-C231-447B-90F3-92168ECBD0EF}" srcId="{987EAA2C-E8D0-4F20-9085-FF27DF7F1167}" destId="{7B4B09EF-1503-4C33-A5F8-68524ABFC146}" srcOrd="2" destOrd="0" parTransId="{20DBA935-D26B-48A4-9523-A56BE4E363E5}" sibTransId="{45CDF185-E4A0-46B5-B7A7-23FB429FD6BA}"/>
    <dgm:cxn modelId="{B72BCB68-CCD9-4F04-A80F-E9CA90B53DDF}" type="presOf" srcId="{92AADF1A-8E86-40EF-83EA-AEC565299BD7}" destId="{15C0E478-596E-4450-854D-C33F51711E6A}" srcOrd="0" destOrd="0" presId="urn:microsoft.com/office/officeart/2005/8/layout/vList2"/>
    <dgm:cxn modelId="{A458D96F-F5E2-4093-89F9-D303C9CFE405}" type="presOf" srcId="{987EAA2C-E8D0-4F20-9085-FF27DF7F1167}" destId="{54838DE8-9355-4763-8527-2B8EE4A9FD65}" srcOrd="0" destOrd="0" presId="urn:microsoft.com/office/officeart/2005/8/layout/vList2"/>
    <dgm:cxn modelId="{87A6A574-1A6F-4025-B924-1D55BFF939C5}" srcId="{92AADF1A-8E86-40EF-83EA-AEC565299BD7}" destId="{BD211E02-143A-46FA-B1F0-A7F51E8775E2}" srcOrd="0" destOrd="0" parTransId="{1162E719-64C3-48B8-ABB2-22553E2688DC}" sibTransId="{B84D76EE-EBB7-4AB2-939A-AF2F686A260C}"/>
    <dgm:cxn modelId="{5A1DA455-8652-46A0-B9A4-C4D50A559D0E}" type="presOf" srcId="{BD211E02-143A-46FA-B1F0-A7F51E8775E2}" destId="{1070DBEA-2924-4E62-ACC7-5B34082024B2}" srcOrd="0" destOrd="0" presId="urn:microsoft.com/office/officeart/2005/8/layout/vList2"/>
    <dgm:cxn modelId="{CC2AEA77-C5F6-44A5-954B-BB73D0AAA084}" type="presOf" srcId="{11B6C3D2-5EE2-40E1-99BD-5E50766BC54A}" destId="{FBACFC83-14D1-4DD5-9998-D7A3BB73944D}" srcOrd="0" destOrd="1" presId="urn:microsoft.com/office/officeart/2005/8/layout/vList2"/>
    <dgm:cxn modelId="{256E5991-612F-466C-AD43-2321E22A6C56}" type="presOf" srcId="{2464CB78-79EA-45B4-87EF-1F2A3E05403A}" destId="{9BC73541-AB77-4100-AE28-8606FDEC701C}" srcOrd="0" destOrd="0" presId="urn:microsoft.com/office/officeart/2005/8/layout/vList2"/>
    <dgm:cxn modelId="{76EC08AC-047E-40F0-9281-AA9121A9D319}" type="presOf" srcId="{608B4B55-D8DC-4DE3-9B24-0F3E1EBC7B2F}" destId="{1070DBEA-2924-4E62-ACC7-5B34082024B2}" srcOrd="0" destOrd="1" presId="urn:microsoft.com/office/officeart/2005/8/layout/vList2"/>
    <dgm:cxn modelId="{35B20AC4-D2D3-445F-A5AA-9AA8E172B191}" srcId="{2464CB78-79EA-45B4-87EF-1F2A3E05403A}" destId="{92AADF1A-8E86-40EF-83EA-AEC565299BD7}" srcOrd="0" destOrd="0" parTransId="{B586A99F-7849-457E-9893-400FFA1CC1F1}" sibTransId="{B45D3C9F-8255-429A-81B9-DBCA08E8A437}"/>
    <dgm:cxn modelId="{8A06FFEE-0203-40DF-A6EF-B0E2692C49FD}" srcId="{92AADF1A-8E86-40EF-83EA-AEC565299BD7}" destId="{608B4B55-D8DC-4DE3-9B24-0F3E1EBC7B2F}" srcOrd="1" destOrd="0" parTransId="{6D707619-F0AB-46F9-B7E5-9FFB457659C8}" sibTransId="{82A59818-9391-4887-882A-C132A3108115}"/>
    <dgm:cxn modelId="{EB73ECFC-F6F1-4AF5-A549-A285EDBB44D5}" srcId="{987EAA2C-E8D0-4F20-9085-FF27DF7F1167}" destId="{C533BCD1-6140-4483-A6D9-CB662520AAEA}" srcOrd="0" destOrd="0" parTransId="{681BCC3E-8714-4105-9D7E-438AFBF4A8F1}" sibTransId="{DEE81589-9B27-4DF9-BCAE-7F13F2CE9FE6}"/>
    <dgm:cxn modelId="{A9600417-EA7A-4F52-B765-67F4B4D88A56}" type="presParOf" srcId="{9BC73541-AB77-4100-AE28-8606FDEC701C}" destId="{15C0E478-596E-4450-854D-C33F51711E6A}" srcOrd="0" destOrd="0" presId="urn:microsoft.com/office/officeart/2005/8/layout/vList2"/>
    <dgm:cxn modelId="{2780D4D7-FC7A-424F-9D97-02DF3A46CDFC}" type="presParOf" srcId="{9BC73541-AB77-4100-AE28-8606FDEC701C}" destId="{1070DBEA-2924-4E62-ACC7-5B34082024B2}" srcOrd="1" destOrd="0" presId="urn:microsoft.com/office/officeart/2005/8/layout/vList2"/>
    <dgm:cxn modelId="{87C5390B-EF08-4208-A262-043F66CF0BD3}" type="presParOf" srcId="{9BC73541-AB77-4100-AE28-8606FDEC701C}" destId="{54838DE8-9355-4763-8527-2B8EE4A9FD65}" srcOrd="2" destOrd="0" presId="urn:microsoft.com/office/officeart/2005/8/layout/vList2"/>
    <dgm:cxn modelId="{06F30389-5402-4314-B327-5D75E4C6BC16}" type="presParOf" srcId="{9BC73541-AB77-4100-AE28-8606FDEC701C}" destId="{FBACFC83-14D1-4DD5-9998-D7A3BB73944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5476" custLinFactNeighborY="-550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6A2E64-7C7F-42B2-9140-A2516DE7E2E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4480A08B-A4BD-4319-8A61-CC94B1C13878}">
      <dgm:prSet phldrT="[Text]" custT="1"/>
      <dgm:spPr/>
      <dgm:t>
        <a:bodyPr/>
        <a:lstStyle/>
        <a:p>
          <a:r>
            <a:rPr lang="en-US" sz="2200" dirty="0" err="1"/>
            <a:t>Bản</a:t>
          </a:r>
          <a:r>
            <a:rPr lang="en-US" sz="2200" dirty="0"/>
            <a:t> </a:t>
          </a:r>
          <a:r>
            <a:rPr lang="en-US" sz="2200" dirty="0" err="1"/>
            <a:t>ghi</a:t>
          </a:r>
          <a:r>
            <a:rPr lang="en-US" sz="2200" dirty="0"/>
            <a:t>, </a:t>
          </a:r>
          <a:r>
            <a:rPr lang="en-US" sz="2200" dirty="0" err="1"/>
            <a:t>trường</a:t>
          </a:r>
          <a:endParaRPr lang="en-US" sz="2200" dirty="0"/>
        </a:p>
      </dgm:t>
    </dgm:pt>
    <dgm:pt modelId="{EC868A1E-F698-44C9-A27D-8FC6EE002ECF}" type="parTrans" cxnId="{4F7D998B-6CC6-4670-9679-FED969FF551E}">
      <dgm:prSet/>
      <dgm:spPr/>
      <dgm:t>
        <a:bodyPr/>
        <a:lstStyle/>
        <a:p>
          <a:endParaRPr lang="en-US" sz="2200"/>
        </a:p>
      </dgm:t>
    </dgm:pt>
    <dgm:pt modelId="{A51FE4B0-C741-4EEA-984B-4CD8EA4B94BE}" type="sibTrans" cxnId="{4F7D998B-6CC6-4670-9679-FED969FF551E}">
      <dgm:prSet/>
      <dgm:spPr/>
      <dgm:t>
        <a:bodyPr/>
        <a:lstStyle/>
        <a:p>
          <a:endParaRPr lang="en-US" sz="2200"/>
        </a:p>
      </dgm:t>
    </dgm:pt>
    <dgm:pt modelId="{531FC4D7-E53E-4566-8A50-9B47520735C4}">
      <dgm:prSet phldrT="[Text]" custT="1"/>
      <dgm:spPr/>
      <dgm:t>
        <a:bodyPr/>
        <a:lstStyle/>
        <a:p>
          <a:r>
            <a:rPr lang="en-US" sz="2200" dirty="0" err="1"/>
            <a:t>Khoá</a:t>
          </a:r>
          <a:r>
            <a:rPr lang="en-US" sz="2200" dirty="0"/>
            <a:t> </a:t>
          </a:r>
          <a:r>
            <a:rPr lang="en-US" sz="2200" dirty="0" err="1"/>
            <a:t>chính</a:t>
          </a:r>
          <a:endParaRPr lang="en-US" sz="2200" dirty="0"/>
        </a:p>
      </dgm:t>
    </dgm:pt>
    <dgm:pt modelId="{1466C476-565E-4D86-AB9D-4ABF4F9BA0D8}" type="parTrans" cxnId="{87DCB896-3ECD-47DD-A6CA-E85217F11B91}">
      <dgm:prSet/>
      <dgm:spPr/>
      <dgm:t>
        <a:bodyPr/>
        <a:lstStyle/>
        <a:p>
          <a:endParaRPr lang="en-US" sz="2200"/>
        </a:p>
      </dgm:t>
    </dgm:pt>
    <dgm:pt modelId="{3ADA5BC4-5D72-4D99-A623-EEB98E03F5A3}" type="sibTrans" cxnId="{87DCB896-3ECD-47DD-A6CA-E85217F11B91}">
      <dgm:prSet/>
      <dgm:spPr/>
      <dgm:t>
        <a:bodyPr/>
        <a:lstStyle/>
        <a:p>
          <a:endParaRPr lang="en-US" sz="2200"/>
        </a:p>
      </dgm:t>
    </dgm:pt>
    <dgm:pt modelId="{9951F534-9982-4995-8B53-94AAE88A00DD}">
      <dgm:prSet phldrT="[Text]" custT="1"/>
      <dgm:spPr/>
      <dgm:t>
        <a:bodyPr/>
        <a:lstStyle/>
        <a:p>
          <a:r>
            <a:rPr lang="en-US" sz="2200" dirty="0" err="1"/>
            <a:t>Khoá</a:t>
          </a:r>
          <a:r>
            <a:rPr lang="en-US" sz="2200" dirty="0"/>
            <a:t> </a:t>
          </a:r>
          <a:r>
            <a:rPr lang="en-US" sz="2200" dirty="0" err="1"/>
            <a:t>ngoài</a:t>
          </a:r>
          <a:r>
            <a:rPr lang="en-US" sz="2200" dirty="0"/>
            <a:t>	</a:t>
          </a:r>
        </a:p>
      </dgm:t>
    </dgm:pt>
    <dgm:pt modelId="{376D669A-77A2-488C-A4BE-D20D458350FD}" type="parTrans" cxnId="{F537EF57-E665-470D-9335-4DFD6DA7D365}">
      <dgm:prSet/>
      <dgm:spPr/>
      <dgm:t>
        <a:bodyPr/>
        <a:lstStyle/>
        <a:p>
          <a:endParaRPr lang="en-US" sz="2200"/>
        </a:p>
      </dgm:t>
    </dgm:pt>
    <dgm:pt modelId="{0572BAAA-77F0-4EEF-8998-2C9D0351C031}" type="sibTrans" cxnId="{F537EF57-E665-470D-9335-4DFD6DA7D365}">
      <dgm:prSet/>
      <dgm:spPr/>
      <dgm:t>
        <a:bodyPr/>
        <a:lstStyle/>
        <a:p>
          <a:endParaRPr lang="en-US" sz="2200"/>
        </a:p>
      </dgm:t>
    </dgm:pt>
    <dgm:pt modelId="{7D33F601-BBB6-4DE1-AE84-BED49A6F62CD}">
      <dgm:prSet custT="1"/>
      <dgm:spPr/>
      <dgm:t>
        <a:bodyPr/>
        <a:lstStyle/>
        <a:p>
          <a:r>
            <a:rPr lang="en-US" sz="2200" dirty="0" err="1"/>
            <a:t>Liên</a:t>
          </a:r>
          <a:r>
            <a:rPr lang="en-US" sz="2200" dirty="0"/>
            <a:t> </a:t>
          </a:r>
          <a:r>
            <a:rPr lang="en-US" sz="2200" dirty="0" err="1"/>
            <a:t>kết</a:t>
          </a:r>
          <a:r>
            <a:rPr lang="en-US" sz="2200" dirty="0"/>
            <a:t> </a:t>
          </a:r>
          <a:r>
            <a:rPr lang="en-US" sz="2200" dirty="0" err="1"/>
            <a:t>dữ</a:t>
          </a:r>
          <a:r>
            <a:rPr lang="en-US" sz="2200" dirty="0"/>
            <a:t> </a:t>
          </a:r>
          <a:r>
            <a:rPr lang="en-US" sz="2200" dirty="0" err="1"/>
            <a:t>liệu</a:t>
          </a:r>
          <a:endParaRPr lang="en-US" sz="2200" dirty="0"/>
        </a:p>
      </dgm:t>
    </dgm:pt>
    <dgm:pt modelId="{F08C88F2-7EE0-446A-921E-02CB3E02444B}" type="parTrans" cxnId="{5975AAA7-1DF7-4656-8C6E-0738B2DB9933}">
      <dgm:prSet/>
      <dgm:spPr/>
      <dgm:t>
        <a:bodyPr/>
        <a:lstStyle/>
        <a:p>
          <a:endParaRPr lang="en-US" sz="2200"/>
        </a:p>
      </dgm:t>
    </dgm:pt>
    <dgm:pt modelId="{9C6C0207-BCFB-4643-906B-922531124564}" type="sibTrans" cxnId="{5975AAA7-1DF7-4656-8C6E-0738B2DB9933}">
      <dgm:prSet/>
      <dgm:spPr/>
      <dgm:t>
        <a:bodyPr/>
        <a:lstStyle/>
        <a:p>
          <a:endParaRPr lang="en-US" sz="2200"/>
        </a:p>
      </dgm:t>
    </dgm:pt>
    <dgm:pt modelId="{0CCD227C-250F-44E1-9CE2-B4B851C83C4E}">
      <dgm:prSet custT="1"/>
      <dgm:spPr/>
      <dgm:t>
        <a:bodyPr/>
        <a:lstStyle/>
        <a:p>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dirty="0"/>
        </a:p>
      </dgm:t>
    </dgm:pt>
    <dgm:pt modelId="{08B2D882-0718-4F0D-81CF-88D761446402}" type="parTrans" cxnId="{AB866AE8-5C56-4EF6-9EA4-A3340DD8A6D4}">
      <dgm:prSet/>
      <dgm:spPr/>
      <dgm:t>
        <a:bodyPr/>
        <a:lstStyle/>
        <a:p>
          <a:endParaRPr lang="en-US" sz="2200"/>
        </a:p>
      </dgm:t>
    </dgm:pt>
    <dgm:pt modelId="{F08CA0C0-22CF-4BFE-BC9C-141195CD912E}" type="sibTrans" cxnId="{AB866AE8-5C56-4EF6-9EA4-A3340DD8A6D4}">
      <dgm:prSet/>
      <dgm:spPr/>
      <dgm:t>
        <a:bodyPr/>
        <a:lstStyle/>
        <a:p>
          <a:endParaRPr lang="en-US" sz="2200"/>
        </a:p>
      </dgm:t>
    </dgm:pt>
    <dgm:pt modelId="{99F54DE7-E654-49B6-B508-56B4BB27A03D}" type="pres">
      <dgm:prSet presAssocID="{186A2E64-7C7F-42B2-9140-A2516DE7E2E7}" presName="linear" presStyleCnt="0">
        <dgm:presLayoutVars>
          <dgm:dir/>
          <dgm:resizeHandles val="exact"/>
        </dgm:presLayoutVars>
      </dgm:prSet>
      <dgm:spPr/>
    </dgm:pt>
    <dgm:pt modelId="{1B80AF90-856A-4C2E-B425-12E2AD1FA880}" type="pres">
      <dgm:prSet presAssocID="{4480A08B-A4BD-4319-8A61-CC94B1C13878}" presName="comp" presStyleCnt="0"/>
      <dgm:spPr/>
    </dgm:pt>
    <dgm:pt modelId="{EE1A4958-4DFB-4D2E-BA26-5FAA720E4456}" type="pres">
      <dgm:prSet presAssocID="{4480A08B-A4BD-4319-8A61-CC94B1C13878}" presName="box" presStyleLbl="node1" presStyleIdx="0" presStyleCnt="5"/>
      <dgm:spPr/>
    </dgm:pt>
    <dgm:pt modelId="{CD1317BF-EAEB-47B8-BF87-D7A487EDE563}" type="pres">
      <dgm:prSet presAssocID="{4480A08B-A4BD-4319-8A61-CC94B1C13878}" presName="img" presStyleLbl="fgImgPlace1" presStyleIdx="0" presStyleCnt="5" custLinFactNeighborX="1472" custLinFactNeighborY="36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chemeClr val="accent2">
              <a:lumMod val="75000"/>
            </a:schemeClr>
          </a:solidFill>
        </a:ln>
      </dgm:spPr>
    </dgm:pt>
    <dgm:pt modelId="{991B7AF7-3B95-4D1E-AE05-CCE676CA1322}" type="pres">
      <dgm:prSet presAssocID="{4480A08B-A4BD-4319-8A61-CC94B1C13878}" presName="text" presStyleLbl="node1" presStyleIdx="0" presStyleCnt="5">
        <dgm:presLayoutVars>
          <dgm:bulletEnabled val="1"/>
        </dgm:presLayoutVars>
      </dgm:prSet>
      <dgm:spPr/>
    </dgm:pt>
    <dgm:pt modelId="{135688C7-E2D2-43A6-A443-2995CF842F50}" type="pres">
      <dgm:prSet presAssocID="{A51FE4B0-C741-4EEA-984B-4CD8EA4B94BE}" presName="spacer" presStyleCnt="0"/>
      <dgm:spPr/>
    </dgm:pt>
    <dgm:pt modelId="{164E4950-0194-406E-A237-E138C800AA11}" type="pres">
      <dgm:prSet presAssocID="{531FC4D7-E53E-4566-8A50-9B47520735C4}" presName="comp" presStyleCnt="0"/>
      <dgm:spPr/>
    </dgm:pt>
    <dgm:pt modelId="{4FC9C606-557A-49DC-A96C-8761EA519FCD}" type="pres">
      <dgm:prSet presAssocID="{531FC4D7-E53E-4566-8A50-9B47520735C4}" presName="box" presStyleLbl="node1" presStyleIdx="1" presStyleCnt="5" custLinFactNeighborY="0"/>
      <dgm:spPr/>
    </dgm:pt>
    <dgm:pt modelId="{F4C5A0C0-3B88-4F99-92EA-CFCFD383DC5B}" type="pres">
      <dgm:prSet presAssocID="{531FC4D7-E53E-4566-8A50-9B47520735C4}" presName="img" presStyleLbl="fgImgPlace1" presStyleIdx="1" presStyleCnt="5" custLinFactNeighborX="-4130" custLinFactNeighborY="2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26804BBA-6E8A-4221-8421-4067856E4F4F}" type="pres">
      <dgm:prSet presAssocID="{531FC4D7-E53E-4566-8A50-9B47520735C4}" presName="text" presStyleLbl="node1" presStyleIdx="1" presStyleCnt="5">
        <dgm:presLayoutVars>
          <dgm:bulletEnabled val="1"/>
        </dgm:presLayoutVars>
      </dgm:prSet>
      <dgm:spPr/>
    </dgm:pt>
    <dgm:pt modelId="{451E723F-3707-44DA-BD73-C19F73116E94}" type="pres">
      <dgm:prSet presAssocID="{3ADA5BC4-5D72-4D99-A623-EEB98E03F5A3}" presName="spacer" presStyleCnt="0"/>
      <dgm:spPr/>
    </dgm:pt>
    <dgm:pt modelId="{695E8DED-D607-4D6D-BC68-F006E807A520}" type="pres">
      <dgm:prSet presAssocID="{9951F534-9982-4995-8B53-94AAE88A00DD}" presName="comp" presStyleCnt="0"/>
      <dgm:spPr/>
    </dgm:pt>
    <dgm:pt modelId="{DA06A460-344F-4A6F-8088-D76AB23EF9FC}" type="pres">
      <dgm:prSet presAssocID="{9951F534-9982-4995-8B53-94AAE88A00DD}" presName="box" presStyleLbl="node1" presStyleIdx="2" presStyleCnt="5" custLinFactNeighborY="907"/>
      <dgm:spPr/>
    </dgm:pt>
    <dgm:pt modelId="{E96801A2-B111-4B5E-A7A4-5D016B4AD077}" type="pres">
      <dgm:prSet presAssocID="{9951F534-9982-4995-8B53-94AAE88A00DD}" presName="img" presStyleLbl="fgImgPlace1" presStyleIdx="2" presStyleCnt="5" custLinFactNeighborX="-2065"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Key"/>
        </a:ext>
      </dgm:extLst>
    </dgm:pt>
    <dgm:pt modelId="{12F220B1-1251-422D-9345-A7D5E101C1E9}" type="pres">
      <dgm:prSet presAssocID="{9951F534-9982-4995-8B53-94AAE88A00DD}" presName="text" presStyleLbl="node1" presStyleIdx="2" presStyleCnt="5">
        <dgm:presLayoutVars>
          <dgm:bulletEnabled val="1"/>
        </dgm:presLayoutVars>
      </dgm:prSet>
      <dgm:spPr/>
    </dgm:pt>
    <dgm:pt modelId="{F116501B-DBCC-4AF0-912B-794F77C358FE}" type="pres">
      <dgm:prSet presAssocID="{0572BAAA-77F0-4EEF-8998-2C9D0351C031}" presName="spacer" presStyleCnt="0"/>
      <dgm:spPr/>
    </dgm:pt>
    <dgm:pt modelId="{9B501C2D-8C3C-4CF1-9B33-7284FD43D17F}" type="pres">
      <dgm:prSet presAssocID="{7D33F601-BBB6-4DE1-AE84-BED49A6F62CD}" presName="comp" presStyleCnt="0"/>
      <dgm:spPr/>
    </dgm:pt>
    <dgm:pt modelId="{0805676A-BA1D-40E2-87BB-43BE15841CBA}" type="pres">
      <dgm:prSet presAssocID="{7D33F601-BBB6-4DE1-AE84-BED49A6F62CD}" presName="box" presStyleLbl="node1" presStyleIdx="3" presStyleCnt="5" custLinFactNeighborY="906"/>
      <dgm:spPr/>
    </dgm:pt>
    <dgm:pt modelId="{595917A3-1866-44FC-AE65-ECBACF0E7002}" type="pres">
      <dgm:prSet presAssocID="{7D33F601-BBB6-4DE1-AE84-BED49A6F62CD}" presName="img" presStyleLbl="fgImgPlace1" presStyleIdx="3" presStyleCnt="5" custLinFactNeighborX="-2065" custLinFactNeighborY="-60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solidFill>
            <a:schemeClr val="accent2">
              <a:lumMod val="75000"/>
            </a:schemeClr>
          </a:solidFill>
        </a:ln>
      </dgm:spPr>
      <dgm:extLst>
        <a:ext uri="{E40237B7-FDA0-4F09-8148-C483321AD2D9}">
          <dgm14:cNvPr xmlns:dgm14="http://schemas.microsoft.com/office/drawing/2010/diagram" id="0" name="" descr="Hierarchy"/>
        </a:ext>
      </dgm:extLst>
    </dgm:pt>
    <dgm:pt modelId="{B59412F4-D276-4891-95AC-7A72FBAF1930}" type="pres">
      <dgm:prSet presAssocID="{7D33F601-BBB6-4DE1-AE84-BED49A6F62CD}" presName="text" presStyleLbl="node1" presStyleIdx="3" presStyleCnt="5">
        <dgm:presLayoutVars>
          <dgm:bulletEnabled val="1"/>
        </dgm:presLayoutVars>
      </dgm:prSet>
      <dgm:spPr/>
    </dgm:pt>
    <dgm:pt modelId="{D92B47CC-A8CE-435B-9077-AE0E195EC190}" type="pres">
      <dgm:prSet presAssocID="{9C6C0207-BCFB-4643-906B-922531124564}" presName="spacer" presStyleCnt="0"/>
      <dgm:spPr/>
    </dgm:pt>
    <dgm:pt modelId="{E764A2C3-D8C0-4934-9CAE-13569791CEBC}" type="pres">
      <dgm:prSet presAssocID="{0CCD227C-250F-44E1-9CE2-B4B851C83C4E}" presName="comp" presStyleCnt="0"/>
      <dgm:spPr/>
    </dgm:pt>
    <dgm:pt modelId="{F3023728-93FA-465F-8B7A-53C19178EAE5}" type="pres">
      <dgm:prSet presAssocID="{0CCD227C-250F-44E1-9CE2-B4B851C83C4E}" presName="box" presStyleLbl="node1" presStyleIdx="4" presStyleCnt="5" custLinFactNeighborX="1668" custLinFactNeighborY="96907"/>
      <dgm:spPr/>
    </dgm:pt>
    <dgm:pt modelId="{F75D3EF6-459A-4E22-AB96-4E9532B9B7F4}" type="pres">
      <dgm:prSet presAssocID="{0CCD227C-250F-44E1-9CE2-B4B851C83C4E}" presName="img" presStyleLbl="fgImgPlace1" presStyleIdx="4" presStyleCnt="5" custLinFactNeighborX="-2065" custLinFactNeighborY="8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dgm:spPr>
      <dgm:extLst>
        <a:ext uri="{E40237B7-FDA0-4F09-8148-C483321AD2D9}">
          <dgm14:cNvPr xmlns:dgm14="http://schemas.microsoft.com/office/drawing/2010/diagram" id="0" name="" descr="Database"/>
        </a:ext>
      </dgm:extLst>
    </dgm:pt>
    <dgm:pt modelId="{CBA53985-1848-4181-8918-81F8DA91D33B}" type="pres">
      <dgm:prSet presAssocID="{0CCD227C-250F-44E1-9CE2-B4B851C83C4E}" presName="text" presStyleLbl="node1" presStyleIdx="4" presStyleCnt="5">
        <dgm:presLayoutVars>
          <dgm:bulletEnabled val="1"/>
        </dgm:presLayoutVars>
      </dgm:prSet>
      <dgm:spPr/>
    </dgm:pt>
  </dgm:ptLst>
  <dgm:cxnLst>
    <dgm:cxn modelId="{62029B1E-AE3A-4C3A-9AAF-76D8A8359A36}" type="presOf" srcId="{0CCD227C-250F-44E1-9CE2-B4B851C83C4E}" destId="{CBA53985-1848-4181-8918-81F8DA91D33B}" srcOrd="1" destOrd="0" presId="urn:microsoft.com/office/officeart/2005/8/layout/vList4"/>
    <dgm:cxn modelId="{59DBFB2A-D9E5-485A-82E9-4295AF5A4901}" type="presOf" srcId="{531FC4D7-E53E-4566-8A50-9B47520735C4}" destId="{4FC9C606-557A-49DC-A96C-8761EA519FCD}" srcOrd="0" destOrd="0" presId="urn:microsoft.com/office/officeart/2005/8/layout/vList4"/>
    <dgm:cxn modelId="{48F6552E-565D-417B-BA4A-5D7182949410}" type="presOf" srcId="{186A2E64-7C7F-42B2-9140-A2516DE7E2E7}" destId="{99F54DE7-E654-49B6-B508-56B4BB27A03D}" srcOrd="0" destOrd="0" presId="urn:microsoft.com/office/officeart/2005/8/layout/vList4"/>
    <dgm:cxn modelId="{F3FC8B38-F462-4B52-B1AB-7A250F3DEBF9}" type="presOf" srcId="{9951F534-9982-4995-8B53-94AAE88A00DD}" destId="{12F220B1-1251-422D-9345-A7D5E101C1E9}" srcOrd="1" destOrd="0" presId="urn:microsoft.com/office/officeart/2005/8/layout/vList4"/>
    <dgm:cxn modelId="{3A6C1D5B-835A-43FC-8F78-1ACE18E73034}" type="presOf" srcId="{531FC4D7-E53E-4566-8A50-9B47520735C4}" destId="{26804BBA-6E8A-4221-8421-4067856E4F4F}" srcOrd="1" destOrd="0" presId="urn:microsoft.com/office/officeart/2005/8/layout/vList4"/>
    <dgm:cxn modelId="{ABBE8F68-FC28-418C-A70B-D1EF0C688956}" type="presOf" srcId="{4480A08B-A4BD-4319-8A61-CC94B1C13878}" destId="{991B7AF7-3B95-4D1E-AE05-CCE676CA1322}" srcOrd="1" destOrd="0" presId="urn:microsoft.com/office/officeart/2005/8/layout/vList4"/>
    <dgm:cxn modelId="{5D50424C-58B1-47DD-B364-330CFC00F6FC}" type="presOf" srcId="{4480A08B-A4BD-4319-8A61-CC94B1C13878}" destId="{EE1A4958-4DFB-4D2E-BA26-5FAA720E4456}" srcOrd="0" destOrd="0" presId="urn:microsoft.com/office/officeart/2005/8/layout/vList4"/>
    <dgm:cxn modelId="{F537EF57-E665-470D-9335-4DFD6DA7D365}" srcId="{186A2E64-7C7F-42B2-9140-A2516DE7E2E7}" destId="{9951F534-9982-4995-8B53-94AAE88A00DD}" srcOrd="2" destOrd="0" parTransId="{376D669A-77A2-488C-A4BE-D20D458350FD}" sibTransId="{0572BAAA-77F0-4EEF-8998-2C9D0351C031}"/>
    <dgm:cxn modelId="{31C5EC7A-8991-48A3-B80B-E5CD59146625}" type="presOf" srcId="{7D33F601-BBB6-4DE1-AE84-BED49A6F62CD}" destId="{0805676A-BA1D-40E2-87BB-43BE15841CBA}" srcOrd="0" destOrd="0" presId="urn:microsoft.com/office/officeart/2005/8/layout/vList4"/>
    <dgm:cxn modelId="{90156A83-190D-45C5-A567-1C721576BF17}" type="presOf" srcId="{9951F534-9982-4995-8B53-94AAE88A00DD}" destId="{DA06A460-344F-4A6F-8088-D76AB23EF9FC}" srcOrd="0" destOrd="0" presId="urn:microsoft.com/office/officeart/2005/8/layout/vList4"/>
    <dgm:cxn modelId="{4F7D998B-6CC6-4670-9679-FED969FF551E}" srcId="{186A2E64-7C7F-42B2-9140-A2516DE7E2E7}" destId="{4480A08B-A4BD-4319-8A61-CC94B1C13878}" srcOrd="0" destOrd="0" parTransId="{EC868A1E-F698-44C9-A27D-8FC6EE002ECF}" sibTransId="{A51FE4B0-C741-4EEA-984B-4CD8EA4B94BE}"/>
    <dgm:cxn modelId="{87DCB896-3ECD-47DD-A6CA-E85217F11B91}" srcId="{186A2E64-7C7F-42B2-9140-A2516DE7E2E7}" destId="{531FC4D7-E53E-4566-8A50-9B47520735C4}" srcOrd="1" destOrd="0" parTransId="{1466C476-565E-4D86-AB9D-4ABF4F9BA0D8}" sibTransId="{3ADA5BC4-5D72-4D99-A623-EEB98E03F5A3}"/>
    <dgm:cxn modelId="{5975AAA7-1DF7-4656-8C6E-0738B2DB9933}" srcId="{186A2E64-7C7F-42B2-9140-A2516DE7E2E7}" destId="{7D33F601-BBB6-4DE1-AE84-BED49A6F62CD}" srcOrd="3" destOrd="0" parTransId="{F08C88F2-7EE0-446A-921E-02CB3E02444B}" sibTransId="{9C6C0207-BCFB-4643-906B-922531124564}"/>
    <dgm:cxn modelId="{3550B1D2-7D6E-4E4F-BECC-C3FD5BD589FE}" type="presOf" srcId="{7D33F601-BBB6-4DE1-AE84-BED49A6F62CD}" destId="{B59412F4-D276-4891-95AC-7A72FBAF1930}" srcOrd="1" destOrd="0" presId="urn:microsoft.com/office/officeart/2005/8/layout/vList4"/>
    <dgm:cxn modelId="{AB866AE8-5C56-4EF6-9EA4-A3340DD8A6D4}" srcId="{186A2E64-7C7F-42B2-9140-A2516DE7E2E7}" destId="{0CCD227C-250F-44E1-9CE2-B4B851C83C4E}" srcOrd="4" destOrd="0" parTransId="{08B2D882-0718-4F0D-81CF-88D761446402}" sibTransId="{F08CA0C0-22CF-4BFE-BC9C-141195CD912E}"/>
    <dgm:cxn modelId="{BAD433F5-304B-4AD3-BF37-4783C9F2F8C7}" type="presOf" srcId="{0CCD227C-250F-44E1-9CE2-B4B851C83C4E}" destId="{F3023728-93FA-465F-8B7A-53C19178EAE5}" srcOrd="0" destOrd="0" presId="urn:microsoft.com/office/officeart/2005/8/layout/vList4"/>
    <dgm:cxn modelId="{9D3DF967-3F12-4E1C-9D39-E803B2493B70}" type="presParOf" srcId="{99F54DE7-E654-49B6-B508-56B4BB27A03D}" destId="{1B80AF90-856A-4C2E-B425-12E2AD1FA880}" srcOrd="0" destOrd="0" presId="urn:microsoft.com/office/officeart/2005/8/layout/vList4"/>
    <dgm:cxn modelId="{C8FFB333-2CD8-4AC6-89B9-8A16C4C72B4B}" type="presParOf" srcId="{1B80AF90-856A-4C2E-B425-12E2AD1FA880}" destId="{EE1A4958-4DFB-4D2E-BA26-5FAA720E4456}" srcOrd="0" destOrd="0" presId="urn:microsoft.com/office/officeart/2005/8/layout/vList4"/>
    <dgm:cxn modelId="{19588F3B-BE14-4D36-BACF-DEA5E0A06B3C}" type="presParOf" srcId="{1B80AF90-856A-4C2E-B425-12E2AD1FA880}" destId="{CD1317BF-EAEB-47B8-BF87-D7A487EDE563}" srcOrd="1" destOrd="0" presId="urn:microsoft.com/office/officeart/2005/8/layout/vList4"/>
    <dgm:cxn modelId="{C2696751-5558-4A20-9AA7-1498AEC7A151}" type="presParOf" srcId="{1B80AF90-856A-4C2E-B425-12E2AD1FA880}" destId="{991B7AF7-3B95-4D1E-AE05-CCE676CA1322}" srcOrd="2" destOrd="0" presId="urn:microsoft.com/office/officeart/2005/8/layout/vList4"/>
    <dgm:cxn modelId="{AF9DD64B-1346-4F51-84BF-DD550673D82A}" type="presParOf" srcId="{99F54DE7-E654-49B6-B508-56B4BB27A03D}" destId="{135688C7-E2D2-43A6-A443-2995CF842F50}" srcOrd="1" destOrd="0" presId="urn:microsoft.com/office/officeart/2005/8/layout/vList4"/>
    <dgm:cxn modelId="{7CE8420E-B538-49F3-BB92-3FEC36F81774}" type="presParOf" srcId="{99F54DE7-E654-49B6-B508-56B4BB27A03D}" destId="{164E4950-0194-406E-A237-E138C800AA11}" srcOrd="2" destOrd="0" presId="urn:microsoft.com/office/officeart/2005/8/layout/vList4"/>
    <dgm:cxn modelId="{3902E0C1-F7AB-4C53-82FD-0A66B0E6A5E3}" type="presParOf" srcId="{164E4950-0194-406E-A237-E138C800AA11}" destId="{4FC9C606-557A-49DC-A96C-8761EA519FCD}" srcOrd="0" destOrd="0" presId="urn:microsoft.com/office/officeart/2005/8/layout/vList4"/>
    <dgm:cxn modelId="{5556A75A-F7E8-45C0-AAEF-FCBE6696F6C1}" type="presParOf" srcId="{164E4950-0194-406E-A237-E138C800AA11}" destId="{F4C5A0C0-3B88-4F99-92EA-CFCFD383DC5B}" srcOrd="1" destOrd="0" presId="urn:microsoft.com/office/officeart/2005/8/layout/vList4"/>
    <dgm:cxn modelId="{8DBC2D4D-5100-4CCD-AD3B-B171C1A81D32}" type="presParOf" srcId="{164E4950-0194-406E-A237-E138C800AA11}" destId="{26804BBA-6E8A-4221-8421-4067856E4F4F}" srcOrd="2" destOrd="0" presId="urn:microsoft.com/office/officeart/2005/8/layout/vList4"/>
    <dgm:cxn modelId="{0BE45839-75D7-4F26-A4D2-4C5B6E208460}" type="presParOf" srcId="{99F54DE7-E654-49B6-B508-56B4BB27A03D}" destId="{451E723F-3707-44DA-BD73-C19F73116E94}" srcOrd="3" destOrd="0" presId="urn:microsoft.com/office/officeart/2005/8/layout/vList4"/>
    <dgm:cxn modelId="{C18285F2-D718-4690-9BE5-1ECB4D85AB1C}" type="presParOf" srcId="{99F54DE7-E654-49B6-B508-56B4BB27A03D}" destId="{695E8DED-D607-4D6D-BC68-F006E807A520}" srcOrd="4" destOrd="0" presId="urn:microsoft.com/office/officeart/2005/8/layout/vList4"/>
    <dgm:cxn modelId="{F9E6885A-5CEC-4321-94AE-F0B1914774A8}" type="presParOf" srcId="{695E8DED-D607-4D6D-BC68-F006E807A520}" destId="{DA06A460-344F-4A6F-8088-D76AB23EF9FC}" srcOrd="0" destOrd="0" presId="urn:microsoft.com/office/officeart/2005/8/layout/vList4"/>
    <dgm:cxn modelId="{74D1ABD7-DC43-436F-9460-C9854F650451}" type="presParOf" srcId="{695E8DED-D607-4D6D-BC68-F006E807A520}" destId="{E96801A2-B111-4B5E-A7A4-5D016B4AD077}" srcOrd="1" destOrd="0" presId="urn:microsoft.com/office/officeart/2005/8/layout/vList4"/>
    <dgm:cxn modelId="{DED10ED4-7902-4903-90A3-7F19497D2B0F}" type="presParOf" srcId="{695E8DED-D607-4D6D-BC68-F006E807A520}" destId="{12F220B1-1251-422D-9345-A7D5E101C1E9}" srcOrd="2" destOrd="0" presId="urn:microsoft.com/office/officeart/2005/8/layout/vList4"/>
    <dgm:cxn modelId="{311F4964-27F7-4E54-88FD-2F86D6F3F0FF}" type="presParOf" srcId="{99F54DE7-E654-49B6-B508-56B4BB27A03D}" destId="{F116501B-DBCC-4AF0-912B-794F77C358FE}" srcOrd="5" destOrd="0" presId="urn:microsoft.com/office/officeart/2005/8/layout/vList4"/>
    <dgm:cxn modelId="{844D7DBA-2D08-46FE-8F1C-A31EDEF4E91C}" type="presParOf" srcId="{99F54DE7-E654-49B6-B508-56B4BB27A03D}" destId="{9B501C2D-8C3C-4CF1-9B33-7284FD43D17F}" srcOrd="6" destOrd="0" presId="urn:microsoft.com/office/officeart/2005/8/layout/vList4"/>
    <dgm:cxn modelId="{6A2D1A69-E31D-4156-A841-83F87EBBC843}" type="presParOf" srcId="{9B501C2D-8C3C-4CF1-9B33-7284FD43D17F}" destId="{0805676A-BA1D-40E2-87BB-43BE15841CBA}" srcOrd="0" destOrd="0" presId="urn:microsoft.com/office/officeart/2005/8/layout/vList4"/>
    <dgm:cxn modelId="{1E2F73E4-DA0E-4517-A3E2-B2D7AFBB73CD}" type="presParOf" srcId="{9B501C2D-8C3C-4CF1-9B33-7284FD43D17F}" destId="{595917A3-1866-44FC-AE65-ECBACF0E7002}" srcOrd="1" destOrd="0" presId="urn:microsoft.com/office/officeart/2005/8/layout/vList4"/>
    <dgm:cxn modelId="{6A3B6AD9-6B3D-4546-A180-CBEECF853429}" type="presParOf" srcId="{9B501C2D-8C3C-4CF1-9B33-7284FD43D17F}" destId="{B59412F4-D276-4891-95AC-7A72FBAF1930}" srcOrd="2" destOrd="0" presId="urn:microsoft.com/office/officeart/2005/8/layout/vList4"/>
    <dgm:cxn modelId="{42FFEE81-AB94-45E7-84A8-FC4B846C58B0}" type="presParOf" srcId="{99F54DE7-E654-49B6-B508-56B4BB27A03D}" destId="{D92B47CC-A8CE-435B-9077-AE0E195EC190}" srcOrd="7" destOrd="0" presId="urn:microsoft.com/office/officeart/2005/8/layout/vList4"/>
    <dgm:cxn modelId="{582A72CC-0F9D-44DC-AEFF-9C6A9E31AF47}" type="presParOf" srcId="{99F54DE7-E654-49B6-B508-56B4BB27A03D}" destId="{E764A2C3-D8C0-4934-9CAE-13569791CEBC}" srcOrd="8" destOrd="0" presId="urn:microsoft.com/office/officeart/2005/8/layout/vList4"/>
    <dgm:cxn modelId="{A98F8C66-C672-449F-8507-60C69157059C}" type="presParOf" srcId="{E764A2C3-D8C0-4934-9CAE-13569791CEBC}" destId="{F3023728-93FA-465F-8B7A-53C19178EAE5}" srcOrd="0" destOrd="0" presId="urn:microsoft.com/office/officeart/2005/8/layout/vList4"/>
    <dgm:cxn modelId="{6F7E12A7-9023-400E-A92D-E64E94F83D0C}" type="presParOf" srcId="{E764A2C3-D8C0-4934-9CAE-13569791CEBC}" destId="{F75D3EF6-459A-4E22-AB96-4E9532B9B7F4}" srcOrd="1" destOrd="0" presId="urn:microsoft.com/office/officeart/2005/8/layout/vList4"/>
    <dgm:cxn modelId="{0BDF694F-4B29-457D-B4DD-0F20A6C0B468}" type="presParOf" srcId="{E764A2C3-D8C0-4934-9CAE-13569791CEBC}" destId="{CBA53985-1848-4181-8918-81F8DA91D33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0E478-596E-4450-854D-C33F51711E6A}">
      <dsp:nvSpPr>
        <dsp:cNvPr id="0" name=""/>
        <dsp:cNvSpPr/>
      </dsp:nvSpPr>
      <dsp:spPr>
        <a:xfrm>
          <a:off x="0" y="1863"/>
          <a:ext cx="9975290" cy="695574"/>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50000"/>
            </a:lnSpc>
            <a:spcBef>
              <a:spcPct val="0"/>
            </a:spcBef>
            <a:spcAft>
              <a:spcPct val="35000"/>
            </a:spcAft>
            <a:buNone/>
          </a:pPr>
          <a:r>
            <a:rPr lang="en-US" sz="2800" kern="1200">
              <a:latin typeface="Roboto" panose="02000000000000000000" pitchFamily="2" charset="0"/>
              <a:ea typeface="Roboto" panose="02000000000000000000" pitchFamily="2" charset="0"/>
              <a:cs typeface="Roboto" panose="02000000000000000000" pitchFamily="2" charset="0"/>
            </a:rPr>
            <a:t>Mô hình dữ liệu quan hệ</a:t>
          </a:r>
        </a:p>
      </dsp:txBody>
      <dsp:txXfrm>
        <a:off x="33955" y="35818"/>
        <a:ext cx="9907380" cy="627664"/>
      </dsp:txXfrm>
    </dsp:sp>
    <dsp:sp modelId="{1070DBEA-2924-4E62-ACC7-5B34082024B2}">
      <dsp:nvSpPr>
        <dsp:cNvPr id="0" name=""/>
        <dsp:cNvSpPr/>
      </dsp:nvSpPr>
      <dsp:spPr>
        <a:xfrm>
          <a:off x="0" y="697437"/>
          <a:ext cx="9975290" cy="198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15" tIns="35560" rIns="199136" bIns="35560" numCol="1" spcCol="1270" anchor="t" anchorCtr="0">
          <a:noAutofit/>
        </a:bodyPr>
        <a:lstStyle/>
        <a:p>
          <a:pPr marL="285750" lvl="1" indent="-285750" algn="l" defTabSz="1244600">
            <a:lnSpc>
              <a:spcPct val="150000"/>
            </a:lnSpc>
            <a:spcBef>
              <a:spcPct val="0"/>
            </a:spcBef>
            <a:spcAft>
              <a:spcPct val="20000"/>
            </a:spcAft>
            <a:buClr>
              <a:schemeClr val="accent1">
                <a:lumMod val="50000"/>
              </a:schemeClr>
            </a:buClr>
            <a:buFont typeface="Wingdings" panose="05000000000000000000" pitchFamily="2" charset="2"/>
            <a:buChar char="Ø"/>
          </a:pPr>
          <a:r>
            <a:rPr lang="en-US" sz="2800" kern="1200" dirty="0" err="1">
              <a:latin typeface="Roboto" panose="02000000000000000000" pitchFamily="2" charset="0"/>
              <a:ea typeface="Roboto" panose="02000000000000000000" pitchFamily="2" charset="0"/>
              <a:cs typeface="Roboto" panose="02000000000000000000" pitchFamily="2" charset="0"/>
            </a:rPr>
            <a:t>Mô</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hình</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tổ</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chức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dữ</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liệu</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thành</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các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bảng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dữ</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liệu</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của</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các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đối</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tượng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có</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các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thuộc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tính</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giống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nhau</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và</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các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bảng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có</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quan</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hệ</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với</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nhau</a:t>
          </a:r>
          <a:r>
            <a:rPr lang="en-US" sz="2800" kern="1200" dirty="0">
              <a:latin typeface="Roboto" panose="02000000000000000000" pitchFamily="2" charset="0"/>
              <a:ea typeface="Roboto" panose="02000000000000000000" pitchFamily="2" charset="0"/>
              <a:cs typeface="Roboto" panose="02000000000000000000" pitchFamily="2" charset="0"/>
            </a:rPr>
            <a:t>.</a:t>
          </a:r>
        </a:p>
        <a:p>
          <a:pPr marL="285750" lvl="1" indent="-285750" algn="l" defTabSz="1244600">
            <a:lnSpc>
              <a:spcPct val="90000"/>
            </a:lnSpc>
            <a:spcBef>
              <a:spcPct val="0"/>
            </a:spcBef>
            <a:spcAft>
              <a:spcPct val="20000"/>
            </a:spcAft>
            <a:buChar char="•"/>
          </a:pPr>
          <a:endParaRPr lang="en-US" sz="2800" kern="1200" dirty="0">
            <a:latin typeface="Roboto" panose="02000000000000000000" pitchFamily="2" charset="0"/>
            <a:ea typeface="Roboto" panose="02000000000000000000" pitchFamily="2" charset="0"/>
            <a:cs typeface="Roboto" panose="02000000000000000000" pitchFamily="2" charset="0"/>
          </a:endParaRPr>
        </a:p>
      </dsp:txBody>
      <dsp:txXfrm>
        <a:off x="0" y="697437"/>
        <a:ext cx="9975290" cy="1982684"/>
      </dsp:txXfrm>
    </dsp:sp>
    <dsp:sp modelId="{54838DE8-9355-4763-8527-2B8EE4A9FD65}">
      <dsp:nvSpPr>
        <dsp:cNvPr id="0" name=""/>
        <dsp:cNvSpPr/>
      </dsp:nvSpPr>
      <dsp:spPr>
        <a:xfrm>
          <a:off x="0" y="2680121"/>
          <a:ext cx="9975290" cy="695574"/>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CSDL </a:t>
          </a:r>
          <a:r>
            <a:rPr lang="en-US" sz="2800" kern="1200" dirty="0" err="1">
              <a:latin typeface="Roboto" panose="02000000000000000000" pitchFamily="2" charset="0"/>
              <a:ea typeface="Roboto" panose="02000000000000000000" pitchFamily="2" charset="0"/>
              <a:cs typeface="Roboto" panose="02000000000000000000" pitchFamily="2" charset="0"/>
            </a:rPr>
            <a:t>quan</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hệ</a:t>
          </a:r>
          <a:endParaRPr lang="en-US" sz="2800" kern="1200" dirty="0">
            <a:latin typeface="Roboto" panose="02000000000000000000" pitchFamily="2" charset="0"/>
            <a:ea typeface="Roboto" panose="02000000000000000000" pitchFamily="2" charset="0"/>
            <a:cs typeface="Roboto" panose="02000000000000000000" pitchFamily="2" charset="0"/>
          </a:endParaRPr>
        </a:p>
      </dsp:txBody>
      <dsp:txXfrm>
        <a:off x="33955" y="2714076"/>
        <a:ext cx="9907380" cy="627664"/>
      </dsp:txXfrm>
    </dsp:sp>
    <dsp:sp modelId="{FBACFC83-14D1-4DD5-9998-D7A3BB73944D}">
      <dsp:nvSpPr>
        <dsp:cNvPr id="0" name=""/>
        <dsp:cNvSpPr/>
      </dsp:nvSpPr>
      <dsp:spPr>
        <a:xfrm>
          <a:off x="0" y="3375696"/>
          <a:ext cx="9975290" cy="170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15" tIns="35560" rIns="199136" bIns="35560" numCol="1" spcCol="1270" anchor="t" anchorCtr="0">
          <a:noAutofit/>
        </a:bodyPr>
        <a:lstStyle/>
        <a:p>
          <a:pPr marL="285750" lvl="1" indent="-285750" algn="l" defTabSz="1244600">
            <a:lnSpc>
              <a:spcPct val="90000"/>
            </a:lnSpc>
            <a:spcBef>
              <a:spcPct val="0"/>
            </a:spcBef>
            <a:spcAft>
              <a:spcPts val="0"/>
            </a:spcAft>
            <a:buChar char="•"/>
          </a:pPr>
          <a:endParaRPr lang="en-US" sz="2800" kern="1200" dirty="0">
            <a:latin typeface="Roboto" panose="02000000000000000000" pitchFamily="2" charset="0"/>
            <a:ea typeface="Roboto" panose="02000000000000000000" pitchFamily="2" charset="0"/>
            <a:cs typeface="Roboto" panose="02000000000000000000" pitchFamily="2" charset="0"/>
          </a:endParaRPr>
        </a:p>
        <a:p>
          <a:pPr marL="285750" lvl="1" indent="-285750" algn="l" defTabSz="1244600">
            <a:lnSpc>
              <a:spcPct val="150000"/>
            </a:lnSpc>
            <a:spcBef>
              <a:spcPct val="0"/>
            </a:spcBef>
            <a:spcAft>
              <a:spcPts val="0"/>
            </a:spcAft>
            <a:buClr>
              <a:schemeClr val="accent5">
                <a:lumMod val="50000"/>
              </a:schemeClr>
            </a:buClr>
            <a:buFont typeface="Wingdings" panose="05000000000000000000" pitchFamily="2" charset="2"/>
            <a:buChar char="Ø"/>
          </a:pPr>
          <a:r>
            <a:rPr lang="en-US" sz="2800" kern="1200" dirty="0">
              <a:latin typeface="Roboto" panose="02000000000000000000" pitchFamily="2" charset="0"/>
              <a:ea typeface="Roboto" panose="02000000000000000000" pitchFamily="2" charset="0"/>
              <a:cs typeface="Roboto" panose="02000000000000000000" pitchFamily="2" charset="0"/>
            </a:rPr>
            <a:t>CSDL </a:t>
          </a:r>
          <a:r>
            <a:rPr lang="en-US" sz="2800" kern="1200" dirty="0" err="1">
              <a:latin typeface="Roboto" panose="02000000000000000000" pitchFamily="2" charset="0"/>
              <a:ea typeface="Roboto" panose="02000000000000000000" pitchFamily="2" charset="0"/>
              <a:cs typeface="Roboto" panose="02000000000000000000" pitchFamily="2" charset="0"/>
            </a:rPr>
            <a:t>lưu</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trữ</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dữ</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liệu</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dưới</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dạng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các</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bảng</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có</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quan</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hệ</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với</a:t>
          </a:r>
          <a:r>
            <a:rPr lang="en-US" sz="2800" kern="1200" dirty="0">
              <a:latin typeface="Roboto" panose="02000000000000000000" pitchFamily="2" charset="0"/>
              <a:ea typeface="Roboto" panose="02000000000000000000" pitchFamily="2" charset="0"/>
              <a:cs typeface="Roboto" panose="02000000000000000000" pitchFamily="2" charset="0"/>
            </a:rPr>
            <a:t> </a:t>
          </a:r>
          <a:r>
            <a:rPr lang="en-US" sz="2800" kern="1200" dirty="0" err="1">
              <a:latin typeface="Roboto" panose="02000000000000000000" pitchFamily="2" charset="0"/>
              <a:ea typeface="Roboto" panose="02000000000000000000" pitchFamily="2" charset="0"/>
              <a:cs typeface="Roboto" panose="02000000000000000000" pitchFamily="2" charset="0"/>
            </a:rPr>
            <a:t>nhau</a:t>
          </a:r>
          <a:endParaRPr lang="en-US" sz="2800" kern="1200" dirty="0">
            <a:latin typeface="Roboto" panose="02000000000000000000" pitchFamily="2" charset="0"/>
            <a:ea typeface="Roboto" panose="02000000000000000000" pitchFamily="2" charset="0"/>
            <a:cs typeface="Roboto" panose="02000000000000000000" pitchFamily="2" charset="0"/>
          </a:endParaRPr>
        </a:p>
        <a:p>
          <a:pPr marL="285750" lvl="1" indent="-285750" algn="l" defTabSz="1244600">
            <a:lnSpc>
              <a:spcPct val="90000"/>
            </a:lnSpc>
            <a:spcBef>
              <a:spcPct val="0"/>
            </a:spcBef>
            <a:spcAft>
              <a:spcPct val="20000"/>
            </a:spcAft>
            <a:buChar char="•"/>
          </a:pPr>
          <a:endParaRPr lang="en-US" sz="2800" kern="1200">
            <a:latin typeface="Roboto" panose="02000000000000000000" pitchFamily="2" charset="0"/>
            <a:ea typeface="Roboto" panose="02000000000000000000" pitchFamily="2" charset="0"/>
            <a:cs typeface="Roboto" panose="02000000000000000000" pitchFamily="2" charset="0"/>
          </a:endParaRPr>
        </a:p>
      </dsp:txBody>
      <dsp:txXfrm>
        <a:off x="0" y="3375696"/>
        <a:ext cx="9975290" cy="170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28440" y="50340"/>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4958-4DFB-4D2E-BA26-5FAA720E4456}">
      <dsp:nvSpPr>
        <dsp:cNvPr id="0" name=""/>
        <dsp:cNvSpPr/>
      </dsp:nvSpPr>
      <dsp:spPr>
        <a:xfrm>
          <a:off x="0" y="0"/>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dsp:txBody>
      <dsp:txXfrm>
        <a:off x="792690" y="0"/>
        <a:ext cx="2720970" cy="899584"/>
      </dsp:txXfrm>
    </dsp:sp>
    <dsp:sp modelId="{CD1317BF-EAEB-47B8-BF87-D7A487EDE563}">
      <dsp:nvSpPr>
        <dsp:cNvPr id="0" name=""/>
        <dsp:cNvSpPr/>
      </dsp:nvSpPr>
      <dsp:spPr>
        <a:xfrm>
          <a:off x="100302" y="92549"/>
          <a:ext cx="702732" cy="71966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FC9C606-557A-49DC-A96C-8761EA519FCD}">
      <dsp:nvSpPr>
        <dsp:cNvPr id="0" name=""/>
        <dsp:cNvSpPr/>
      </dsp:nvSpPr>
      <dsp:spPr>
        <a:xfrm>
          <a:off x="0" y="989542"/>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chính</a:t>
          </a:r>
          <a:endParaRPr lang="en-US" sz="2200" kern="1200" dirty="0"/>
        </a:p>
      </dsp:txBody>
      <dsp:txXfrm>
        <a:off x="792690" y="989542"/>
        <a:ext cx="2720970" cy="899584"/>
      </dsp:txXfrm>
    </dsp:sp>
    <dsp:sp modelId="{F4C5A0C0-3B88-4F99-92EA-CFCFD383DC5B}">
      <dsp:nvSpPr>
        <dsp:cNvPr id="0" name=""/>
        <dsp:cNvSpPr/>
      </dsp:nvSpPr>
      <dsp:spPr>
        <a:xfrm>
          <a:off x="60935" y="1094017"/>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6A460-344F-4A6F-8088-D76AB23EF9FC}">
      <dsp:nvSpPr>
        <dsp:cNvPr id="0" name=""/>
        <dsp:cNvSpPr/>
      </dsp:nvSpPr>
      <dsp:spPr>
        <a:xfrm>
          <a:off x="0" y="1987245"/>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Khoá</a:t>
          </a:r>
          <a:r>
            <a:rPr lang="en-US" sz="2200" kern="1200" dirty="0"/>
            <a:t> </a:t>
          </a:r>
          <a:r>
            <a:rPr lang="en-US" sz="2200" kern="1200" dirty="0" err="1"/>
            <a:t>ngoài</a:t>
          </a:r>
          <a:r>
            <a:rPr lang="en-US" sz="2200" kern="1200" dirty="0"/>
            <a:t>	</a:t>
          </a:r>
        </a:p>
      </dsp:txBody>
      <dsp:txXfrm>
        <a:off x="792690" y="1987245"/>
        <a:ext cx="2720970" cy="899584"/>
      </dsp:txXfrm>
    </dsp:sp>
    <dsp:sp modelId="{E96801A2-B111-4B5E-A7A4-5D016B4AD077}">
      <dsp:nvSpPr>
        <dsp:cNvPr id="0" name=""/>
        <dsp:cNvSpPr/>
      </dsp:nvSpPr>
      <dsp:spPr>
        <a:xfrm>
          <a:off x="75447" y="2069044"/>
          <a:ext cx="702732" cy="7196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5676A-BA1D-40E2-87BB-43BE15841CBA}">
      <dsp:nvSpPr>
        <dsp:cNvPr id="0" name=""/>
        <dsp:cNvSpPr/>
      </dsp:nvSpPr>
      <dsp:spPr>
        <a:xfrm>
          <a:off x="0" y="2976778"/>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2976778"/>
        <a:ext cx="2720970" cy="899584"/>
      </dsp:txXfrm>
    </dsp:sp>
    <dsp:sp modelId="{595917A3-1866-44FC-AE65-ECBACF0E7002}">
      <dsp:nvSpPr>
        <dsp:cNvPr id="0" name=""/>
        <dsp:cNvSpPr/>
      </dsp:nvSpPr>
      <dsp:spPr>
        <a:xfrm>
          <a:off x="75447" y="3015054"/>
          <a:ext cx="702732" cy="7196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023728-93FA-465F-8B7A-53C19178EAE5}">
      <dsp:nvSpPr>
        <dsp:cNvPr id="0" name=""/>
        <dsp:cNvSpPr/>
      </dsp:nvSpPr>
      <dsp:spPr>
        <a:xfrm>
          <a:off x="0" y="3961494"/>
          <a:ext cx="3513661" cy="8995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Các</a:t>
          </a:r>
          <a:r>
            <a:rPr lang="en-US" sz="2200" kern="1200" dirty="0"/>
            <a:t> </a:t>
          </a:r>
          <a:r>
            <a:rPr lang="en-US" sz="2200" kern="1200" dirty="0" err="1"/>
            <a:t>trường</a:t>
          </a:r>
          <a:r>
            <a:rPr lang="en-US" sz="2200" kern="1200" dirty="0"/>
            <a:t> </a:t>
          </a:r>
          <a:r>
            <a:rPr lang="en-US" sz="2200" kern="1200" dirty="0" err="1"/>
            <a:t>và</a:t>
          </a:r>
          <a:r>
            <a:rPr lang="en-US" sz="2200" kern="1200" dirty="0"/>
            <a:t> </a:t>
          </a:r>
          <a:r>
            <a:rPr lang="en-US" sz="2200" kern="1200" dirty="0" err="1"/>
            <a:t>dữ</a:t>
          </a:r>
          <a:r>
            <a:rPr lang="en-US" sz="2200" kern="1200" dirty="0"/>
            <a:t> </a:t>
          </a:r>
          <a:r>
            <a:rPr lang="en-US" sz="2200" kern="1200" dirty="0" err="1"/>
            <a:t>liệu</a:t>
          </a:r>
          <a:endParaRPr lang="en-US" sz="2200" kern="1200" dirty="0"/>
        </a:p>
      </dsp:txBody>
      <dsp:txXfrm>
        <a:off x="792690" y="3961494"/>
        <a:ext cx="2720970" cy="899584"/>
      </dsp:txXfrm>
    </dsp:sp>
    <dsp:sp modelId="{F75D3EF6-459A-4E22-AB96-4E9532B9B7F4}">
      <dsp:nvSpPr>
        <dsp:cNvPr id="0" name=""/>
        <dsp:cNvSpPr/>
      </dsp:nvSpPr>
      <dsp:spPr>
        <a:xfrm>
          <a:off x="75447" y="4054319"/>
          <a:ext cx="702732" cy="7196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000" b="-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12/12/2024</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12/12/2024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6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94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94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4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12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78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80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18</a:t>
            </a:fld>
            <a:endParaRPr lang="en-US" dirty="0"/>
          </a:p>
        </p:txBody>
      </p:sp>
    </p:spTree>
    <p:extLst>
      <p:ext uri="{BB962C8B-B14F-4D97-AF65-F5344CB8AC3E}">
        <p14:creationId xmlns:p14="http://schemas.microsoft.com/office/powerpoint/2010/main" val="425177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78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83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47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1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57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02DED-DCF6-428F-92AB-AA8ACCA0B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66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9</a:t>
            </a:fld>
            <a:endParaRPr lang="en-US" dirty="0"/>
          </a:p>
        </p:txBody>
      </p:sp>
    </p:spTree>
    <p:extLst>
      <p:ext uri="{BB962C8B-B14F-4D97-AF65-F5344CB8AC3E}">
        <p14:creationId xmlns:p14="http://schemas.microsoft.com/office/powerpoint/2010/main" val="136942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87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val="1"/>
              </a:ext>
            </a:extLst>
          </p:cNvPr>
          <p:cNvSpPr/>
          <p:nvPr userDrawn="1"/>
        </p:nvSpPr>
        <p:spPr>
          <a:xfrm>
            <a:off x="8759151" y="355541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3F7695-0363-480A-B555-46BB0C9758E5}"/>
              </a:ext>
            </a:extLst>
          </p:cNvPr>
          <p:cNvSpPr txBox="1"/>
          <p:nvPr/>
        </p:nvSpPr>
        <p:spPr>
          <a:xfrm>
            <a:off x="1510146" y="1490008"/>
            <a:ext cx="10002982" cy="2123658"/>
          </a:xfrm>
          <a:prstGeom prst="rect">
            <a:avLst/>
          </a:prstGeom>
          <a:noFill/>
        </p:spPr>
        <p:txBody>
          <a:bodyPr wrap="square" rtlCol="0">
            <a:spAutoFit/>
          </a:bodyPr>
          <a:lstStyle/>
          <a:p>
            <a:pPr algn="ctr"/>
            <a:r>
              <a:rPr lang="en-US" sz="6600" b="1" dirty="0">
                <a:solidFill>
                  <a:schemeClr val="accent5">
                    <a:lumMod val="75000"/>
                  </a:schemeClr>
                </a:solidFill>
              </a:rPr>
              <a:t>BÀI 13</a:t>
            </a:r>
          </a:p>
          <a:p>
            <a:pPr algn="ctr"/>
            <a:r>
              <a:rPr lang="en-US" sz="6600" b="1" dirty="0">
                <a:solidFill>
                  <a:schemeClr val="accent5">
                    <a:lumMod val="75000"/>
                  </a:schemeClr>
                </a:solidFill>
              </a:rPr>
              <a:t>C</a:t>
            </a:r>
            <a:r>
              <a:rPr lang="vi-VN" sz="6600" b="1" dirty="0">
                <a:solidFill>
                  <a:schemeClr val="accent5">
                    <a:lumMod val="75000"/>
                  </a:schemeClr>
                </a:solidFill>
              </a:rPr>
              <a:t>Ơ</a:t>
            </a:r>
            <a:r>
              <a:rPr lang="en-US" sz="6600" b="1" dirty="0">
                <a:solidFill>
                  <a:schemeClr val="accent5">
                    <a:lumMod val="75000"/>
                  </a:schemeClr>
                </a:solidFill>
              </a:rPr>
              <a:t> SỞ DỮ LIỆU QUAN HỆ</a:t>
            </a:r>
          </a:p>
        </p:txBody>
      </p:sp>
    </p:spTree>
    <p:extLst>
      <p:ext uri="{BB962C8B-B14F-4D97-AF65-F5344CB8AC3E}">
        <p14:creationId xmlns:p14="http://schemas.microsoft.com/office/powerpoint/2010/main" val="200081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7F8901-C93B-49E5-9BB8-C9783105383D}"/>
              </a:ext>
            </a:extLst>
          </p:cNvPr>
          <p:cNvSpPr txBox="1"/>
          <p:nvPr/>
        </p:nvSpPr>
        <p:spPr>
          <a:xfrm>
            <a:off x="4369806" y="3248689"/>
            <a:ext cx="7292311" cy="2562496"/>
          </a:xfrm>
          <a:prstGeom prst="rect">
            <a:avLst/>
          </a:prstGeom>
          <a:solidFill>
            <a:schemeClr val="accent3">
              <a:lumMod val="20000"/>
              <a:lumOff val="80000"/>
            </a:schemeClr>
          </a:solidFill>
        </p:spPr>
        <p:txBody>
          <a:bodyPr wrap="square" rtlCol="0">
            <a:spAutoFit/>
          </a:bodyPr>
          <a:lstStyle/>
          <a:p>
            <a:pPr marL="285750" indent="-285750" algn="just">
              <a:lnSpc>
                <a:spcPct val="150000"/>
              </a:lnSpc>
              <a:buFont typeface="Wingdings" panose="05000000000000000000" pitchFamily="2" charset="2"/>
              <a:buChar char="§"/>
            </a:pP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Bản</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ghi</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(record): t</a:t>
            </a:r>
            <a:r>
              <a:rPr lang="vi-VN"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ơng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ứng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mỗi</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hàng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trong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bảng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là</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tập</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hợp</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các</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thông</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tin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về</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một</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đối</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t</a:t>
            </a:r>
            <a:r>
              <a:rPr lang="vi-VN"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ợng</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cụ</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thể</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đ</a:t>
            </a:r>
            <a:r>
              <a:rPr lang="vi-VN"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ợc</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quản</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lí</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trong</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endPar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Wingdings" panose="05000000000000000000" pitchFamily="2" charset="2"/>
              <a:buChar char="§"/>
            </a:pP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Tr</a:t>
            </a:r>
            <a:r>
              <a:rPr lang="vi-VN"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ờng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(field): t</a:t>
            </a:r>
            <a:r>
              <a:rPr lang="vi-VN"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ơng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ứng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mỗi</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cột</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trong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bảng</a:t>
            </a:r>
            <a:r>
              <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thể</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hiện</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thuộc</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tính</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của</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đối</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t</a:t>
            </a:r>
            <a:r>
              <a:rPr lang="vi-VN"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ợng</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đ</a:t>
            </a:r>
            <a:r>
              <a:rPr lang="vi-VN"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ợc</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quản</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lí</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trong</a:t>
            </a:r>
            <a:r>
              <a:rPr lang="en-US"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endParaRPr lang="vi-VN"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8">
            <a:extLst>
              <a:ext uri="{FF2B5EF4-FFF2-40B4-BE49-F238E27FC236}">
                <a16:creationId xmlns:a16="http://schemas.microsoft.com/office/drawing/2014/main" id="{FDC5585D-CCBB-4B62-8703-86CC5D0E5C9A}"/>
              </a:ext>
            </a:extLst>
          </p:cNvPr>
          <p:cNvSpPr txBox="1">
            <a:spLocks/>
          </p:cNvSpPr>
          <p:nvPr/>
        </p:nvSpPr>
        <p:spPr>
          <a:xfrm>
            <a:off x="0" y="82849"/>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extLst>
              <p:ext uri="{D42A27DB-BD31-4B8C-83A1-F6EECF244321}">
                <p14:modId xmlns:p14="http://schemas.microsoft.com/office/powerpoint/2010/main" val="3102273728"/>
              </p:ext>
            </p:extLst>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Table 2">
            <a:extLst>
              <a:ext uri="{FF2B5EF4-FFF2-40B4-BE49-F238E27FC236}">
                <a16:creationId xmlns:a16="http://schemas.microsoft.com/office/drawing/2014/main" id="{68F52CB1-9943-443C-9A73-7EF0A187FF65}"/>
              </a:ext>
            </a:extLst>
          </p:cNvPr>
          <p:cNvGraphicFramePr>
            <a:graphicFrameLocks noGrp="1"/>
          </p:cNvGraphicFramePr>
          <p:nvPr>
            <p:extLst>
              <p:ext uri="{D42A27DB-BD31-4B8C-83A1-F6EECF244321}">
                <p14:modId xmlns:p14="http://schemas.microsoft.com/office/powerpoint/2010/main" val="4247996569"/>
              </p:ext>
            </p:extLst>
          </p:nvPr>
        </p:nvGraphicFramePr>
        <p:xfrm>
          <a:off x="6778235" y="980632"/>
          <a:ext cx="2394246" cy="2042160"/>
        </p:xfrm>
        <a:graphic>
          <a:graphicData uri="http://schemas.openxmlformats.org/drawingml/2006/table">
            <a:tbl>
              <a:tblPr firstRow="1" bandRow="1"/>
              <a:tblGrid>
                <a:gridCol w="714647">
                  <a:extLst>
                    <a:ext uri="{9D8B030D-6E8A-4147-A177-3AD203B41FA5}">
                      <a16:colId xmlns:a16="http://schemas.microsoft.com/office/drawing/2014/main" val="1259755923"/>
                    </a:ext>
                  </a:extLst>
                </a:gridCol>
                <a:gridCol w="1679599">
                  <a:extLst>
                    <a:ext uri="{9D8B030D-6E8A-4147-A177-3AD203B41FA5}">
                      <a16:colId xmlns:a16="http://schemas.microsoft.com/office/drawing/2014/main" val="1619903852"/>
                    </a:ext>
                  </a:extLst>
                </a:gridCol>
              </a:tblGrid>
              <a:tr h="23765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Nhạc</a:t>
                      </a:r>
                      <a:r>
                        <a:rPr lang="en-US" sz="1800" dirty="0"/>
                        <a:t> </a:t>
                      </a:r>
                      <a:r>
                        <a:rPr lang="en-US" sz="1800" dirty="0" err="1"/>
                        <a:t>sĩ</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TenNS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Đỗ</a:t>
                      </a:r>
                      <a:r>
                        <a:rPr lang="en-US" sz="1600" dirty="0"/>
                        <a:t> </a:t>
                      </a:r>
                      <a:r>
                        <a:rPr lang="en-US" sz="1600" dirty="0" err="1"/>
                        <a:t>Nhuận</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Văn</a:t>
                      </a:r>
                      <a:r>
                        <a:rPr lang="en-US" sz="16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89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Nguyễn</a:t>
                      </a:r>
                      <a:r>
                        <a:rPr lang="en-US" sz="1600" dirty="0"/>
                        <a:t> </a:t>
                      </a:r>
                      <a:r>
                        <a:rPr lang="en-US" sz="1600" dirty="0" err="1"/>
                        <a:t>Tài</a:t>
                      </a:r>
                      <a:r>
                        <a:rPr lang="en-US" sz="1600" dirty="0"/>
                        <a:t> </a:t>
                      </a:r>
                      <a:r>
                        <a:rPr lang="en-US" sz="1600" dirty="0" err="1"/>
                        <a:t>Tuệ</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sp>
        <p:nvSpPr>
          <p:cNvPr id="23" name="Callout: Line 22">
            <a:extLst>
              <a:ext uri="{FF2B5EF4-FFF2-40B4-BE49-F238E27FC236}">
                <a16:creationId xmlns:a16="http://schemas.microsoft.com/office/drawing/2014/main" id="{CF516A46-2FA4-4DAF-9F46-714F4024A1F6}"/>
              </a:ext>
            </a:extLst>
          </p:cNvPr>
          <p:cNvSpPr/>
          <p:nvPr/>
        </p:nvSpPr>
        <p:spPr>
          <a:xfrm>
            <a:off x="5525335" y="1680665"/>
            <a:ext cx="880024" cy="426262"/>
          </a:xfrm>
          <a:prstGeom prst="borderCallout1">
            <a:avLst>
              <a:gd name="adj1" fmla="val 47782"/>
              <a:gd name="adj2" fmla="val 99480"/>
              <a:gd name="adj3" fmla="val 46371"/>
              <a:gd name="adj4" fmla="val 1452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a:latin typeface="Roboto" panose="02000000000000000000" pitchFamily="2" charset="0"/>
                <a:ea typeface="Roboto" panose="02000000000000000000" pitchFamily="2" charset="0"/>
                <a:cs typeface="Roboto" panose="02000000000000000000" pitchFamily="2" charset="0"/>
              </a:rPr>
              <a:t>Bản</a:t>
            </a:r>
            <a:r>
              <a:rPr lang="en-US" sz="1600" dirty="0">
                <a:latin typeface="Roboto" panose="02000000000000000000" pitchFamily="2" charset="0"/>
                <a:ea typeface="Roboto" panose="02000000000000000000" pitchFamily="2" charset="0"/>
                <a:cs typeface="Roboto" panose="02000000000000000000" pitchFamily="2" charset="0"/>
              </a:rPr>
              <a:t> </a:t>
            </a:r>
            <a:r>
              <a:rPr lang="en-US" sz="1600" dirty="0" err="1">
                <a:latin typeface="Roboto" panose="02000000000000000000" pitchFamily="2" charset="0"/>
                <a:ea typeface="Roboto" panose="02000000000000000000" pitchFamily="2" charset="0"/>
                <a:cs typeface="Roboto" panose="02000000000000000000" pitchFamily="2" charset="0"/>
              </a:rPr>
              <a:t>ghi</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4" name="Callout: Line 23">
            <a:extLst>
              <a:ext uri="{FF2B5EF4-FFF2-40B4-BE49-F238E27FC236}">
                <a16:creationId xmlns:a16="http://schemas.microsoft.com/office/drawing/2014/main" id="{907CB45C-B897-4FDE-991F-706C9D9C53CF}"/>
              </a:ext>
            </a:extLst>
          </p:cNvPr>
          <p:cNvSpPr/>
          <p:nvPr/>
        </p:nvSpPr>
        <p:spPr>
          <a:xfrm>
            <a:off x="9675697" y="2225878"/>
            <a:ext cx="880024" cy="426262"/>
          </a:xfrm>
          <a:prstGeom prst="borderCallout1">
            <a:avLst>
              <a:gd name="adj1" fmla="val -605"/>
              <a:gd name="adj2" fmla="val 50261"/>
              <a:gd name="adj3" fmla="val -144274"/>
              <a:gd name="adj4" fmla="val -7076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a:latin typeface="Roboto" panose="02000000000000000000" pitchFamily="2" charset="0"/>
                <a:ea typeface="Roboto" panose="02000000000000000000" pitchFamily="2" charset="0"/>
                <a:cs typeface="Roboto" panose="02000000000000000000" pitchFamily="2" charset="0"/>
              </a:rPr>
              <a:t>Trường</a:t>
            </a:r>
            <a:endParaRPr lang="en-US" sz="1600" dirty="0">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B4438440-F2C2-404E-B6B2-0D8A58879166}"/>
              </a:ext>
            </a:extLst>
          </p:cNvPr>
          <p:cNvGrpSpPr/>
          <p:nvPr/>
        </p:nvGrpSpPr>
        <p:grpSpPr>
          <a:xfrm>
            <a:off x="120960" y="945963"/>
            <a:ext cx="3493008" cy="868680"/>
            <a:chOff x="3019519" y="2358114"/>
            <a:chExt cx="3493008" cy="868680"/>
          </a:xfrm>
        </p:grpSpPr>
        <p:grpSp>
          <p:nvGrpSpPr>
            <p:cNvPr id="26" name="Group 25">
              <a:extLst>
                <a:ext uri="{FF2B5EF4-FFF2-40B4-BE49-F238E27FC236}">
                  <a16:creationId xmlns:a16="http://schemas.microsoft.com/office/drawing/2014/main" id="{D008B12C-EEB2-4308-8322-6927362F768F}"/>
                </a:ext>
              </a:extLst>
            </p:cNvPr>
            <p:cNvGrpSpPr/>
            <p:nvPr/>
          </p:nvGrpSpPr>
          <p:grpSpPr>
            <a:xfrm>
              <a:off x="3019519" y="2358114"/>
              <a:ext cx="3493008" cy="868680"/>
              <a:chOff x="0" y="0"/>
              <a:chExt cx="3513661"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0" y="0"/>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92690" y="38650"/>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Bản</a:t>
                </a:r>
                <a:r>
                  <a:rPr lang="en-US" sz="2200" kern="1200" dirty="0"/>
                  <a:t> </a:t>
                </a:r>
                <a:r>
                  <a:rPr lang="en-US" sz="2200" kern="1200" dirty="0" err="1"/>
                  <a:t>ghi</a:t>
                </a:r>
                <a:r>
                  <a:rPr lang="en-US" sz="2200" kern="1200" dirty="0"/>
                  <a:t>, </a:t>
                </a:r>
                <a:r>
                  <a:rPr lang="en-US" sz="2200" kern="1200" dirty="0" err="1"/>
                  <a:t>trường</a:t>
                </a:r>
                <a:endParaRPr lang="en-US" sz="2200" kern="1200" dirty="0"/>
              </a:p>
            </p:txBody>
          </p:sp>
        </p:grpSp>
        <p:sp>
          <p:nvSpPr>
            <p:cNvPr id="29" name="Rectangle: Rounded Corners 28">
              <a:extLst>
                <a:ext uri="{FF2B5EF4-FFF2-40B4-BE49-F238E27FC236}">
                  <a16:creationId xmlns:a16="http://schemas.microsoft.com/office/drawing/2014/main" id="{ACC1DD87-495A-4161-9EED-C78E35C3D43E}"/>
                </a:ext>
              </a:extLst>
            </p:cNvPr>
            <p:cNvSpPr/>
            <p:nvPr/>
          </p:nvSpPr>
          <p:spPr>
            <a:xfrm>
              <a:off x="3058316" y="2444982"/>
              <a:ext cx="698601" cy="694944"/>
            </a:xfrm>
            <a:prstGeom prst="roundRect">
              <a:avLst>
                <a:gd name="adj" fmla="val 10000"/>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a:ln>
              <a:solidFill>
                <a:schemeClr val="accent2">
                  <a:lumMod val="7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14475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73997"/>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extLst>
              <p:ext uri="{D42A27DB-BD31-4B8C-83A1-F6EECF244321}">
                <p14:modId xmlns:p14="http://schemas.microsoft.com/office/powerpoint/2010/main" val="2481811557"/>
              </p:ext>
            </p:extLst>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06892" y="1934393"/>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dirty="0" err="1"/>
                <a:t>Khoá</a:t>
              </a:r>
              <a:r>
                <a:rPr lang="en-US" sz="2200" dirty="0"/>
                <a:t> </a:t>
              </a:r>
              <a:r>
                <a:rPr lang="en-US" sz="2200" dirty="0" err="1"/>
                <a:t>chính</a:t>
              </a:r>
              <a:endParaRPr lang="en-US" sz="2200" kern="1200" dirty="0"/>
            </a:p>
          </p:txBody>
        </p:sp>
      </p:grpSp>
      <p:sp>
        <p:nvSpPr>
          <p:cNvPr id="14" name="Rectangle: Rounded Corners 13" descr="Key">
            <a:extLst>
              <a:ext uri="{FF2B5EF4-FFF2-40B4-BE49-F238E27FC236}">
                <a16:creationId xmlns:a16="http://schemas.microsoft.com/office/drawing/2014/main" id="{F00C0AD5-D2AF-410E-A40D-FD46CC16DA24}"/>
              </a:ext>
            </a:extLst>
          </p:cNvPr>
          <p:cNvSpPr/>
          <p:nvPr/>
        </p:nvSpPr>
        <p:spPr>
          <a:xfrm>
            <a:off x="188901" y="2025373"/>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aphicFrame>
        <p:nvGraphicFramePr>
          <p:cNvPr id="35" name="Table 2">
            <a:extLst>
              <a:ext uri="{FF2B5EF4-FFF2-40B4-BE49-F238E27FC236}">
                <a16:creationId xmlns:a16="http://schemas.microsoft.com/office/drawing/2014/main" id="{DAB6F6FF-4BBD-4843-A3A1-8619150C5FE8}"/>
              </a:ext>
            </a:extLst>
          </p:cNvPr>
          <p:cNvGraphicFramePr>
            <a:graphicFrameLocks noGrp="1"/>
          </p:cNvGraphicFramePr>
          <p:nvPr>
            <p:extLst>
              <p:ext uri="{D42A27DB-BD31-4B8C-83A1-F6EECF244321}">
                <p14:modId xmlns:p14="http://schemas.microsoft.com/office/powerpoint/2010/main" val="301414974"/>
              </p:ext>
            </p:extLst>
          </p:nvPr>
        </p:nvGraphicFramePr>
        <p:xfrm>
          <a:off x="6506466" y="1575217"/>
          <a:ext cx="3476477" cy="2443236"/>
        </p:xfrm>
        <a:graphic>
          <a:graphicData uri="http://schemas.openxmlformats.org/drawingml/2006/table">
            <a:tbl>
              <a:tblPr firstRow="1" bandRow="1"/>
              <a:tblGrid>
                <a:gridCol w="609853">
                  <a:extLst>
                    <a:ext uri="{9D8B030D-6E8A-4147-A177-3AD203B41FA5}">
                      <a16:colId xmlns:a16="http://schemas.microsoft.com/office/drawing/2014/main" val="1259755923"/>
                    </a:ext>
                  </a:extLst>
                </a:gridCol>
                <a:gridCol w="738773">
                  <a:extLst>
                    <a:ext uri="{9D8B030D-6E8A-4147-A177-3AD203B41FA5}">
                      <a16:colId xmlns:a16="http://schemas.microsoft.com/office/drawing/2014/main" val="725518092"/>
                    </a:ext>
                  </a:extLst>
                </a:gridCol>
                <a:gridCol w="2127851">
                  <a:extLst>
                    <a:ext uri="{9D8B030D-6E8A-4147-A177-3AD203B41FA5}">
                      <a16:colId xmlns:a16="http://schemas.microsoft.com/office/drawing/2014/main" val="1619903852"/>
                    </a:ext>
                  </a:extLst>
                </a:gridCol>
              </a:tblGrid>
              <a:tr h="30963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err="1"/>
                        <a:t>Bản</a:t>
                      </a:r>
                      <a:r>
                        <a:rPr lang="en-US" sz="1400" dirty="0"/>
                        <a:t> </a:t>
                      </a:r>
                      <a:r>
                        <a:rPr lang="en-US" sz="1400" dirty="0" err="1"/>
                        <a:t>Nhạc</a:t>
                      </a:r>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t>Tình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a:t>Việt</a:t>
                      </a:r>
                      <a:r>
                        <a:rPr lang="en-US" sz="1400" dirty="0"/>
                        <a:t> Nam </a:t>
                      </a:r>
                      <a:r>
                        <a:rPr lang="en-US" sz="1400" dirty="0" err="1"/>
                        <a:t>quê</a:t>
                      </a:r>
                      <a:r>
                        <a:rPr lang="en-US" sz="1400" dirty="0"/>
                        <a:t> </a:t>
                      </a:r>
                      <a:r>
                        <a:rPr lang="en-US" sz="1400" dirty="0" err="1"/>
                        <a:t>hương</a:t>
                      </a:r>
                      <a:r>
                        <a:rPr lang="en-US" sz="1400" dirty="0"/>
                        <a:t> </a:t>
                      </a:r>
                      <a:r>
                        <a:rPr lang="en-US" sz="1400" dirty="0" err="1"/>
                        <a:t>tôi</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92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a:t>Tiến</a:t>
                      </a:r>
                      <a:r>
                        <a:rPr lang="en-US" sz="1400" dirty="0"/>
                        <a:t> </a:t>
                      </a:r>
                      <a:r>
                        <a:rPr lang="en-US" sz="1400" dirty="0" err="1"/>
                        <a:t>về</a:t>
                      </a:r>
                      <a:r>
                        <a:rPr lang="en-US" sz="1400" dirty="0"/>
                        <a:t> </a:t>
                      </a:r>
                      <a:r>
                        <a:rPr lang="en-US" sz="1400" dirty="0" err="1"/>
                        <a:t>Hà</a:t>
                      </a:r>
                      <a:r>
                        <a:rPr lang="en-US" sz="1400" dirty="0"/>
                        <a:t> </a:t>
                      </a:r>
                      <a:r>
                        <a:rPr lang="en-US" sz="1400" dirty="0" err="1"/>
                        <a:t>Nội</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sp>
        <p:nvSpPr>
          <p:cNvPr id="36" name="Rectangle 35">
            <a:extLst>
              <a:ext uri="{FF2B5EF4-FFF2-40B4-BE49-F238E27FC236}">
                <a16:creationId xmlns:a16="http://schemas.microsoft.com/office/drawing/2014/main" id="{11853B31-87D8-4A74-A77A-07416A87498C}"/>
              </a:ext>
            </a:extLst>
          </p:cNvPr>
          <p:cNvSpPr/>
          <p:nvPr/>
        </p:nvSpPr>
        <p:spPr>
          <a:xfrm>
            <a:off x="6506466" y="1895758"/>
            <a:ext cx="611892" cy="2122695"/>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Callout: Line 36">
            <a:extLst>
              <a:ext uri="{FF2B5EF4-FFF2-40B4-BE49-F238E27FC236}">
                <a16:creationId xmlns:a16="http://schemas.microsoft.com/office/drawing/2014/main" id="{3A8A7551-A644-495E-B0BD-BA13AFD2E51E}"/>
              </a:ext>
            </a:extLst>
          </p:cNvPr>
          <p:cNvSpPr/>
          <p:nvPr/>
        </p:nvSpPr>
        <p:spPr>
          <a:xfrm>
            <a:off x="6372400" y="4272790"/>
            <a:ext cx="880024"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a:t>
            </a:r>
          </a:p>
        </p:txBody>
      </p:sp>
      <p:sp>
        <p:nvSpPr>
          <p:cNvPr id="38" name="Rectangle 37">
            <a:extLst>
              <a:ext uri="{FF2B5EF4-FFF2-40B4-BE49-F238E27FC236}">
                <a16:creationId xmlns:a16="http://schemas.microsoft.com/office/drawing/2014/main" id="{B853E43E-05F2-47BA-BEB1-947D3BB98CF3}"/>
              </a:ext>
            </a:extLst>
          </p:cNvPr>
          <p:cNvSpPr/>
          <p:nvPr/>
        </p:nvSpPr>
        <p:spPr>
          <a:xfrm>
            <a:off x="6513341" y="1895758"/>
            <a:ext cx="1340662" cy="2122695"/>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Callout: Line 38">
            <a:extLst>
              <a:ext uri="{FF2B5EF4-FFF2-40B4-BE49-F238E27FC236}">
                <a16:creationId xmlns:a16="http://schemas.microsoft.com/office/drawing/2014/main" id="{3B52E132-684F-4579-A74E-5B51A6BEC522}"/>
              </a:ext>
            </a:extLst>
          </p:cNvPr>
          <p:cNvSpPr/>
          <p:nvPr/>
        </p:nvSpPr>
        <p:spPr>
          <a:xfrm>
            <a:off x="6743660" y="4272790"/>
            <a:ext cx="880024"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a:t>
            </a:r>
          </a:p>
        </p:txBody>
      </p:sp>
      <p:sp>
        <p:nvSpPr>
          <p:cNvPr id="40" name="Rectangle 39">
            <a:extLst>
              <a:ext uri="{FF2B5EF4-FFF2-40B4-BE49-F238E27FC236}">
                <a16:creationId xmlns:a16="http://schemas.microsoft.com/office/drawing/2014/main" id="{1C1CA0F8-E768-4236-80BD-EA52A2F1292C}"/>
              </a:ext>
            </a:extLst>
          </p:cNvPr>
          <p:cNvSpPr/>
          <p:nvPr/>
        </p:nvSpPr>
        <p:spPr>
          <a:xfrm>
            <a:off x="7118357" y="1896188"/>
            <a:ext cx="2864585" cy="2122695"/>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Callout: Line 40">
            <a:extLst>
              <a:ext uri="{FF2B5EF4-FFF2-40B4-BE49-F238E27FC236}">
                <a16:creationId xmlns:a16="http://schemas.microsoft.com/office/drawing/2014/main" id="{6A30AD3A-5A08-4E5C-89A4-EE01F027C33D}"/>
              </a:ext>
            </a:extLst>
          </p:cNvPr>
          <p:cNvSpPr/>
          <p:nvPr/>
        </p:nvSpPr>
        <p:spPr>
          <a:xfrm>
            <a:off x="7804692" y="4272790"/>
            <a:ext cx="880024"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a:t>
            </a:r>
          </a:p>
        </p:txBody>
      </p:sp>
      <p:sp>
        <p:nvSpPr>
          <p:cNvPr id="42" name="Rectangle 41">
            <a:extLst>
              <a:ext uri="{FF2B5EF4-FFF2-40B4-BE49-F238E27FC236}">
                <a16:creationId xmlns:a16="http://schemas.microsoft.com/office/drawing/2014/main" id="{C4793B7F-3790-49EA-96EE-7BA198C65DDD}"/>
              </a:ext>
            </a:extLst>
          </p:cNvPr>
          <p:cNvSpPr/>
          <p:nvPr/>
        </p:nvSpPr>
        <p:spPr>
          <a:xfrm>
            <a:off x="6506465" y="1895758"/>
            <a:ext cx="3476477" cy="2122695"/>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Callout: Line 42">
            <a:extLst>
              <a:ext uri="{FF2B5EF4-FFF2-40B4-BE49-F238E27FC236}">
                <a16:creationId xmlns:a16="http://schemas.microsoft.com/office/drawing/2014/main" id="{0B36BF5E-A0E9-4875-B0FC-F1F791AD8CDC}"/>
              </a:ext>
            </a:extLst>
          </p:cNvPr>
          <p:cNvSpPr/>
          <p:nvPr/>
        </p:nvSpPr>
        <p:spPr>
          <a:xfrm>
            <a:off x="7338364" y="4272790"/>
            <a:ext cx="880024"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a:t>
            </a:r>
          </a:p>
        </p:txBody>
      </p:sp>
      <p:sp>
        <p:nvSpPr>
          <p:cNvPr id="44" name="Callout: Line 43">
            <a:extLst>
              <a:ext uri="{FF2B5EF4-FFF2-40B4-BE49-F238E27FC236}">
                <a16:creationId xmlns:a16="http://schemas.microsoft.com/office/drawing/2014/main" id="{B1BE0D40-D0D7-479B-95F0-DFC0FC018EDE}"/>
              </a:ext>
            </a:extLst>
          </p:cNvPr>
          <p:cNvSpPr/>
          <p:nvPr/>
        </p:nvSpPr>
        <p:spPr>
          <a:xfrm>
            <a:off x="6202811" y="4272790"/>
            <a:ext cx="1219201"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 chính</a:t>
            </a:r>
          </a:p>
        </p:txBody>
      </p:sp>
    </p:spTree>
    <p:extLst>
      <p:ext uri="{BB962C8B-B14F-4D97-AF65-F5344CB8AC3E}">
        <p14:creationId xmlns:p14="http://schemas.microsoft.com/office/powerpoint/2010/main" val="1994955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heel(1)">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heel(1)">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heel(1)">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2"/>
                                        </p:tgtEl>
                                      </p:cBhvr>
                                    </p:animEffect>
                                    <p:set>
                                      <p:cBhvr>
                                        <p:cTn id="76" dur="1" fill="hold">
                                          <p:stCondLst>
                                            <p:cond delay="499"/>
                                          </p:stCondLst>
                                        </p:cTn>
                                        <p:tgtEl>
                                          <p:spTgt spid="4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2"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83273"/>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06892" y="1934393"/>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dirty="0" err="1"/>
                <a:t>Khoá</a:t>
              </a:r>
              <a:r>
                <a:rPr lang="en-US" sz="2200" dirty="0"/>
                <a:t> </a:t>
              </a:r>
              <a:r>
                <a:rPr lang="en-US" sz="2200" dirty="0" err="1"/>
                <a:t>chính</a:t>
              </a:r>
              <a:endParaRPr lang="en-US" sz="2200" kern="1200" dirty="0"/>
            </a:p>
          </p:txBody>
        </p:sp>
      </p:grpSp>
      <p:sp>
        <p:nvSpPr>
          <p:cNvPr id="14" name="Rectangle: Rounded Corners 13" descr="Key">
            <a:extLst>
              <a:ext uri="{FF2B5EF4-FFF2-40B4-BE49-F238E27FC236}">
                <a16:creationId xmlns:a16="http://schemas.microsoft.com/office/drawing/2014/main" id="{F00C0AD5-D2AF-410E-A40D-FD46CC16DA24}"/>
              </a:ext>
            </a:extLst>
          </p:cNvPr>
          <p:cNvSpPr/>
          <p:nvPr/>
        </p:nvSpPr>
        <p:spPr>
          <a:xfrm>
            <a:off x="188901" y="2025373"/>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47" name="TextBox 46">
            <a:extLst>
              <a:ext uri="{FF2B5EF4-FFF2-40B4-BE49-F238E27FC236}">
                <a16:creationId xmlns:a16="http://schemas.microsoft.com/office/drawing/2014/main" id="{F074F388-A20F-41BB-A67F-1721075B0F2F}"/>
              </a:ext>
            </a:extLst>
          </p:cNvPr>
          <p:cNvSpPr txBox="1"/>
          <p:nvPr/>
        </p:nvSpPr>
        <p:spPr>
          <a:xfrm>
            <a:off x="4387933" y="1514066"/>
            <a:ext cx="7545529" cy="3085845"/>
          </a:xfrm>
          <a:prstGeom prst="rect">
            <a:avLst/>
          </a:prstGeom>
          <a:solidFill>
            <a:schemeClr val="accent3">
              <a:lumMod val="20000"/>
              <a:lumOff val="80000"/>
            </a:schemeClr>
          </a:solidFill>
        </p:spPr>
        <p:txBody>
          <a:bodyPr wrap="square" rtlCol="0">
            <a:spAutoFit/>
          </a:bodyPr>
          <a:lstStyle/>
          <a:p>
            <a:pPr marL="285750" indent="-285750" algn="just">
              <a:lnSpc>
                <a:spcPct val="150000"/>
              </a:lnSpc>
              <a:buFont typeface="Wingdings" panose="05000000000000000000" pitchFamily="2" charset="2"/>
              <a:buChar char="§"/>
            </a:pPr>
            <a:r>
              <a:rPr lang="en-US" sz="2200" dirty="0" err="1">
                <a:solidFill>
                  <a:schemeClr val="accent5">
                    <a:lumMod val="75000"/>
                  </a:schemeClr>
                </a:solidFill>
              </a:rPr>
              <a:t>Khóa</a:t>
            </a:r>
            <a:r>
              <a:rPr lang="en-US" sz="2200" dirty="0">
                <a:solidFill>
                  <a:schemeClr val="accent5">
                    <a:lumMod val="75000"/>
                  </a:schemeClr>
                </a:solidFill>
              </a:rPr>
              <a:t> </a:t>
            </a:r>
            <a:r>
              <a:rPr lang="en-US" sz="2200" dirty="0" err="1">
                <a:solidFill>
                  <a:schemeClr val="accent5">
                    <a:lumMod val="75000"/>
                  </a:schemeClr>
                </a:solidFill>
              </a:rPr>
              <a:t>của</a:t>
            </a:r>
            <a:r>
              <a:rPr lang="en-US" sz="2200" dirty="0">
                <a:solidFill>
                  <a:schemeClr val="accent5">
                    <a:lumMod val="75000"/>
                  </a:schemeClr>
                </a:solidFill>
              </a:rPr>
              <a:t> </a:t>
            </a:r>
            <a:r>
              <a:rPr lang="en-US" sz="2200" dirty="0" err="1">
                <a:solidFill>
                  <a:schemeClr val="accent5">
                    <a:lumMod val="75000"/>
                  </a:schemeClr>
                </a:solidFill>
              </a:rPr>
              <a:t>bảng</a:t>
            </a:r>
            <a:r>
              <a:rPr lang="en-US" sz="2200" dirty="0">
                <a:solidFill>
                  <a:schemeClr val="accent5">
                    <a:lumMod val="75000"/>
                  </a:schemeClr>
                </a:solidFill>
              </a:rPr>
              <a:t> </a:t>
            </a:r>
            <a:r>
              <a:rPr lang="en-US" sz="2200" dirty="0" err="1">
                <a:solidFill>
                  <a:schemeClr val="tx1">
                    <a:lumMod val="85000"/>
                    <a:lumOff val="15000"/>
                  </a:schemeClr>
                </a:solidFill>
              </a:rPr>
              <a:t>là</a:t>
            </a:r>
            <a:r>
              <a:rPr lang="en-US" sz="2200" dirty="0">
                <a:solidFill>
                  <a:schemeClr val="tx1">
                    <a:lumMod val="85000"/>
                    <a:lumOff val="15000"/>
                  </a:schemeClr>
                </a:solidFill>
              </a:rPr>
              <a:t> </a:t>
            </a:r>
            <a:r>
              <a:rPr lang="vi-VN" sz="2200" dirty="0">
                <a:solidFill>
                  <a:schemeClr val="tx1">
                    <a:lumMod val="85000"/>
                    <a:lumOff val="15000"/>
                  </a:schemeClr>
                </a:solidFill>
              </a:rPr>
              <a:t>một hay một nhóm trường mà giá trị của chúng tại các bản ghi không trùng nhau, xác định duy nhất một bản ghi, cho phép phân biệt các bản ghi của bảng.</a:t>
            </a:r>
            <a:endParaRPr lang="en-US" sz="2200" dirty="0">
              <a:solidFill>
                <a:schemeClr val="tx1">
                  <a:lumMod val="85000"/>
                  <a:lumOff val="15000"/>
                </a:schemeClr>
              </a:solidFill>
            </a:endParaRPr>
          </a:p>
          <a:p>
            <a:pPr marL="285750" indent="-285750" algn="just">
              <a:lnSpc>
                <a:spcPct val="150000"/>
              </a:lnSpc>
              <a:buFont typeface="Wingdings" panose="05000000000000000000" pitchFamily="2" charset="2"/>
              <a:buChar char="§"/>
            </a:pPr>
            <a:r>
              <a:rPr lang="en-US" sz="2200" dirty="0" err="1">
                <a:solidFill>
                  <a:schemeClr val="accent5">
                    <a:lumMod val="75000"/>
                  </a:schemeClr>
                </a:solidFill>
              </a:rPr>
              <a:t>Một</a:t>
            </a:r>
            <a:r>
              <a:rPr lang="en-US" sz="2200" dirty="0">
                <a:solidFill>
                  <a:schemeClr val="accent5">
                    <a:lumMod val="75000"/>
                  </a:schemeClr>
                </a:solidFill>
              </a:rPr>
              <a:t> </a:t>
            </a:r>
            <a:r>
              <a:rPr lang="en-US" sz="2200" dirty="0" err="1">
                <a:solidFill>
                  <a:schemeClr val="accent5">
                    <a:lumMod val="75000"/>
                  </a:schemeClr>
                </a:solidFill>
              </a:rPr>
              <a:t>bảng</a:t>
            </a:r>
            <a:r>
              <a:rPr lang="en-US" sz="2200" dirty="0">
                <a:solidFill>
                  <a:schemeClr val="accent5">
                    <a:lumMod val="75000"/>
                  </a:schemeClr>
                </a:solidFill>
              </a:rPr>
              <a:t> </a:t>
            </a:r>
            <a:r>
              <a:rPr lang="en-US" sz="2200" dirty="0" err="1">
                <a:solidFill>
                  <a:schemeClr val="accent5">
                    <a:lumMod val="75000"/>
                  </a:schemeClr>
                </a:solidFill>
              </a:rPr>
              <a:t>có</a:t>
            </a:r>
            <a:r>
              <a:rPr lang="en-US" sz="2200" dirty="0">
                <a:solidFill>
                  <a:schemeClr val="accent5">
                    <a:lumMod val="75000"/>
                  </a:schemeClr>
                </a:solidFill>
              </a:rPr>
              <a:t> </a:t>
            </a:r>
            <a:r>
              <a:rPr lang="en-US" sz="2200" dirty="0" err="1">
                <a:solidFill>
                  <a:schemeClr val="accent5">
                    <a:lumMod val="75000"/>
                  </a:schemeClr>
                </a:solidFill>
              </a:rPr>
              <a:t>thể</a:t>
            </a:r>
            <a:r>
              <a:rPr lang="en-US" sz="2200" dirty="0">
                <a:solidFill>
                  <a:schemeClr val="accent5">
                    <a:lumMod val="75000"/>
                  </a:schemeClr>
                </a:solidFill>
              </a:rPr>
              <a:t> </a:t>
            </a:r>
            <a:r>
              <a:rPr lang="en-US" sz="2200" dirty="0" err="1">
                <a:solidFill>
                  <a:schemeClr val="accent5">
                    <a:lumMod val="75000"/>
                  </a:schemeClr>
                </a:solidFill>
              </a:rPr>
              <a:t>có</a:t>
            </a:r>
            <a:r>
              <a:rPr lang="en-US" sz="2200" dirty="0">
                <a:solidFill>
                  <a:schemeClr val="accent5">
                    <a:lumMod val="75000"/>
                  </a:schemeClr>
                </a:solidFill>
              </a:rPr>
              <a:t> </a:t>
            </a:r>
            <a:r>
              <a:rPr lang="en-US" sz="2200" dirty="0" err="1">
                <a:solidFill>
                  <a:schemeClr val="accent5">
                    <a:lumMod val="75000"/>
                  </a:schemeClr>
                </a:solidFill>
              </a:rPr>
              <a:t>nhiều</a:t>
            </a:r>
            <a:r>
              <a:rPr lang="en-US" sz="2200" dirty="0">
                <a:solidFill>
                  <a:schemeClr val="accent5">
                    <a:lumMod val="75000"/>
                  </a:schemeClr>
                </a:solidFill>
              </a:rPr>
              <a:t> </a:t>
            </a:r>
            <a:r>
              <a:rPr lang="en-US" sz="2200" dirty="0" err="1">
                <a:solidFill>
                  <a:schemeClr val="accent5">
                    <a:lumMod val="75000"/>
                  </a:schemeClr>
                </a:solidFill>
              </a:rPr>
              <a:t>khóa</a:t>
            </a:r>
            <a:r>
              <a:rPr lang="en-US" sz="2200" dirty="0">
                <a:solidFill>
                  <a:schemeClr val="accent5">
                    <a:lumMod val="75000"/>
                  </a:schemeClr>
                </a:solidFill>
              </a:rPr>
              <a:t>.</a:t>
            </a:r>
          </a:p>
          <a:p>
            <a:pPr marL="285750" indent="-285750" algn="just">
              <a:lnSpc>
                <a:spcPct val="150000"/>
              </a:lnSpc>
              <a:buFont typeface="Wingdings" panose="05000000000000000000" pitchFamily="2" charset="2"/>
              <a:buChar char="§"/>
            </a:pPr>
            <a:r>
              <a:rPr lang="en-US" sz="2200" dirty="0" err="1">
                <a:solidFill>
                  <a:schemeClr val="tx1">
                    <a:lumMod val="85000"/>
                    <a:lumOff val="15000"/>
                  </a:schemeClr>
                </a:solidFill>
              </a:rPr>
              <a:t>Chọn</a:t>
            </a:r>
            <a:r>
              <a:rPr lang="en-US" sz="2200" dirty="0">
                <a:solidFill>
                  <a:schemeClr val="tx1">
                    <a:lumMod val="85000"/>
                    <a:lumOff val="15000"/>
                  </a:schemeClr>
                </a:solidFill>
              </a:rPr>
              <a:t> </a:t>
            </a:r>
            <a:r>
              <a:rPr lang="en-US" sz="2200" dirty="0" err="1">
                <a:solidFill>
                  <a:schemeClr val="tx1">
                    <a:lumMod val="85000"/>
                    <a:lumOff val="15000"/>
                  </a:schemeClr>
                </a:solidFill>
              </a:rPr>
              <a:t>một</a:t>
            </a:r>
            <a:r>
              <a:rPr lang="en-US" sz="2200" dirty="0">
                <a:solidFill>
                  <a:schemeClr val="tx1">
                    <a:lumMod val="85000"/>
                    <a:lumOff val="15000"/>
                  </a:schemeClr>
                </a:solidFill>
              </a:rPr>
              <a:t> </a:t>
            </a:r>
            <a:r>
              <a:rPr lang="en-US" sz="2200" dirty="0" err="1">
                <a:solidFill>
                  <a:schemeClr val="tx1">
                    <a:lumMod val="85000"/>
                    <a:lumOff val="15000"/>
                  </a:schemeClr>
                </a:solidFill>
              </a:rPr>
              <a:t>khóa</a:t>
            </a:r>
            <a:r>
              <a:rPr lang="en-US" sz="2200" dirty="0">
                <a:solidFill>
                  <a:schemeClr val="tx1">
                    <a:lumMod val="85000"/>
                    <a:lumOff val="15000"/>
                  </a:schemeClr>
                </a:solidFill>
              </a:rPr>
              <a:t> </a:t>
            </a:r>
            <a:r>
              <a:rPr lang="en-US" sz="2200" dirty="0" err="1">
                <a:solidFill>
                  <a:schemeClr val="tx1">
                    <a:lumMod val="85000"/>
                    <a:lumOff val="15000"/>
                  </a:schemeClr>
                </a:solidFill>
              </a:rPr>
              <a:t>có</a:t>
            </a:r>
            <a:r>
              <a:rPr lang="en-US" sz="2200" dirty="0">
                <a:solidFill>
                  <a:schemeClr val="tx1">
                    <a:lumMod val="85000"/>
                    <a:lumOff val="15000"/>
                  </a:schemeClr>
                </a:solidFill>
              </a:rPr>
              <a:t> </a:t>
            </a:r>
            <a:r>
              <a:rPr lang="en-US" sz="2200" dirty="0" err="1">
                <a:solidFill>
                  <a:schemeClr val="tx1">
                    <a:lumMod val="85000"/>
                    <a:lumOff val="15000"/>
                  </a:schemeClr>
                </a:solidFill>
              </a:rPr>
              <a:t>số</a:t>
            </a:r>
            <a:r>
              <a:rPr lang="en-US" sz="2200" dirty="0">
                <a:solidFill>
                  <a:schemeClr val="tx1">
                    <a:lumMod val="85000"/>
                    <a:lumOff val="15000"/>
                  </a:schemeClr>
                </a:solidFill>
              </a:rPr>
              <a:t> tr</a:t>
            </a:r>
            <a:r>
              <a:rPr lang="vi-VN" sz="2200" dirty="0">
                <a:solidFill>
                  <a:schemeClr val="tx1">
                    <a:lumMod val="85000"/>
                    <a:lumOff val="15000"/>
                  </a:schemeClr>
                </a:solidFill>
              </a:rPr>
              <a:t>ư</a:t>
            </a:r>
            <a:r>
              <a:rPr lang="en-US" sz="2200" dirty="0" err="1">
                <a:solidFill>
                  <a:schemeClr val="tx1">
                    <a:lumMod val="85000"/>
                    <a:lumOff val="15000"/>
                  </a:schemeClr>
                </a:solidFill>
              </a:rPr>
              <a:t>ờng</a:t>
            </a:r>
            <a:r>
              <a:rPr lang="en-US" sz="2200" dirty="0">
                <a:solidFill>
                  <a:schemeClr val="tx1">
                    <a:lumMod val="85000"/>
                    <a:lumOff val="15000"/>
                  </a:schemeClr>
                </a:solidFill>
              </a:rPr>
              <a:t> </a:t>
            </a:r>
            <a:r>
              <a:rPr lang="en-US" sz="2200" dirty="0" err="1">
                <a:solidFill>
                  <a:schemeClr val="tx1">
                    <a:lumMod val="85000"/>
                    <a:lumOff val="15000"/>
                  </a:schemeClr>
                </a:solidFill>
              </a:rPr>
              <a:t>ít</a:t>
            </a:r>
            <a:r>
              <a:rPr lang="en-US" sz="2200" dirty="0">
                <a:solidFill>
                  <a:schemeClr val="tx1">
                    <a:lumMod val="85000"/>
                    <a:lumOff val="15000"/>
                  </a:schemeClr>
                </a:solidFill>
              </a:rPr>
              <a:t> </a:t>
            </a:r>
            <a:r>
              <a:rPr lang="en-US" sz="2200" dirty="0" err="1">
                <a:solidFill>
                  <a:schemeClr val="tx1">
                    <a:lumMod val="85000"/>
                    <a:lumOff val="15000"/>
                  </a:schemeClr>
                </a:solidFill>
              </a:rPr>
              <a:t>nhất</a:t>
            </a:r>
            <a:r>
              <a:rPr lang="en-US" sz="2200" dirty="0">
                <a:solidFill>
                  <a:schemeClr val="tx1">
                    <a:lumMod val="85000"/>
                    <a:lumOff val="15000"/>
                  </a:schemeClr>
                </a:solidFill>
              </a:rPr>
              <a:t> </a:t>
            </a:r>
            <a:r>
              <a:rPr lang="en-US" sz="2200" dirty="0" err="1">
                <a:solidFill>
                  <a:schemeClr val="tx1">
                    <a:lumMod val="85000"/>
                    <a:lumOff val="15000"/>
                  </a:schemeClr>
                </a:solidFill>
              </a:rPr>
              <a:t>trong</a:t>
            </a:r>
            <a:r>
              <a:rPr lang="en-US" sz="2200" dirty="0">
                <a:solidFill>
                  <a:schemeClr val="tx1">
                    <a:lumMod val="85000"/>
                    <a:lumOff val="15000"/>
                  </a:schemeClr>
                </a:solidFill>
              </a:rPr>
              <a:t> </a:t>
            </a:r>
            <a:r>
              <a:rPr lang="en-US" sz="2200" dirty="0" err="1">
                <a:solidFill>
                  <a:schemeClr val="tx1">
                    <a:lumMod val="85000"/>
                    <a:lumOff val="15000"/>
                  </a:schemeClr>
                </a:solidFill>
              </a:rPr>
              <a:t>các</a:t>
            </a:r>
            <a:r>
              <a:rPr lang="en-US" sz="2200" dirty="0">
                <a:solidFill>
                  <a:schemeClr val="tx1">
                    <a:lumMod val="85000"/>
                    <a:lumOff val="15000"/>
                  </a:schemeClr>
                </a:solidFill>
              </a:rPr>
              <a:t> </a:t>
            </a:r>
            <a:r>
              <a:rPr lang="en-US" sz="2200" dirty="0" err="1">
                <a:solidFill>
                  <a:schemeClr val="tx1">
                    <a:lumMod val="85000"/>
                    <a:lumOff val="15000"/>
                  </a:schemeClr>
                </a:solidFill>
              </a:rPr>
              <a:t>khóa</a:t>
            </a:r>
            <a:r>
              <a:rPr lang="en-US" sz="2200" dirty="0">
                <a:solidFill>
                  <a:schemeClr val="tx1">
                    <a:lumMod val="85000"/>
                    <a:lumOff val="15000"/>
                  </a:schemeClr>
                </a:solidFill>
              </a:rPr>
              <a:t> </a:t>
            </a:r>
            <a:r>
              <a:rPr lang="en-US" sz="2200" dirty="0" err="1">
                <a:solidFill>
                  <a:schemeClr val="tx1">
                    <a:lumMod val="85000"/>
                    <a:lumOff val="15000"/>
                  </a:schemeClr>
                </a:solidFill>
              </a:rPr>
              <a:t>của</a:t>
            </a:r>
            <a:r>
              <a:rPr lang="en-US" sz="2200" dirty="0">
                <a:solidFill>
                  <a:schemeClr val="tx1">
                    <a:lumMod val="85000"/>
                    <a:lumOff val="15000"/>
                  </a:schemeClr>
                </a:solidFill>
              </a:rPr>
              <a:t> </a:t>
            </a:r>
            <a:r>
              <a:rPr lang="en-US" sz="2200" dirty="0" err="1">
                <a:solidFill>
                  <a:schemeClr val="tx1">
                    <a:lumMod val="85000"/>
                    <a:lumOff val="15000"/>
                  </a:schemeClr>
                </a:solidFill>
              </a:rPr>
              <a:t>bảng</a:t>
            </a:r>
            <a:r>
              <a:rPr lang="en-US" sz="2200" dirty="0">
                <a:solidFill>
                  <a:schemeClr val="tx1">
                    <a:lumMod val="85000"/>
                    <a:lumOff val="15000"/>
                  </a:schemeClr>
                </a:solidFill>
              </a:rPr>
              <a:t> </a:t>
            </a:r>
            <a:r>
              <a:rPr lang="en-US" sz="2200" dirty="0" err="1">
                <a:solidFill>
                  <a:schemeClr val="tx1">
                    <a:lumMod val="85000"/>
                    <a:lumOff val="15000"/>
                  </a:schemeClr>
                </a:solidFill>
              </a:rPr>
              <a:t>làm</a:t>
            </a:r>
            <a:r>
              <a:rPr lang="en-US" sz="2200" dirty="0">
                <a:solidFill>
                  <a:schemeClr val="tx1">
                    <a:lumMod val="85000"/>
                    <a:lumOff val="15000"/>
                  </a:schemeClr>
                </a:solidFill>
              </a:rPr>
              <a:t> </a:t>
            </a:r>
            <a:r>
              <a:rPr lang="en-US" sz="2200" dirty="0" err="1">
                <a:solidFill>
                  <a:schemeClr val="accent5">
                    <a:lumMod val="75000"/>
                  </a:schemeClr>
                </a:solidFill>
              </a:rPr>
              <a:t>khóa</a:t>
            </a:r>
            <a:r>
              <a:rPr lang="en-US" sz="2200" dirty="0">
                <a:solidFill>
                  <a:schemeClr val="accent5">
                    <a:lumMod val="75000"/>
                  </a:schemeClr>
                </a:solidFill>
              </a:rPr>
              <a:t> </a:t>
            </a:r>
            <a:r>
              <a:rPr lang="en-US" sz="2200" dirty="0" err="1">
                <a:solidFill>
                  <a:schemeClr val="accent5">
                    <a:lumMod val="75000"/>
                  </a:schemeClr>
                </a:solidFill>
              </a:rPr>
              <a:t>chính</a:t>
            </a:r>
            <a:endParaRPr lang="vi-VN" sz="2200" dirty="0"/>
          </a:p>
        </p:txBody>
      </p:sp>
    </p:spTree>
    <p:extLst>
      <p:ext uri="{BB962C8B-B14F-4D97-AF65-F5344CB8AC3E}">
        <p14:creationId xmlns:p14="http://schemas.microsoft.com/office/powerpoint/2010/main" val="149103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108660"/>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06892" y="2933202"/>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dirty="0" err="1"/>
                <a:t>Khoá</a:t>
              </a:r>
              <a:r>
                <a:rPr lang="en-US" sz="2200" dirty="0"/>
                <a:t> </a:t>
              </a:r>
              <a:r>
                <a:rPr lang="en-US" sz="2200" dirty="0" err="1"/>
                <a:t>ngoài</a:t>
              </a:r>
              <a:endParaRPr lang="en-US" sz="2200" kern="1200" dirty="0"/>
            </a:p>
          </p:txBody>
        </p:sp>
      </p:grpSp>
      <p:sp>
        <p:nvSpPr>
          <p:cNvPr id="14" name="Rectangle: Rounded Corners 13" descr="Key">
            <a:extLst>
              <a:ext uri="{FF2B5EF4-FFF2-40B4-BE49-F238E27FC236}">
                <a16:creationId xmlns:a16="http://schemas.microsoft.com/office/drawing/2014/main" id="{F00C0AD5-D2AF-410E-A40D-FD46CC16DA24}"/>
              </a:ext>
            </a:extLst>
          </p:cNvPr>
          <p:cNvSpPr/>
          <p:nvPr/>
        </p:nvSpPr>
        <p:spPr>
          <a:xfrm>
            <a:off x="188901" y="3024182"/>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aphicFrame>
        <p:nvGraphicFramePr>
          <p:cNvPr id="29" name="Table 2">
            <a:extLst>
              <a:ext uri="{FF2B5EF4-FFF2-40B4-BE49-F238E27FC236}">
                <a16:creationId xmlns:a16="http://schemas.microsoft.com/office/drawing/2014/main" id="{6FC66042-BE98-4810-981D-8BC6276D4ECA}"/>
              </a:ext>
            </a:extLst>
          </p:cNvPr>
          <p:cNvGraphicFramePr>
            <a:graphicFrameLocks noGrp="1"/>
          </p:cNvGraphicFramePr>
          <p:nvPr>
            <p:extLst>
              <p:ext uri="{D42A27DB-BD31-4B8C-83A1-F6EECF244321}">
                <p14:modId xmlns:p14="http://schemas.microsoft.com/office/powerpoint/2010/main" val="4029064089"/>
              </p:ext>
            </p:extLst>
          </p:nvPr>
        </p:nvGraphicFramePr>
        <p:xfrm>
          <a:off x="5516343" y="1163704"/>
          <a:ext cx="2008767" cy="1655632"/>
        </p:xfrm>
        <a:graphic>
          <a:graphicData uri="http://schemas.openxmlformats.org/drawingml/2006/table">
            <a:tbl>
              <a:tblPr firstRow="1" bandRow="1"/>
              <a:tblGrid>
                <a:gridCol w="599586">
                  <a:extLst>
                    <a:ext uri="{9D8B030D-6E8A-4147-A177-3AD203B41FA5}">
                      <a16:colId xmlns:a16="http://schemas.microsoft.com/office/drawing/2014/main" val="1259755923"/>
                    </a:ext>
                  </a:extLst>
                </a:gridCol>
                <a:gridCol w="1409181">
                  <a:extLst>
                    <a:ext uri="{9D8B030D-6E8A-4147-A177-3AD203B41FA5}">
                      <a16:colId xmlns:a16="http://schemas.microsoft.com/office/drawing/2014/main" val="1619903852"/>
                    </a:ext>
                  </a:extLst>
                </a:gridCol>
              </a:tblGrid>
              <a:tr h="28403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Nhạc sĩ</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Đỗ Nhuận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err="1"/>
                        <a:t>Văn</a:t>
                      </a:r>
                      <a:r>
                        <a:rPr lang="en-US" sz="12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err="1"/>
                        <a:t>Nguyễn</a:t>
                      </a:r>
                      <a:r>
                        <a:rPr lang="en-US" sz="1200" dirty="0"/>
                        <a:t> </a:t>
                      </a:r>
                      <a:r>
                        <a:rPr lang="en-US" sz="1200" dirty="0" err="1"/>
                        <a:t>Tài</a:t>
                      </a:r>
                      <a:r>
                        <a:rPr lang="en-US" sz="1200" dirty="0"/>
                        <a:t> </a:t>
                      </a:r>
                      <a:r>
                        <a:rPr lang="en-US" sz="1200" dirty="0" err="1"/>
                        <a:t>Tuệ</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30" name="Table 2">
            <a:extLst>
              <a:ext uri="{FF2B5EF4-FFF2-40B4-BE49-F238E27FC236}">
                <a16:creationId xmlns:a16="http://schemas.microsoft.com/office/drawing/2014/main" id="{48F71521-0CCF-4FBA-8D1F-EE1C54B5E85D}"/>
              </a:ext>
            </a:extLst>
          </p:cNvPr>
          <p:cNvGraphicFramePr>
            <a:graphicFrameLocks noGrp="1"/>
          </p:cNvGraphicFramePr>
          <p:nvPr>
            <p:extLst>
              <p:ext uri="{D42A27DB-BD31-4B8C-83A1-F6EECF244321}">
                <p14:modId xmlns:p14="http://schemas.microsoft.com/office/powerpoint/2010/main" val="1452761247"/>
              </p:ext>
            </p:extLst>
          </p:nvPr>
        </p:nvGraphicFramePr>
        <p:xfrm>
          <a:off x="7592113" y="1163704"/>
          <a:ext cx="3293216" cy="2194560"/>
        </p:xfrm>
        <a:graphic>
          <a:graphicData uri="http://schemas.openxmlformats.org/drawingml/2006/table">
            <a:tbl>
              <a:tblPr firstRow="1" bandRow="1"/>
              <a:tblGrid>
                <a:gridCol w="577705">
                  <a:extLst>
                    <a:ext uri="{9D8B030D-6E8A-4147-A177-3AD203B41FA5}">
                      <a16:colId xmlns:a16="http://schemas.microsoft.com/office/drawing/2014/main" val="1259755923"/>
                    </a:ext>
                  </a:extLst>
                </a:gridCol>
                <a:gridCol w="699829">
                  <a:extLst>
                    <a:ext uri="{9D8B030D-6E8A-4147-A177-3AD203B41FA5}">
                      <a16:colId xmlns:a16="http://schemas.microsoft.com/office/drawing/2014/main" val="725518092"/>
                    </a:ext>
                  </a:extLst>
                </a:gridCol>
                <a:gridCol w="2015682">
                  <a:extLst>
                    <a:ext uri="{9D8B030D-6E8A-4147-A177-3AD203B41FA5}">
                      <a16:colId xmlns:a16="http://schemas.microsoft.com/office/drawing/2014/main" val="1619903852"/>
                    </a:ext>
                  </a:extLst>
                </a:gridCol>
              </a:tblGrid>
              <a:tr h="25564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Bản Nhạc</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Tình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Tiến về Hà Nội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sp>
        <p:nvSpPr>
          <p:cNvPr id="31" name="Arc 30">
            <a:extLst>
              <a:ext uri="{FF2B5EF4-FFF2-40B4-BE49-F238E27FC236}">
                <a16:creationId xmlns:a16="http://schemas.microsoft.com/office/drawing/2014/main" id="{6F79DD2F-4767-4CDF-A9D7-65643F1828F1}"/>
              </a:ext>
            </a:extLst>
          </p:cNvPr>
          <p:cNvSpPr/>
          <p:nvPr/>
        </p:nvSpPr>
        <p:spPr>
          <a:xfrm>
            <a:off x="5781154" y="843318"/>
            <a:ext cx="2752858" cy="1376415"/>
          </a:xfrm>
          <a:prstGeom prst="arc">
            <a:avLst>
              <a:gd name="adj1" fmla="val 10949171"/>
              <a:gd name="adj2" fmla="val 21531379"/>
            </a:avLst>
          </a:prstGeom>
          <a:noFill/>
          <a:ln w="19050" cap="flat" cmpd="sng" algn="ctr">
            <a:solidFill>
              <a:srgbClr val="7030A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4419E5FA-2629-4D8C-9C8C-B557022F4C27}"/>
              </a:ext>
            </a:extLst>
          </p:cNvPr>
          <p:cNvSpPr/>
          <p:nvPr/>
        </p:nvSpPr>
        <p:spPr>
          <a:xfrm>
            <a:off x="5516343" y="1469047"/>
            <a:ext cx="597603" cy="1350289"/>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DEF638F6-2A76-462C-BDB1-16373C92BC04}"/>
              </a:ext>
            </a:extLst>
          </p:cNvPr>
          <p:cNvSpPr/>
          <p:nvPr/>
        </p:nvSpPr>
        <p:spPr>
          <a:xfrm>
            <a:off x="8166845" y="1462171"/>
            <a:ext cx="704051" cy="1889218"/>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Callout: Line 33">
            <a:extLst>
              <a:ext uri="{FF2B5EF4-FFF2-40B4-BE49-F238E27FC236}">
                <a16:creationId xmlns:a16="http://schemas.microsoft.com/office/drawing/2014/main" id="{3A6A4BB3-2CD0-48AA-813C-7F98012DDDDB}"/>
              </a:ext>
            </a:extLst>
          </p:cNvPr>
          <p:cNvSpPr/>
          <p:nvPr/>
        </p:nvSpPr>
        <p:spPr>
          <a:xfrm>
            <a:off x="5516343" y="3064865"/>
            <a:ext cx="1219201" cy="426262"/>
          </a:xfrm>
          <a:prstGeom prst="borderCallout1">
            <a:avLst>
              <a:gd name="adj1" fmla="val -604"/>
              <a:gd name="adj2" fmla="val 26013"/>
              <a:gd name="adj3" fmla="val -58468"/>
              <a:gd name="adj4" fmla="val 26264"/>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 chính</a:t>
            </a:r>
          </a:p>
        </p:txBody>
      </p:sp>
      <p:sp>
        <p:nvSpPr>
          <p:cNvPr id="35" name="Callout: Line 34">
            <a:extLst>
              <a:ext uri="{FF2B5EF4-FFF2-40B4-BE49-F238E27FC236}">
                <a16:creationId xmlns:a16="http://schemas.microsoft.com/office/drawing/2014/main" id="{E9E5C869-49DC-4984-A745-A4F428D5E46C}"/>
              </a:ext>
            </a:extLst>
          </p:cNvPr>
          <p:cNvSpPr/>
          <p:nvPr/>
        </p:nvSpPr>
        <p:spPr>
          <a:xfrm>
            <a:off x="7909269" y="3622356"/>
            <a:ext cx="1219201" cy="426262"/>
          </a:xfrm>
          <a:prstGeom prst="borderCallout1">
            <a:avLst>
              <a:gd name="adj1" fmla="val -605"/>
              <a:gd name="adj2" fmla="val 50261"/>
              <a:gd name="adj3" fmla="val -61694"/>
              <a:gd name="adj4" fmla="val 49948"/>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Khóa ngoài</a:t>
            </a:r>
          </a:p>
        </p:txBody>
      </p:sp>
      <p:sp>
        <p:nvSpPr>
          <p:cNvPr id="2" name="Rectangle 1">
            <a:extLst>
              <a:ext uri="{FF2B5EF4-FFF2-40B4-BE49-F238E27FC236}">
                <a16:creationId xmlns:a16="http://schemas.microsoft.com/office/drawing/2014/main" id="{F7A6348B-1CDA-49ED-84C9-77D6A394535B}"/>
              </a:ext>
            </a:extLst>
          </p:cNvPr>
          <p:cNvSpPr/>
          <p:nvPr/>
        </p:nvSpPr>
        <p:spPr>
          <a:xfrm>
            <a:off x="4164037" y="4465623"/>
            <a:ext cx="7920110" cy="1696042"/>
          </a:xfrm>
          <a:prstGeom prst="rect">
            <a:avLst/>
          </a:prstGeom>
          <a:solidFill>
            <a:schemeClr val="accent3">
              <a:lumMod val="20000"/>
              <a:lumOff val="80000"/>
            </a:schemeClr>
          </a:solidFill>
        </p:spPr>
        <p:txBody>
          <a:bodyPr wrap="square">
            <a:spAutoFit/>
          </a:bodyPr>
          <a:lstStyle/>
          <a:p>
            <a:pPr marL="342900" indent="-342900" algn="just">
              <a:lnSpc>
                <a:spcPct val="150000"/>
              </a:lnSpc>
              <a:buFont typeface="Wingdings" panose="05000000000000000000" pitchFamily="2" charset="2"/>
              <a:buChar char="§"/>
            </a:pPr>
            <a:r>
              <a:rPr lang="en-US" sz="2400" dirty="0"/>
              <a:t>Tr</a:t>
            </a:r>
            <a:r>
              <a:rPr lang="vi-VN" sz="2400" dirty="0"/>
              <a:t>ư</a:t>
            </a:r>
            <a:r>
              <a:rPr lang="en-US" sz="2400" dirty="0" err="1"/>
              <a:t>ờng</a:t>
            </a:r>
            <a:r>
              <a:rPr lang="en-US" sz="2400" dirty="0"/>
              <a:t> hay </a:t>
            </a:r>
            <a:r>
              <a:rPr lang="en-US" sz="2400" dirty="0" err="1"/>
              <a:t>nhóm</a:t>
            </a:r>
            <a:r>
              <a:rPr lang="en-US" sz="2400" dirty="0"/>
              <a:t> </a:t>
            </a:r>
            <a:r>
              <a:rPr lang="en-US" sz="2400" dirty="0" err="1"/>
              <a:t>các</a:t>
            </a:r>
            <a:r>
              <a:rPr lang="en-US" sz="2400" dirty="0"/>
              <a:t> tr</a:t>
            </a:r>
            <a:r>
              <a:rPr lang="vi-VN" sz="2400" dirty="0"/>
              <a:t>ư</a:t>
            </a:r>
            <a:r>
              <a:rPr lang="en-US" sz="2400" dirty="0" err="1"/>
              <a:t>ờng</a:t>
            </a:r>
            <a:r>
              <a:rPr lang="en-US" sz="2400" dirty="0"/>
              <a:t> ở </a:t>
            </a:r>
            <a:r>
              <a:rPr lang="en-US" sz="2400" dirty="0" err="1"/>
              <a:t>bảng</a:t>
            </a:r>
            <a:r>
              <a:rPr lang="en-US" sz="2400" dirty="0"/>
              <a:t> </a:t>
            </a:r>
            <a:r>
              <a:rPr lang="en-US" sz="2400" dirty="0" err="1"/>
              <a:t>này</a:t>
            </a:r>
            <a:r>
              <a:rPr lang="en-US" sz="2400" dirty="0"/>
              <a:t> </a:t>
            </a:r>
            <a:r>
              <a:rPr lang="en-US" sz="2400" dirty="0" err="1"/>
              <a:t>làm</a:t>
            </a:r>
            <a:r>
              <a:rPr lang="en-US" sz="2400" dirty="0"/>
              <a:t> </a:t>
            </a:r>
            <a:r>
              <a:rPr lang="en-US" sz="2400" dirty="0" err="1"/>
              <a:t>thành</a:t>
            </a:r>
            <a:r>
              <a:rPr lang="en-US" sz="2400" dirty="0"/>
              <a:t> </a:t>
            </a:r>
            <a:r>
              <a:rPr lang="en-US" sz="2400" dirty="0" err="1"/>
              <a:t>khóa</a:t>
            </a:r>
            <a:r>
              <a:rPr lang="en-US" sz="2400" dirty="0"/>
              <a:t> </a:t>
            </a:r>
            <a:r>
              <a:rPr lang="en-US" sz="2400" dirty="0" err="1"/>
              <a:t>chính</a:t>
            </a:r>
            <a:r>
              <a:rPr lang="en-US" sz="2400" dirty="0"/>
              <a:t> ở </a:t>
            </a:r>
            <a:r>
              <a:rPr lang="en-US" sz="2400" dirty="0" err="1"/>
              <a:t>một</a:t>
            </a:r>
            <a:r>
              <a:rPr lang="en-US" sz="2400" dirty="0"/>
              <a:t> </a:t>
            </a:r>
            <a:r>
              <a:rPr lang="en-US" sz="2400" dirty="0" err="1"/>
              <a:t>bảng</a:t>
            </a:r>
            <a:r>
              <a:rPr lang="en-US" sz="2400" dirty="0"/>
              <a:t> </a:t>
            </a:r>
            <a:r>
              <a:rPr lang="en-US" sz="2400" dirty="0" err="1"/>
              <a:t>khác</a:t>
            </a:r>
            <a:r>
              <a:rPr lang="en-US" sz="2400" dirty="0"/>
              <a:t> đ</a:t>
            </a:r>
            <a:r>
              <a:rPr lang="vi-VN" sz="2400" dirty="0"/>
              <a:t>ư</a:t>
            </a:r>
            <a:r>
              <a:rPr lang="en-US" sz="2400" dirty="0" err="1"/>
              <a:t>ợc</a:t>
            </a:r>
            <a:r>
              <a:rPr lang="en-US" sz="2400" dirty="0"/>
              <a:t> </a:t>
            </a:r>
            <a:r>
              <a:rPr lang="en-US" sz="2400" dirty="0" err="1"/>
              <a:t>gọi</a:t>
            </a:r>
            <a:r>
              <a:rPr lang="en-US" sz="2400" dirty="0"/>
              <a:t> </a:t>
            </a:r>
            <a:r>
              <a:rPr lang="en-US" sz="2400" dirty="0" err="1"/>
              <a:t>là</a:t>
            </a:r>
            <a:r>
              <a:rPr lang="en-US" sz="2400" dirty="0"/>
              <a:t> </a:t>
            </a:r>
            <a:r>
              <a:rPr lang="en-US" sz="2400" dirty="0" err="1">
                <a:solidFill>
                  <a:schemeClr val="accent5">
                    <a:lumMod val="75000"/>
                  </a:schemeClr>
                </a:solidFill>
              </a:rPr>
              <a:t>khóa</a:t>
            </a:r>
            <a:r>
              <a:rPr lang="en-US" sz="2400" dirty="0">
                <a:solidFill>
                  <a:schemeClr val="accent5">
                    <a:lumMod val="75000"/>
                  </a:schemeClr>
                </a:solidFill>
              </a:rPr>
              <a:t> </a:t>
            </a:r>
            <a:r>
              <a:rPr lang="en-US" sz="2400" dirty="0" err="1">
                <a:solidFill>
                  <a:schemeClr val="accent5">
                    <a:lumMod val="75000"/>
                  </a:schemeClr>
                </a:solidFill>
              </a:rPr>
              <a:t>ngoài</a:t>
            </a:r>
            <a:endParaRPr lang="en-US" sz="2400" dirty="0">
              <a:solidFill>
                <a:schemeClr val="accent5">
                  <a:lumMod val="75000"/>
                </a:schemeClr>
              </a:solidFill>
            </a:endParaRPr>
          </a:p>
          <a:p>
            <a:pPr marL="342900" indent="-342900" algn="just">
              <a:lnSpc>
                <a:spcPct val="150000"/>
              </a:lnSpc>
              <a:buFont typeface="Wingdings" panose="05000000000000000000" pitchFamily="2" charset="2"/>
              <a:buChar char="§"/>
            </a:pPr>
            <a:r>
              <a:rPr lang="en-US" sz="2400" dirty="0">
                <a:solidFill>
                  <a:schemeClr val="accent5">
                    <a:lumMod val="75000"/>
                  </a:schemeClr>
                </a:solidFill>
              </a:rPr>
              <a:t>Hai </a:t>
            </a:r>
            <a:r>
              <a:rPr lang="en-US" sz="2400" dirty="0" err="1">
                <a:solidFill>
                  <a:schemeClr val="accent5">
                    <a:lumMod val="75000"/>
                  </a:schemeClr>
                </a:solidFill>
              </a:rPr>
              <a:t>bảng</a:t>
            </a:r>
            <a:r>
              <a:rPr lang="en-US" sz="2400" dirty="0">
                <a:solidFill>
                  <a:schemeClr val="accent5">
                    <a:lumMod val="75000"/>
                  </a:schemeClr>
                </a:solidFill>
              </a:rPr>
              <a:t> </a:t>
            </a:r>
            <a:r>
              <a:rPr lang="en-US" sz="2400" dirty="0" err="1">
                <a:solidFill>
                  <a:schemeClr val="accent5">
                    <a:lumMod val="75000"/>
                  </a:schemeClr>
                </a:solidFill>
              </a:rPr>
              <a:t>lúc</a:t>
            </a:r>
            <a:r>
              <a:rPr lang="en-US" sz="2400" dirty="0">
                <a:solidFill>
                  <a:schemeClr val="accent5">
                    <a:lumMod val="75000"/>
                  </a:schemeClr>
                </a:solidFill>
              </a:rPr>
              <a:t> </a:t>
            </a:r>
            <a:r>
              <a:rPr lang="en-US" sz="2400" dirty="0" err="1">
                <a:solidFill>
                  <a:schemeClr val="accent5">
                    <a:lumMod val="75000"/>
                  </a:schemeClr>
                </a:solidFill>
              </a:rPr>
              <a:t>đó</a:t>
            </a:r>
            <a:r>
              <a:rPr lang="en-US" sz="2400" dirty="0">
                <a:solidFill>
                  <a:schemeClr val="accent5">
                    <a:lumMod val="75000"/>
                  </a:schemeClr>
                </a:solidFill>
              </a:rPr>
              <a:t> </a:t>
            </a:r>
            <a:r>
              <a:rPr lang="en-US" sz="2400" dirty="0" err="1">
                <a:solidFill>
                  <a:schemeClr val="accent5">
                    <a:lumMod val="75000"/>
                  </a:schemeClr>
                </a:solidFill>
              </a:rPr>
              <a:t>gọi</a:t>
            </a:r>
            <a:r>
              <a:rPr lang="en-US" sz="2400" dirty="0">
                <a:solidFill>
                  <a:schemeClr val="accent5">
                    <a:lumMod val="75000"/>
                  </a:schemeClr>
                </a:solidFill>
              </a:rPr>
              <a:t> </a:t>
            </a:r>
            <a:r>
              <a:rPr lang="en-US" sz="2400" dirty="0" err="1">
                <a:solidFill>
                  <a:schemeClr val="accent5">
                    <a:lumMod val="75000"/>
                  </a:schemeClr>
                </a:solidFill>
              </a:rPr>
              <a:t>là</a:t>
            </a:r>
            <a:r>
              <a:rPr lang="en-US" sz="2400" dirty="0">
                <a:solidFill>
                  <a:schemeClr val="accent5">
                    <a:lumMod val="75000"/>
                  </a:schemeClr>
                </a:solidFill>
              </a:rPr>
              <a:t> </a:t>
            </a:r>
            <a:r>
              <a:rPr lang="en-US" sz="2400" dirty="0" err="1">
                <a:solidFill>
                  <a:schemeClr val="accent5">
                    <a:lumMod val="75000"/>
                  </a:schemeClr>
                </a:solidFill>
              </a:rPr>
              <a:t>có</a:t>
            </a:r>
            <a:r>
              <a:rPr lang="en-US" sz="2400" dirty="0">
                <a:solidFill>
                  <a:schemeClr val="accent5">
                    <a:lumMod val="75000"/>
                  </a:schemeClr>
                </a:solidFill>
              </a:rPr>
              <a:t> </a:t>
            </a:r>
            <a:r>
              <a:rPr lang="en-US" sz="2400" dirty="0" err="1">
                <a:solidFill>
                  <a:schemeClr val="accent5">
                    <a:lumMod val="75000"/>
                  </a:schemeClr>
                </a:solidFill>
              </a:rPr>
              <a:t>quan</a:t>
            </a:r>
            <a:r>
              <a:rPr lang="en-US" sz="2400" dirty="0">
                <a:solidFill>
                  <a:schemeClr val="accent5">
                    <a:lumMod val="75000"/>
                  </a:schemeClr>
                </a:solidFill>
              </a:rPr>
              <a:t> </a:t>
            </a:r>
            <a:r>
              <a:rPr lang="en-US" sz="2400" dirty="0" err="1">
                <a:solidFill>
                  <a:schemeClr val="accent5">
                    <a:lumMod val="75000"/>
                  </a:schemeClr>
                </a:solidFill>
              </a:rPr>
              <a:t>hệ</a:t>
            </a:r>
            <a:r>
              <a:rPr lang="en-US" sz="2400" dirty="0">
                <a:solidFill>
                  <a:schemeClr val="accent5">
                    <a:lumMod val="75000"/>
                  </a:schemeClr>
                </a:solidFill>
              </a:rPr>
              <a:t> </a:t>
            </a:r>
            <a:r>
              <a:rPr lang="en-US" sz="2400" dirty="0" err="1">
                <a:solidFill>
                  <a:schemeClr val="accent5">
                    <a:lumMod val="75000"/>
                  </a:schemeClr>
                </a:solidFill>
              </a:rPr>
              <a:t>với</a:t>
            </a:r>
            <a:r>
              <a:rPr lang="en-US" sz="2400" dirty="0">
                <a:solidFill>
                  <a:schemeClr val="accent5">
                    <a:lumMod val="75000"/>
                  </a:schemeClr>
                </a:solidFill>
              </a:rPr>
              <a:t> </a:t>
            </a:r>
            <a:r>
              <a:rPr lang="en-US" sz="2400" dirty="0" err="1">
                <a:solidFill>
                  <a:schemeClr val="accent5">
                    <a:lumMod val="75000"/>
                  </a:schemeClr>
                </a:solidFill>
              </a:rPr>
              <a:t>nhau</a:t>
            </a:r>
            <a:r>
              <a:rPr lang="en-US" sz="2400" dirty="0">
                <a:solidFill>
                  <a:schemeClr val="accent5">
                    <a:lumMod val="75000"/>
                  </a:schemeClr>
                </a:solidFill>
              </a:rPr>
              <a:t> qua </a:t>
            </a:r>
            <a:r>
              <a:rPr lang="en-US" sz="2400" dirty="0" err="1">
                <a:solidFill>
                  <a:schemeClr val="accent5">
                    <a:lumMod val="75000"/>
                  </a:schemeClr>
                </a:solidFill>
              </a:rPr>
              <a:t>khóa</a:t>
            </a:r>
            <a:r>
              <a:rPr lang="en-US" sz="2400" dirty="0">
                <a:solidFill>
                  <a:schemeClr val="accent5">
                    <a:lumMod val="75000"/>
                  </a:schemeClr>
                </a:solidFill>
              </a:rPr>
              <a:t> </a:t>
            </a:r>
            <a:r>
              <a:rPr lang="en-US" sz="2400" dirty="0" err="1">
                <a:solidFill>
                  <a:schemeClr val="accent5">
                    <a:lumMod val="75000"/>
                  </a:schemeClr>
                </a:solidFill>
              </a:rPr>
              <a:t>ngoài</a:t>
            </a:r>
            <a:endParaRPr lang="vi-VN" sz="2400" dirty="0">
              <a:solidFill>
                <a:schemeClr val="accent5">
                  <a:lumMod val="75000"/>
                </a:schemeClr>
              </a:solidFill>
            </a:endParaRPr>
          </a:p>
        </p:txBody>
      </p:sp>
    </p:spTree>
    <p:extLst>
      <p:ext uri="{BB962C8B-B14F-4D97-AF65-F5344CB8AC3E}">
        <p14:creationId xmlns:p14="http://schemas.microsoft.com/office/powerpoint/2010/main" val="1351970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108660"/>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18584" y="3924347"/>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a:t>
              </a:r>
              <a:r>
                <a:rPr lang="en-US" sz="2200" dirty="0" err="1"/>
                <a:t>ữ</a:t>
              </a:r>
              <a:r>
                <a:rPr lang="en-US" sz="2200" dirty="0"/>
                <a:t> </a:t>
              </a:r>
              <a:r>
                <a:rPr lang="en-US" sz="2200" dirty="0" err="1"/>
                <a:t>liệu</a:t>
              </a:r>
              <a:endParaRPr lang="en-US" sz="2200" kern="1200" dirty="0"/>
            </a:p>
          </p:txBody>
        </p:sp>
      </p:grpSp>
      <p:sp>
        <p:nvSpPr>
          <p:cNvPr id="16" name="Rectangle: Rounded Corners 15" descr="Hierarchy">
            <a:extLst>
              <a:ext uri="{FF2B5EF4-FFF2-40B4-BE49-F238E27FC236}">
                <a16:creationId xmlns:a16="http://schemas.microsoft.com/office/drawing/2014/main" id="{A9B2BE6B-B583-4BD8-AECF-BFCD1928795C}"/>
              </a:ext>
            </a:extLst>
          </p:cNvPr>
          <p:cNvSpPr/>
          <p:nvPr/>
        </p:nvSpPr>
        <p:spPr>
          <a:xfrm>
            <a:off x="166611" y="3999305"/>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a:ln>
            <a:solidFill>
              <a:schemeClr val="accent2">
                <a:lumMod val="7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42" name="Rectangle 41">
            <a:extLst>
              <a:ext uri="{FF2B5EF4-FFF2-40B4-BE49-F238E27FC236}">
                <a16:creationId xmlns:a16="http://schemas.microsoft.com/office/drawing/2014/main" id="{FE1DE7D2-656D-4BCC-B1DC-A42E9CAB7FBF}"/>
              </a:ext>
            </a:extLst>
          </p:cNvPr>
          <p:cNvSpPr/>
          <p:nvPr/>
        </p:nvSpPr>
        <p:spPr>
          <a:xfrm>
            <a:off x="4453431" y="1151324"/>
            <a:ext cx="5548276" cy="2323813"/>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43" name="Table 42">
            <a:extLst>
              <a:ext uri="{FF2B5EF4-FFF2-40B4-BE49-F238E27FC236}">
                <a16:creationId xmlns:a16="http://schemas.microsoft.com/office/drawing/2014/main" id="{E421D182-763A-45E9-A50E-366AAFECE551}"/>
              </a:ext>
            </a:extLst>
          </p:cNvPr>
          <p:cNvGraphicFramePr>
            <a:graphicFrameLocks noGrp="1"/>
          </p:cNvGraphicFramePr>
          <p:nvPr>
            <p:extLst>
              <p:ext uri="{D42A27DB-BD31-4B8C-83A1-F6EECF244321}">
                <p14:modId xmlns:p14="http://schemas.microsoft.com/office/powerpoint/2010/main" val="666721276"/>
              </p:ext>
            </p:extLst>
          </p:nvPr>
        </p:nvGraphicFramePr>
        <p:xfrm>
          <a:off x="4536472" y="1210451"/>
          <a:ext cx="2008767" cy="1655632"/>
        </p:xfrm>
        <a:graphic>
          <a:graphicData uri="http://schemas.openxmlformats.org/drawingml/2006/table">
            <a:tbl>
              <a:tblPr firstRow="1" bandRow="1"/>
              <a:tblGrid>
                <a:gridCol w="599586">
                  <a:extLst>
                    <a:ext uri="{9D8B030D-6E8A-4147-A177-3AD203B41FA5}">
                      <a16:colId xmlns:a16="http://schemas.microsoft.com/office/drawing/2014/main" val="1259755923"/>
                    </a:ext>
                  </a:extLst>
                </a:gridCol>
                <a:gridCol w="1409181">
                  <a:extLst>
                    <a:ext uri="{9D8B030D-6E8A-4147-A177-3AD203B41FA5}">
                      <a16:colId xmlns:a16="http://schemas.microsoft.com/office/drawing/2014/main" val="1619903852"/>
                    </a:ext>
                  </a:extLst>
                </a:gridCol>
              </a:tblGrid>
              <a:tr h="28403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Nhạc sĩ</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Đỗ Nhuận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Văn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6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Nguyễn Tài Tuệ</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44" name="Table 2">
            <a:extLst>
              <a:ext uri="{FF2B5EF4-FFF2-40B4-BE49-F238E27FC236}">
                <a16:creationId xmlns:a16="http://schemas.microsoft.com/office/drawing/2014/main" id="{BED58BC2-7E1C-4C4D-A08C-8C94A8F1A86C}"/>
              </a:ext>
            </a:extLst>
          </p:cNvPr>
          <p:cNvGraphicFramePr>
            <a:graphicFrameLocks noGrp="1"/>
          </p:cNvGraphicFramePr>
          <p:nvPr>
            <p:extLst>
              <p:ext uri="{D42A27DB-BD31-4B8C-83A1-F6EECF244321}">
                <p14:modId xmlns:p14="http://schemas.microsoft.com/office/powerpoint/2010/main" val="1289460947"/>
              </p:ext>
            </p:extLst>
          </p:nvPr>
        </p:nvGraphicFramePr>
        <p:xfrm>
          <a:off x="6612242" y="1210451"/>
          <a:ext cx="3293216" cy="2194560"/>
        </p:xfrm>
        <a:graphic>
          <a:graphicData uri="http://schemas.openxmlformats.org/drawingml/2006/table">
            <a:tbl>
              <a:tblPr firstRow="1" bandRow="1"/>
              <a:tblGrid>
                <a:gridCol w="577705">
                  <a:extLst>
                    <a:ext uri="{9D8B030D-6E8A-4147-A177-3AD203B41FA5}">
                      <a16:colId xmlns:a16="http://schemas.microsoft.com/office/drawing/2014/main" val="1259755923"/>
                    </a:ext>
                  </a:extLst>
                </a:gridCol>
                <a:gridCol w="699829">
                  <a:extLst>
                    <a:ext uri="{9D8B030D-6E8A-4147-A177-3AD203B41FA5}">
                      <a16:colId xmlns:a16="http://schemas.microsoft.com/office/drawing/2014/main" val="725518092"/>
                    </a:ext>
                  </a:extLst>
                </a:gridCol>
                <a:gridCol w="2015682">
                  <a:extLst>
                    <a:ext uri="{9D8B030D-6E8A-4147-A177-3AD203B41FA5}">
                      <a16:colId xmlns:a16="http://schemas.microsoft.com/office/drawing/2014/main" val="1619903852"/>
                    </a:ext>
                  </a:extLst>
                </a:gridCol>
              </a:tblGrid>
              <a:tr h="25564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Bản Nhạc</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Tình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err="1"/>
                        <a:t>Tiến</a:t>
                      </a:r>
                      <a:r>
                        <a:rPr lang="en-US" sz="1200" dirty="0"/>
                        <a:t> </a:t>
                      </a:r>
                      <a:r>
                        <a:rPr lang="en-US" sz="1200" dirty="0" err="1"/>
                        <a:t>về</a:t>
                      </a:r>
                      <a:r>
                        <a:rPr lang="en-US" sz="1200" dirty="0"/>
                        <a:t> </a:t>
                      </a:r>
                      <a:r>
                        <a:rPr lang="en-US" sz="1200" dirty="0" err="1"/>
                        <a:t>Hà</a:t>
                      </a:r>
                      <a:r>
                        <a:rPr lang="en-US" sz="1200" dirty="0"/>
                        <a:t> </a:t>
                      </a:r>
                      <a:r>
                        <a:rPr lang="en-US" sz="1200" dirty="0" err="1"/>
                        <a:t>Nội</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sp>
        <p:nvSpPr>
          <p:cNvPr id="45" name="Rectangle 44">
            <a:extLst>
              <a:ext uri="{FF2B5EF4-FFF2-40B4-BE49-F238E27FC236}">
                <a16:creationId xmlns:a16="http://schemas.microsoft.com/office/drawing/2014/main" id="{924D8F78-AF4F-4853-BEF3-24F7DE88F839}"/>
              </a:ext>
            </a:extLst>
          </p:cNvPr>
          <p:cNvSpPr/>
          <p:nvPr/>
        </p:nvSpPr>
        <p:spPr>
          <a:xfrm>
            <a:off x="4536472" y="1515794"/>
            <a:ext cx="597603" cy="1350289"/>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EEDC69DD-7672-4C43-9A59-68A9C8B38FFB}"/>
              </a:ext>
            </a:extLst>
          </p:cNvPr>
          <p:cNvSpPr/>
          <p:nvPr/>
        </p:nvSpPr>
        <p:spPr>
          <a:xfrm>
            <a:off x="7186974" y="1508918"/>
            <a:ext cx="704051" cy="1889218"/>
          </a:xfrm>
          <a:prstGeom prst="rect">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47" name="Table 2">
            <a:extLst>
              <a:ext uri="{FF2B5EF4-FFF2-40B4-BE49-F238E27FC236}">
                <a16:creationId xmlns:a16="http://schemas.microsoft.com/office/drawing/2014/main" id="{DF1B113E-3907-499D-9508-A89ABF48A2E8}"/>
              </a:ext>
            </a:extLst>
          </p:cNvPr>
          <p:cNvGraphicFramePr>
            <a:graphicFrameLocks noGrp="1"/>
          </p:cNvGraphicFramePr>
          <p:nvPr>
            <p:extLst>
              <p:ext uri="{D42A27DB-BD31-4B8C-83A1-F6EECF244321}">
                <p14:modId xmlns:p14="http://schemas.microsoft.com/office/powerpoint/2010/main" val="146362543"/>
              </p:ext>
            </p:extLst>
          </p:nvPr>
        </p:nvGraphicFramePr>
        <p:xfrm>
          <a:off x="7186974" y="3626821"/>
          <a:ext cx="4547935" cy="2194560"/>
        </p:xfrm>
        <a:graphic>
          <a:graphicData uri="http://schemas.openxmlformats.org/drawingml/2006/table">
            <a:tbl>
              <a:tblPr firstRow="1" bandRow="1"/>
              <a:tblGrid>
                <a:gridCol w="657985">
                  <a:extLst>
                    <a:ext uri="{9D8B030D-6E8A-4147-A177-3AD203B41FA5}">
                      <a16:colId xmlns:a16="http://schemas.microsoft.com/office/drawing/2014/main" val="1259755923"/>
                    </a:ext>
                  </a:extLst>
                </a:gridCol>
                <a:gridCol w="651961">
                  <a:extLst>
                    <a:ext uri="{9D8B030D-6E8A-4147-A177-3AD203B41FA5}">
                      <a16:colId xmlns:a16="http://schemas.microsoft.com/office/drawing/2014/main" val="725518092"/>
                    </a:ext>
                  </a:extLst>
                </a:gridCol>
                <a:gridCol w="1404767">
                  <a:extLst>
                    <a:ext uri="{9D8B030D-6E8A-4147-A177-3AD203B41FA5}">
                      <a16:colId xmlns:a16="http://schemas.microsoft.com/office/drawing/2014/main" val="3896158789"/>
                    </a:ext>
                  </a:extLst>
                </a:gridCol>
                <a:gridCol w="1833222">
                  <a:extLst>
                    <a:ext uri="{9D8B030D-6E8A-4147-A177-3AD203B41FA5}">
                      <a16:colId xmlns:a16="http://schemas.microsoft.com/office/drawing/2014/main" val="1619903852"/>
                    </a:ext>
                  </a:extLst>
                </a:gridCol>
              </a:tblGrid>
              <a:tr h="255641">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Bản NB</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Đỗ Nhuận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Văn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Tình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Nguyễn Tài Tuệ</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Đỗ Nhuận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516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Văn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Tiến về Hà Nội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sp>
        <p:nvSpPr>
          <p:cNvPr id="48" name="Arrow: Curved Right 47">
            <a:extLst>
              <a:ext uri="{FF2B5EF4-FFF2-40B4-BE49-F238E27FC236}">
                <a16:creationId xmlns:a16="http://schemas.microsoft.com/office/drawing/2014/main" id="{27330806-6068-4B6A-84C2-04FDC523E1CE}"/>
              </a:ext>
            </a:extLst>
          </p:cNvPr>
          <p:cNvSpPr/>
          <p:nvPr/>
        </p:nvSpPr>
        <p:spPr>
          <a:xfrm rot="20419409">
            <a:off x="5378631" y="3359426"/>
            <a:ext cx="1308257" cy="2104606"/>
          </a:xfrm>
          <a:prstGeom prst="curvedRightArrow">
            <a:avLst>
              <a:gd name="adj1" fmla="val 10705"/>
              <a:gd name="adj2" fmla="val 23420"/>
              <a:gd name="adj3" fmla="val 15609"/>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Tree>
    <p:extLst>
      <p:ext uri="{BB962C8B-B14F-4D97-AF65-F5344CB8AC3E}">
        <p14:creationId xmlns:p14="http://schemas.microsoft.com/office/powerpoint/2010/main" val="259025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108660"/>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18584" y="3924347"/>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Liên</a:t>
              </a:r>
              <a:r>
                <a:rPr lang="en-US" sz="2200" kern="1200" dirty="0"/>
                <a:t> </a:t>
              </a:r>
              <a:r>
                <a:rPr lang="en-US" sz="2200" kern="1200" dirty="0" err="1"/>
                <a:t>kết</a:t>
              </a:r>
              <a:r>
                <a:rPr lang="en-US" sz="2200" kern="1200" dirty="0"/>
                <a:t> </a:t>
              </a:r>
              <a:r>
                <a:rPr lang="en-US" sz="2200" kern="1200" dirty="0" err="1"/>
                <a:t>d</a:t>
              </a:r>
              <a:r>
                <a:rPr lang="en-US" sz="2200" dirty="0" err="1"/>
                <a:t>ữ</a:t>
              </a:r>
              <a:r>
                <a:rPr lang="en-US" sz="2200" dirty="0"/>
                <a:t> </a:t>
              </a:r>
              <a:r>
                <a:rPr lang="en-US" sz="2200" dirty="0" err="1"/>
                <a:t>liệu</a:t>
              </a:r>
              <a:endParaRPr lang="en-US" sz="2200" kern="1200" dirty="0"/>
            </a:p>
          </p:txBody>
        </p:sp>
      </p:grpSp>
      <p:sp>
        <p:nvSpPr>
          <p:cNvPr id="16" name="Rectangle: Rounded Corners 15" descr="Hierarchy">
            <a:extLst>
              <a:ext uri="{FF2B5EF4-FFF2-40B4-BE49-F238E27FC236}">
                <a16:creationId xmlns:a16="http://schemas.microsoft.com/office/drawing/2014/main" id="{A9B2BE6B-B583-4BD8-AECF-BFCD1928795C}"/>
              </a:ext>
            </a:extLst>
          </p:cNvPr>
          <p:cNvSpPr/>
          <p:nvPr/>
        </p:nvSpPr>
        <p:spPr>
          <a:xfrm>
            <a:off x="166611" y="3999305"/>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a:ln>
            <a:solidFill>
              <a:schemeClr val="accent2">
                <a:lumMod val="7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5" name="Rectangle 14">
            <a:extLst>
              <a:ext uri="{FF2B5EF4-FFF2-40B4-BE49-F238E27FC236}">
                <a16:creationId xmlns:a16="http://schemas.microsoft.com/office/drawing/2014/main" id="{B44661B2-DFB4-47CD-AE9E-9D3393FAF6BE}"/>
              </a:ext>
            </a:extLst>
          </p:cNvPr>
          <p:cNvSpPr/>
          <p:nvPr/>
        </p:nvSpPr>
        <p:spPr>
          <a:xfrm>
            <a:off x="3953023" y="1609325"/>
            <a:ext cx="7920110" cy="3894977"/>
          </a:xfrm>
          <a:prstGeom prst="rect">
            <a:avLst/>
          </a:prstGeom>
          <a:solidFill>
            <a:schemeClr val="accent3">
              <a:lumMod val="20000"/>
              <a:lumOff val="80000"/>
            </a:schemeClr>
          </a:solidFill>
        </p:spPr>
        <p:txBody>
          <a:bodyPr wrap="square">
            <a:spAutoFit/>
          </a:bodyPr>
          <a:lstStyle/>
          <a:p>
            <a:pPr marL="342900" indent="-342900" algn="just">
              <a:lnSpc>
                <a:spcPct val="150000"/>
              </a:lnSpc>
              <a:buFont typeface="Wingdings" panose="05000000000000000000" pitchFamily="2" charset="2"/>
              <a:buChar char="§"/>
            </a:pP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Liên</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kết</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theo</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khóa</a:t>
            </a: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là</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dùng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khóa</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ngoài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để</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thực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hiện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việc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nối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hai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với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nhau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Font typeface="Wingdings" panose="05000000000000000000" pitchFamily="2" charset="2"/>
              <a:buChar char="§"/>
            </a:pP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CSDL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ờng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gồm</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nhiều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liên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kết</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với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nhau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nhằm</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hạn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chế</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d</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thừa</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thuận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lợi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trong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việc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đảm</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bảo</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nhất</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quán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toàn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vẹn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khi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cập</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nhật</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21978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108660"/>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06891" y="4923087"/>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kern="1200" dirty="0"/>
            </a:p>
          </p:txBody>
        </p:sp>
      </p:grpSp>
      <p:sp>
        <p:nvSpPr>
          <p:cNvPr id="9" name="Rectangle: Rounded Corners 8" descr="Database">
            <a:extLst>
              <a:ext uri="{FF2B5EF4-FFF2-40B4-BE49-F238E27FC236}">
                <a16:creationId xmlns:a16="http://schemas.microsoft.com/office/drawing/2014/main" id="{EAED5C6A-6936-4765-AAEB-B9389174841F}"/>
              </a:ext>
            </a:extLst>
          </p:cNvPr>
          <p:cNvSpPr/>
          <p:nvPr/>
        </p:nvSpPr>
        <p:spPr>
          <a:xfrm>
            <a:off x="192192" y="4993360"/>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aphicFrame>
        <p:nvGraphicFramePr>
          <p:cNvPr id="30" name="Table 2">
            <a:extLst>
              <a:ext uri="{FF2B5EF4-FFF2-40B4-BE49-F238E27FC236}">
                <a16:creationId xmlns:a16="http://schemas.microsoft.com/office/drawing/2014/main" id="{7E3E4EA5-43EA-4D64-B3DB-DD4127587BEB}"/>
              </a:ext>
            </a:extLst>
          </p:cNvPr>
          <p:cNvGraphicFramePr>
            <a:graphicFrameLocks noGrp="1"/>
          </p:cNvGraphicFramePr>
          <p:nvPr>
            <p:extLst>
              <p:ext uri="{D42A27DB-BD31-4B8C-83A1-F6EECF244321}">
                <p14:modId xmlns:p14="http://schemas.microsoft.com/office/powerpoint/2010/main" val="2596747529"/>
              </p:ext>
            </p:extLst>
          </p:nvPr>
        </p:nvGraphicFramePr>
        <p:xfrm>
          <a:off x="5362932" y="1764708"/>
          <a:ext cx="5090422" cy="1920240"/>
        </p:xfrm>
        <a:graphic>
          <a:graphicData uri="http://schemas.openxmlformats.org/drawingml/2006/table">
            <a:tbl>
              <a:tblPr firstRow="1" bandRow="1"/>
              <a:tblGrid>
                <a:gridCol w="572369">
                  <a:extLst>
                    <a:ext uri="{9D8B030D-6E8A-4147-A177-3AD203B41FA5}">
                      <a16:colId xmlns:a16="http://schemas.microsoft.com/office/drawing/2014/main" val="1259755923"/>
                    </a:ext>
                  </a:extLst>
                </a:gridCol>
                <a:gridCol w="1272964">
                  <a:extLst>
                    <a:ext uri="{9D8B030D-6E8A-4147-A177-3AD203B41FA5}">
                      <a16:colId xmlns:a16="http://schemas.microsoft.com/office/drawing/2014/main" val="725518092"/>
                    </a:ext>
                  </a:extLst>
                </a:gridCol>
                <a:gridCol w="948776">
                  <a:extLst>
                    <a:ext uri="{9D8B030D-6E8A-4147-A177-3AD203B41FA5}">
                      <a16:colId xmlns:a16="http://schemas.microsoft.com/office/drawing/2014/main" val="4034118831"/>
                    </a:ext>
                  </a:extLst>
                </a:gridCol>
                <a:gridCol w="955651">
                  <a:extLst>
                    <a:ext uri="{9D8B030D-6E8A-4147-A177-3AD203B41FA5}">
                      <a16:colId xmlns:a16="http://schemas.microsoft.com/office/drawing/2014/main" val="1993954401"/>
                    </a:ext>
                  </a:extLst>
                </a:gridCol>
                <a:gridCol w="632517">
                  <a:extLst>
                    <a:ext uri="{9D8B030D-6E8A-4147-A177-3AD203B41FA5}">
                      <a16:colId xmlns:a16="http://schemas.microsoft.com/office/drawing/2014/main" val="3896158789"/>
                    </a:ext>
                  </a:extLst>
                </a:gridCol>
                <a:gridCol w="708145">
                  <a:extLst>
                    <a:ext uri="{9D8B030D-6E8A-4147-A177-3AD203B41FA5}">
                      <a16:colId xmlns:a16="http://schemas.microsoft.com/office/drawing/2014/main" val="1619903852"/>
                    </a:ext>
                  </a:extLst>
                </a:gridCol>
              </a:tblGrid>
              <a:tr h="244875">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a:t>Bảng điểm thi tiếng Anh</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SBD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Họ tên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Giới tính</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Ngày sinh</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Điểm</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Mã KT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a:t>Phan Việt An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Nam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17/10/2005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6,25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A1001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a:t>Trần Duy Anh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Nam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11/09/2004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8,00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A1001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a:t>Bùi Thị Hương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Nữ</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20/03/2006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9,50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A1001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Đỗ Hồng Hoa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Nữ</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15/09/2005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7,75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a:t>A1001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44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bl>
          </a:graphicData>
        </a:graphic>
      </p:graphicFrame>
      <p:sp>
        <p:nvSpPr>
          <p:cNvPr id="31" name="Callout: Line 30">
            <a:extLst>
              <a:ext uri="{FF2B5EF4-FFF2-40B4-BE49-F238E27FC236}">
                <a16:creationId xmlns:a16="http://schemas.microsoft.com/office/drawing/2014/main" id="{11F328D1-2E5D-4859-A728-2CEFCF6A61BF}"/>
              </a:ext>
            </a:extLst>
          </p:cNvPr>
          <p:cNvSpPr/>
          <p:nvPr/>
        </p:nvSpPr>
        <p:spPr>
          <a:xfrm>
            <a:off x="5362932" y="3839085"/>
            <a:ext cx="1088245" cy="297133"/>
          </a:xfrm>
          <a:prstGeom prst="borderCallout1">
            <a:avLst>
              <a:gd name="adj1" fmla="val -604"/>
              <a:gd name="adj2" fmla="val 26013"/>
              <a:gd name="adj3" fmla="val -58468"/>
              <a:gd name="adj4" fmla="val 26264"/>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Số nguyên</a:t>
            </a:r>
          </a:p>
        </p:txBody>
      </p:sp>
      <p:sp>
        <p:nvSpPr>
          <p:cNvPr id="32" name="Callout: Line 31">
            <a:extLst>
              <a:ext uri="{FF2B5EF4-FFF2-40B4-BE49-F238E27FC236}">
                <a16:creationId xmlns:a16="http://schemas.microsoft.com/office/drawing/2014/main" id="{D6DEAA3A-14FE-44B2-A8CC-292BDFA087AD}"/>
              </a:ext>
            </a:extLst>
          </p:cNvPr>
          <p:cNvSpPr/>
          <p:nvPr/>
        </p:nvSpPr>
        <p:spPr>
          <a:xfrm>
            <a:off x="6025076" y="4334101"/>
            <a:ext cx="1088245" cy="423377"/>
          </a:xfrm>
          <a:prstGeom prst="borderCallout1">
            <a:avLst>
              <a:gd name="adj1" fmla="val -360"/>
              <a:gd name="adj2" fmla="val 49388"/>
              <a:gd name="adj3" fmla="val -158813"/>
              <a:gd name="adj4" fmla="val 4963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Xâu kí tự (&lt;64 kí tự)</a:t>
            </a:r>
          </a:p>
        </p:txBody>
      </p:sp>
      <p:sp>
        <p:nvSpPr>
          <p:cNvPr id="33" name="Callout: Line 32">
            <a:extLst>
              <a:ext uri="{FF2B5EF4-FFF2-40B4-BE49-F238E27FC236}">
                <a16:creationId xmlns:a16="http://schemas.microsoft.com/office/drawing/2014/main" id="{B47CF58A-B463-4666-B560-C6737E663144}"/>
              </a:ext>
            </a:extLst>
          </p:cNvPr>
          <p:cNvSpPr/>
          <p:nvPr/>
        </p:nvSpPr>
        <p:spPr>
          <a:xfrm>
            <a:off x="7165681" y="3839085"/>
            <a:ext cx="998235" cy="423377"/>
          </a:xfrm>
          <a:prstGeom prst="borderCallout1">
            <a:avLst>
              <a:gd name="adj1" fmla="val -360"/>
              <a:gd name="adj2" fmla="val 50765"/>
              <a:gd name="adj3" fmla="val -45140"/>
              <a:gd name="adj4" fmla="val 51017"/>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Logic (Nam/Nữ)</a:t>
            </a:r>
          </a:p>
        </p:txBody>
      </p:sp>
      <p:sp>
        <p:nvSpPr>
          <p:cNvPr id="34" name="Callout: Line 33">
            <a:extLst>
              <a:ext uri="{FF2B5EF4-FFF2-40B4-BE49-F238E27FC236}">
                <a16:creationId xmlns:a16="http://schemas.microsoft.com/office/drawing/2014/main" id="{EA00BC5C-CCA7-4B48-840D-52F62CE9D5CC}"/>
              </a:ext>
            </a:extLst>
          </p:cNvPr>
          <p:cNvSpPr/>
          <p:nvPr/>
        </p:nvSpPr>
        <p:spPr>
          <a:xfrm>
            <a:off x="7908143" y="4397222"/>
            <a:ext cx="1519416" cy="297133"/>
          </a:xfrm>
          <a:prstGeom prst="borderCallout1">
            <a:avLst>
              <a:gd name="adj1" fmla="val 1710"/>
              <a:gd name="adj2" fmla="val 30990"/>
              <a:gd name="adj3" fmla="val -238948"/>
              <a:gd name="adj4" fmla="val 31241"/>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Ngày tháng năm</a:t>
            </a:r>
          </a:p>
        </p:txBody>
      </p:sp>
      <p:sp>
        <p:nvSpPr>
          <p:cNvPr id="35" name="Callout: Line 34">
            <a:extLst>
              <a:ext uri="{FF2B5EF4-FFF2-40B4-BE49-F238E27FC236}">
                <a16:creationId xmlns:a16="http://schemas.microsoft.com/office/drawing/2014/main" id="{3AD590FD-E181-4061-9DF3-40FFD816DAF1}"/>
              </a:ext>
            </a:extLst>
          </p:cNvPr>
          <p:cNvSpPr/>
          <p:nvPr/>
        </p:nvSpPr>
        <p:spPr>
          <a:xfrm>
            <a:off x="8553651" y="3808585"/>
            <a:ext cx="1239684" cy="305508"/>
          </a:xfrm>
          <a:prstGeom prst="borderCallout1">
            <a:avLst>
              <a:gd name="adj1" fmla="val -2611"/>
              <a:gd name="adj2" fmla="val 72949"/>
              <a:gd name="adj3" fmla="val -49641"/>
              <a:gd name="adj4" fmla="val 73200"/>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Số thập phân</a:t>
            </a:r>
          </a:p>
        </p:txBody>
      </p:sp>
      <p:sp>
        <p:nvSpPr>
          <p:cNvPr id="36" name="Callout: Line 35">
            <a:extLst>
              <a:ext uri="{FF2B5EF4-FFF2-40B4-BE49-F238E27FC236}">
                <a16:creationId xmlns:a16="http://schemas.microsoft.com/office/drawing/2014/main" id="{11FADC03-3D2E-4A89-9A54-AEBF62E5899A}"/>
              </a:ext>
            </a:extLst>
          </p:cNvPr>
          <p:cNvSpPr/>
          <p:nvPr/>
        </p:nvSpPr>
        <p:spPr>
          <a:xfrm>
            <a:off x="9611089" y="4325783"/>
            <a:ext cx="945393" cy="423377"/>
          </a:xfrm>
          <a:prstGeom prst="borderCallout1">
            <a:avLst>
              <a:gd name="adj1" fmla="val -360"/>
              <a:gd name="adj2" fmla="val 49388"/>
              <a:gd name="adj3" fmla="val -152317"/>
              <a:gd name="adj4" fmla="val 50366"/>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Xâu kí tự (5 kí tự)</a:t>
            </a:r>
          </a:p>
        </p:txBody>
      </p:sp>
    </p:spTree>
    <p:extLst>
      <p:ext uri="{BB962C8B-B14F-4D97-AF65-F5344CB8AC3E}">
        <p14:creationId xmlns:p14="http://schemas.microsoft.com/office/powerpoint/2010/main" val="363996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a:extLst>
              <a:ext uri="{FF2B5EF4-FFF2-40B4-BE49-F238E27FC236}">
                <a16:creationId xmlns:a16="http://schemas.microsoft.com/office/drawing/2014/main" id="{FDC5585D-CCBB-4B62-8703-86CC5D0E5C9A}"/>
              </a:ext>
            </a:extLst>
          </p:cNvPr>
          <p:cNvSpPr txBox="1">
            <a:spLocks/>
          </p:cNvSpPr>
          <p:nvPr/>
        </p:nvSpPr>
        <p:spPr>
          <a:xfrm>
            <a:off x="0" y="108660"/>
            <a:ext cx="9202382" cy="6538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2. MỘT SỐ THUẬT NGỮ, KHÁI NIỆM LIÊN QUAN</a:t>
            </a:r>
          </a:p>
        </p:txBody>
      </p:sp>
      <p:graphicFrame>
        <p:nvGraphicFramePr>
          <p:cNvPr id="3" name="Diagram 2">
            <a:extLst>
              <a:ext uri="{FF2B5EF4-FFF2-40B4-BE49-F238E27FC236}">
                <a16:creationId xmlns:a16="http://schemas.microsoft.com/office/drawing/2014/main" id="{C3BB63AE-D79F-4B7F-811C-57765AA297EC}"/>
              </a:ext>
            </a:extLst>
          </p:cNvPr>
          <p:cNvGraphicFramePr/>
          <p:nvPr/>
        </p:nvGraphicFramePr>
        <p:xfrm>
          <a:off x="100307" y="930688"/>
          <a:ext cx="3513661" cy="486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D008B12C-EEB2-4308-8322-6927362F768F}"/>
              </a:ext>
            </a:extLst>
          </p:cNvPr>
          <p:cNvGrpSpPr/>
          <p:nvPr/>
        </p:nvGrpSpPr>
        <p:grpSpPr>
          <a:xfrm>
            <a:off x="106891" y="4923087"/>
            <a:ext cx="3493009" cy="868680"/>
            <a:chOff x="-14151" y="1023594"/>
            <a:chExt cx="3513662" cy="899584"/>
          </a:xfrm>
          <a:solidFill>
            <a:schemeClr val="accent4">
              <a:lumMod val="20000"/>
              <a:lumOff val="80000"/>
            </a:schemeClr>
          </a:solidFill>
        </p:grpSpPr>
        <p:sp>
          <p:nvSpPr>
            <p:cNvPr id="27" name="Rectangle: Rounded Corners 26">
              <a:extLst>
                <a:ext uri="{FF2B5EF4-FFF2-40B4-BE49-F238E27FC236}">
                  <a16:creationId xmlns:a16="http://schemas.microsoft.com/office/drawing/2014/main" id="{57206756-A6CF-43C0-9E52-5EC1C420E619}"/>
                </a:ext>
              </a:extLst>
            </p:cNvPr>
            <p:cNvSpPr/>
            <p:nvPr/>
          </p:nvSpPr>
          <p:spPr>
            <a:xfrm>
              <a:off x="-14151" y="1023594"/>
              <a:ext cx="3513661" cy="899584"/>
            </a:xfrm>
            <a:prstGeom prst="roundRect">
              <a:avLst>
                <a:gd name="adj" fmla="val 100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091F5533-FC36-4366-9181-9ADF6CBF18D5}"/>
                </a:ext>
              </a:extLst>
            </p:cNvPr>
            <p:cNvSpPr txBox="1"/>
            <p:nvPr/>
          </p:nvSpPr>
          <p:spPr>
            <a:xfrm>
              <a:off x="778541" y="1062242"/>
              <a:ext cx="2720970" cy="85223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dirty="0" err="1"/>
                <a:t>Các</a:t>
              </a:r>
              <a:r>
                <a:rPr lang="en-US" sz="2200" dirty="0"/>
                <a:t> </a:t>
              </a:r>
              <a:r>
                <a:rPr lang="en-US" sz="2200" dirty="0" err="1"/>
                <a:t>trường</a:t>
              </a:r>
              <a:r>
                <a:rPr lang="en-US" sz="2200" dirty="0"/>
                <a:t> </a:t>
              </a:r>
              <a:r>
                <a:rPr lang="en-US" sz="2200" dirty="0" err="1"/>
                <a:t>và</a:t>
              </a:r>
              <a:r>
                <a:rPr lang="en-US" sz="2200" dirty="0"/>
                <a:t> </a:t>
              </a:r>
              <a:r>
                <a:rPr lang="en-US" sz="2200" dirty="0" err="1"/>
                <a:t>dữ</a:t>
              </a:r>
              <a:r>
                <a:rPr lang="en-US" sz="2200" dirty="0"/>
                <a:t> </a:t>
              </a:r>
              <a:r>
                <a:rPr lang="en-US" sz="2200" dirty="0" err="1"/>
                <a:t>liệu</a:t>
              </a:r>
              <a:endParaRPr lang="en-US" sz="2200" kern="1200" dirty="0"/>
            </a:p>
          </p:txBody>
        </p:sp>
      </p:grpSp>
      <p:sp>
        <p:nvSpPr>
          <p:cNvPr id="9" name="Rectangle: Rounded Corners 8" descr="Database">
            <a:extLst>
              <a:ext uri="{FF2B5EF4-FFF2-40B4-BE49-F238E27FC236}">
                <a16:creationId xmlns:a16="http://schemas.microsoft.com/office/drawing/2014/main" id="{EAED5C6A-6936-4765-AAEB-B9389174841F}"/>
              </a:ext>
            </a:extLst>
          </p:cNvPr>
          <p:cNvSpPr/>
          <p:nvPr/>
        </p:nvSpPr>
        <p:spPr>
          <a:xfrm>
            <a:off x="192192" y="4993360"/>
            <a:ext cx="702732" cy="719667"/>
          </a:xfrm>
          <a:prstGeom prst="roundRect">
            <a:avLst>
              <a:gd name="adj" fmla="val 10000"/>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5000" b="-5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5" name="Rectangle 14">
            <a:extLst>
              <a:ext uri="{FF2B5EF4-FFF2-40B4-BE49-F238E27FC236}">
                <a16:creationId xmlns:a16="http://schemas.microsoft.com/office/drawing/2014/main" id="{1E7E77A8-92D8-4B2B-84C4-97E1FEAD6CB5}"/>
              </a:ext>
            </a:extLst>
          </p:cNvPr>
          <p:cNvSpPr/>
          <p:nvPr/>
        </p:nvSpPr>
        <p:spPr>
          <a:xfrm>
            <a:off x="3995227" y="3578803"/>
            <a:ext cx="7920110" cy="2232984"/>
          </a:xfrm>
          <a:prstGeom prst="rect">
            <a:avLst/>
          </a:prstGeom>
          <a:solidFill>
            <a:schemeClr val="accent3">
              <a:lumMod val="20000"/>
              <a:lumOff val="80000"/>
            </a:schemeClr>
          </a:solidFill>
        </p:spPr>
        <p:txBody>
          <a:bodyPr wrap="square">
            <a:spAutoFit/>
          </a:bodyPr>
          <a:lstStyle/>
          <a:p>
            <a:pPr marL="342900" indent="-342900" algn="just">
              <a:lnSpc>
                <a:spcPct val="150000"/>
              </a:lnSpc>
              <a:buFont typeface="Wingdings" panose="05000000000000000000" pitchFamily="2" charset="2"/>
              <a:buChar char="§"/>
            </a:pP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Mỗi</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tr</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ờng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cần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xác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định</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kiểu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Font typeface="Wingdings" panose="05000000000000000000" pitchFamily="2" charset="2"/>
              <a:buChar char="§"/>
            </a:pP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Mục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đích</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hạn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chế</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việc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phí</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dung l</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l</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u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trữ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kiểm</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soát</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đắn</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về</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logic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dữ</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liệu</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đ</a:t>
            </a:r>
            <a:r>
              <a:rPr lang="vi-VN"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ư</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ợc</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nhập</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bảng</a:t>
            </a: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endParaRPr lang="vi-VN"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021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93012E8-47B9-45ED-A597-E8765CBDDA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876300" y="2043446"/>
            <a:ext cx="10439400" cy="3952875"/>
          </a:xfrm>
          <a:prstGeom prst="rect">
            <a:avLst/>
          </a:prstGeom>
        </p:spPr>
      </p:pic>
      <p:sp>
        <p:nvSpPr>
          <p:cNvPr id="29" name="Rectangle 28">
            <a:extLst>
              <a:ext uri="{FF2B5EF4-FFF2-40B4-BE49-F238E27FC236}">
                <a16:creationId xmlns:a16="http://schemas.microsoft.com/office/drawing/2014/main" id="{49C75610-431C-413E-A284-6485CC629C8B}"/>
              </a:ext>
            </a:extLst>
          </p:cNvPr>
          <p:cNvSpPr/>
          <p:nvPr/>
        </p:nvSpPr>
        <p:spPr>
          <a:xfrm>
            <a:off x="1456329" y="489529"/>
            <a:ext cx="8841221" cy="461665"/>
          </a:xfrm>
          <a:prstGeom prst="rect">
            <a:avLst/>
          </a:prstGeom>
        </p:spPr>
        <p:txBody>
          <a:bodyPr wrap="square">
            <a:spAutoFit/>
          </a:bodyPr>
          <a:lstStyle/>
          <a:p>
            <a:r>
              <a:rPr lang="en-US" sz="2400" dirty="0">
                <a:solidFill>
                  <a:schemeClr val="accent5">
                    <a:lumMod val="75000"/>
                  </a:schemeClr>
                </a:solidFill>
              </a:rPr>
              <a:t>1. </a:t>
            </a:r>
            <a:r>
              <a:rPr lang="vi-VN" sz="2400" dirty="0">
                <a:solidFill>
                  <a:schemeClr val="accent5">
                    <a:lumMod val="75000"/>
                  </a:schemeClr>
                </a:solidFill>
              </a:rPr>
              <a:t>Hãy chỉ ra khoá chính của bảng Ca sĩ và bảng Bản nhạc.</a:t>
            </a:r>
          </a:p>
        </p:txBody>
      </p:sp>
      <p:sp>
        <p:nvSpPr>
          <p:cNvPr id="30" name="Rectangle 29">
            <a:extLst>
              <a:ext uri="{FF2B5EF4-FFF2-40B4-BE49-F238E27FC236}">
                <a16:creationId xmlns:a16="http://schemas.microsoft.com/office/drawing/2014/main" id="{EF5713F6-06FF-4799-AAEA-E6644AEAF307}"/>
              </a:ext>
            </a:extLst>
          </p:cNvPr>
          <p:cNvSpPr/>
          <p:nvPr/>
        </p:nvSpPr>
        <p:spPr>
          <a:xfrm>
            <a:off x="1462992" y="1135563"/>
            <a:ext cx="10297599" cy="461665"/>
          </a:xfrm>
          <a:prstGeom prst="rect">
            <a:avLst/>
          </a:prstGeom>
        </p:spPr>
        <p:txBody>
          <a:bodyPr wrap="square">
            <a:spAutoFit/>
          </a:bodyPr>
          <a:lstStyle/>
          <a:p>
            <a:r>
              <a:rPr lang="en-US" sz="2400" dirty="0">
                <a:solidFill>
                  <a:schemeClr val="accent5">
                    <a:lumMod val="75000"/>
                  </a:schemeClr>
                </a:solidFill>
              </a:rPr>
              <a:t>2. </a:t>
            </a:r>
            <a:r>
              <a:rPr lang="vi-VN" sz="2400" dirty="0">
                <a:solidFill>
                  <a:schemeClr val="accent5">
                    <a:lumMod val="75000"/>
                  </a:schemeClr>
                </a:solidFill>
              </a:rPr>
              <a:t>Hãy chỉ ra các khoá ngoài của bảng Bản nhạc và bảng Bản thu âm.</a:t>
            </a:r>
          </a:p>
        </p:txBody>
      </p:sp>
      <p:sp>
        <p:nvSpPr>
          <p:cNvPr id="40" name="Oval 39">
            <a:extLst>
              <a:ext uri="{FF2B5EF4-FFF2-40B4-BE49-F238E27FC236}">
                <a16:creationId xmlns:a16="http://schemas.microsoft.com/office/drawing/2014/main" id="{DC396A4A-3305-4CAC-BD42-FBA9570F7F93}"/>
              </a:ext>
            </a:extLst>
          </p:cNvPr>
          <p:cNvSpPr/>
          <p:nvPr/>
        </p:nvSpPr>
        <p:spPr>
          <a:xfrm>
            <a:off x="3466531" y="2940571"/>
            <a:ext cx="805218" cy="614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a:extLst>
              <a:ext uri="{FF2B5EF4-FFF2-40B4-BE49-F238E27FC236}">
                <a16:creationId xmlns:a16="http://schemas.microsoft.com/office/drawing/2014/main" id="{CC25C95D-7998-4C6A-8A77-2866C54583C4}"/>
              </a:ext>
            </a:extLst>
          </p:cNvPr>
          <p:cNvSpPr/>
          <p:nvPr/>
        </p:nvSpPr>
        <p:spPr>
          <a:xfrm>
            <a:off x="5939050" y="2940571"/>
            <a:ext cx="805218" cy="614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a:extLst>
              <a:ext uri="{FF2B5EF4-FFF2-40B4-BE49-F238E27FC236}">
                <a16:creationId xmlns:a16="http://schemas.microsoft.com/office/drawing/2014/main" id="{C6EB7FBF-E3B4-4D0E-8B6A-CF680CC79562}"/>
              </a:ext>
            </a:extLst>
          </p:cNvPr>
          <p:cNvSpPr/>
          <p:nvPr/>
        </p:nvSpPr>
        <p:spPr>
          <a:xfrm>
            <a:off x="6744268" y="2940570"/>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E559F8C1-79D7-47E6-8B35-8E3704C52387}"/>
              </a:ext>
            </a:extLst>
          </p:cNvPr>
          <p:cNvSpPr/>
          <p:nvPr/>
        </p:nvSpPr>
        <p:spPr>
          <a:xfrm>
            <a:off x="9743649" y="2940570"/>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9D12C647-68C6-43E3-BF74-21990A021700}"/>
              </a:ext>
            </a:extLst>
          </p:cNvPr>
          <p:cNvSpPr/>
          <p:nvPr/>
        </p:nvSpPr>
        <p:spPr>
          <a:xfrm>
            <a:off x="10491290" y="2940570"/>
            <a:ext cx="805218" cy="61414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9302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69A572-ED91-4C27-B564-45C42DB1C02E}"/>
              </a:ext>
            </a:extLst>
          </p:cNvPr>
          <p:cNvPicPr>
            <a:picLocks noChangeAspect="1"/>
          </p:cNvPicPr>
          <p:nvPr/>
        </p:nvPicPr>
        <p:blipFill>
          <a:blip r:embed="rId3"/>
          <a:stretch>
            <a:fillRect/>
          </a:stretch>
        </p:blipFill>
        <p:spPr>
          <a:xfrm>
            <a:off x="301618" y="125104"/>
            <a:ext cx="11588763" cy="309576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D7267E7-4B85-4887-8C4D-DD207AC7B873}"/>
              </a:ext>
            </a:extLst>
          </p:cNvPr>
          <p:cNvPicPr>
            <a:picLocks noChangeAspect="1"/>
          </p:cNvPicPr>
          <p:nvPr/>
        </p:nvPicPr>
        <p:blipFill>
          <a:blip r:embed="rId4"/>
          <a:stretch>
            <a:fillRect/>
          </a:stretch>
        </p:blipFill>
        <p:spPr>
          <a:xfrm>
            <a:off x="637578" y="3488058"/>
            <a:ext cx="10916842" cy="3244838"/>
          </a:xfrm>
          <a:prstGeom prst="rect">
            <a:avLst/>
          </a:prstGeom>
        </p:spPr>
      </p:pic>
    </p:spTree>
    <p:extLst>
      <p:ext uri="{BB962C8B-B14F-4D97-AF65-F5344CB8AC3E}">
        <p14:creationId xmlns:p14="http://schemas.microsoft.com/office/powerpoint/2010/main" val="286191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25" name="Picture Placeholder 24">
            <a:extLst>
              <a:ext uri="{FF2B5EF4-FFF2-40B4-BE49-F238E27FC236}">
                <a16:creationId xmlns:a16="http://schemas.microsoft.com/office/drawing/2014/main" id="{FB6D6E27-57FF-4D44-ACE8-A61575392E0B}"/>
              </a:ext>
            </a:extLst>
          </p:cNvPr>
          <p:cNvPicPr>
            <a:picLocks noGrp="1" noChangeAspect="1"/>
          </p:cNvPicPr>
          <p:nvPr>
            <p:ph type="pic" sz="quarter" idx="13"/>
          </p:nvPr>
        </p:nvPicPr>
        <p:blipFill>
          <a:blip r:embed="rId3"/>
          <a:srcRect t="18177" b="18177"/>
          <a:stretch>
            <a:fillRect/>
          </a:stretch>
        </p:blipFill>
        <p:spPr>
          <a:xfrm>
            <a:off x="638919" y="1628153"/>
            <a:ext cx="4227236" cy="3825671"/>
          </a:xfrm>
          <a:prstGeom prst="rect">
            <a:avLst/>
          </a:prstGeom>
        </p:spPr>
      </p:pic>
      <p:pic>
        <p:nvPicPr>
          <p:cNvPr id="2050" name="Picture 2" descr="Hình ảnh Tờ Giấy Cũ PNG, Vector, PSD, và biểu tượng để tải ...">
            <a:extLst>
              <a:ext uri="{FF2B5EF4-FFF2-40B4-BE49-F238E27FC236}">
                <a16:creationId xmlns:a16="http://schemas.microsoft.com/office/drawing/2014/main" id="{D76FFD11-F982-4884-AD51-C48B1DB21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140" y="518166"/>
            <a:ext cx="6724020" cy="59657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5962249" y="1527347"/>
            <a:ext cx="5274409" cy="4346978"/>
          </a:xfrm>
        </p:spPr>
        <p:txBody>
          <a:bodyPr>
            <a:normAutofit fontScale="77500" lnSpcReduction="20000"/>
          </a:bodyPr>
          <a:lstStyle/>
          <a:p>
            <a:pPr marL="0" indent="3175" algn="just"/>
            <a:endParaRPr lang="en-US" dirty="0">
              <a:solidFill>
                <a:schemeClr val="tx1">
                  <a:lumMod val="85000"/>
                  <a:lumOff val="15000"/>
                </a:schemeClr>
              </a:solidFill>
            </a:endParaRPr>
          </a:p>
          <a:p>
            <a:pPr marL="0" indent="3175" algn="ctr"/>
            <a:r>
              <a:rPr lang="vi-VN" sz="5700" b="1" dirty="0"/>
              <a:t>Edgar Frank Co</a:t>
            </a:r>
            <a:r>
              <a:rPr lang="en-US" sz="5700" b="1" dirty="0"/>
              <a:t>dd</a:t>
            </a:r>
          </a:p>
          <a:p>
            <a:pPr marL="0" indent="3175" algn="ctr"/>
            <a:r>
              <a:rPr lang="vi-VN" sz="2600" dirty="0"/>
              <a:t>(1923-2003)</a:t>
            </a:r>
            <a:endParaRPr lang="en-US" sz="2600" dirty="0"/>
          </a:p>
          <a:p>
            <a:pPr marL="0" indent="3175" algn="just">
              <a:lnSpc>
                <a:spcPct val="170000"/>
              </a:lnSpc>
            </a:pPr>
            <a:r>
              <a:rPr lang="en-US" sz="2800" dirty="0" err="1">
                <a:solidFill>
                  <a:schemeClr val="tx1">
                    <a:lumMod val="85000"/>
                    <a:lumOff val="15000"/>
                  </a:schemeClr>
                </a:solidFill>
              </a:rPr>
              <a:t>Từ</a:t>
            </a:r>
            <a:r>
              <a:rPr lang="en-US" sz="2800" dirty="0">
                <a:solidFill>
                  <a:schemeClr val="tx1">
                    <a:lumMod val="85000"/>
                    <a:lumOff val="15000"/>
                  </a:schemeClr>
                </a:solidFill>
              </a:rPr>
              <a:t> </a:t>
            </a:r>
            <a:r>
              <a:rPr lang="en-US" sz="2800" dirty="0" err="1">
                <a:solidFill>
                  <a:schemeClr val="tx1">
                    <a:lumMod val="85000"/>
                    <a:lumOff val="15000"/>
                  </a:schemeClr>
                </a:solidFill>
              </a:rPr>
              <a:t>những</a:t>
            </a:r>
            <a:r>
              <a:rPr lang="en-US" sz="2800" dirty="0">
                <a:solidFill>
                  <a:schemeClr val="tx1">
                    <a:lumMod val="85000"/>
                    <a:lumOff val="15000"/>
                  </a:schemeClr>
                </a:solidFill>
              </a:rPr>
              <a:t> n</a:t>
            </a:r>
            <a:r>
              <a:rPr lang="vi-VN" sz="2800" dirty="0">
                <a:solidFill>
                  <a:schemeClr val="tx1">
                    <a:lumMod val="85000"/>
                    <a:lumOff val="15000"/>
                  </a:schemeClr>
                </a:solidFill>
              </a:rPr>
              <a:t>ăm 1970, Edgar Frank Co</a:t>
            </a:r>
            <a:r>
              <a:rPr lang="en-US" sz="2800" dirty="0">
                <a:solidFill>
                  <a:schemeClr val="tx1">
                    <a:lumMod val="85000"/>
                    <a:lumOff val="15000"/>
                  </a:schemeClr>
                </a:solidFill>
              </a:rPr>
              <a:t>dd </a:t>
            </a:r>
            <a:r>
              <a:rPr lang="vi-VN" sz="2800" dirty="0">
                <a:solidFill>
                  <a:schemeClr val="tx1">
                    <a:lumMod val="85000"/>
                    <a:lumOff val="15000"/>
                  </a:schemeClr>
                </a:solidFill>
              </a:rPr>
              <a:t>đã đề xuất mô hình CSDL quan hệ.</a:t>
            </a:r>
            <a:r>
              <a:rPr lang="en-US" sz="2800" dirty="0">
                <a:solidFill>
                  <a:schemeClr val="tx1">
                    <a:lumMod val="85000"/>
                    <a:lumOff val="15000"/>
                  </a:schemeClr>
                </a:solidFill>
              </a:rPr>
              <a:t> </a:t>
            </a:r>
            <a:r>
              <a:rPr lang="vi-VN" sz="2800" dirty="0">
                <a:solidFill>
                  <a:schemeClr val="tx1">
                    <a:lumMod val="85000"/>
                    <a:lumOff val="15000"/>
                  </a:schemeClr>
                </a:solidFill>
              </a:rPr>
              <a:t>Mô hình này nhanh chóng trở thành mô hình được dùng phổ biến nhất, nó xuất hiện trong hầu khắp các ứng dụng quản lí, kể cả trong các ứng dụng th</a:t>
            </a:r>
            <a:r>
              <a:rPr lang="en-US" sz="2800" dirty="0">
                <a:solidFill>
                  <a:schemeClr val="tx1">
                    <a:lumMod val="85000"/>
                    <a:lumOff val="15000"/>
                  </a:schemeClr>
                </a:solidFill>
              </a:rPr>
              <a:t>ư</a:t>
            </a:r>
            <a:r>
              <a:rPr lang="vi-VN" sz="2800" dirty="0">
                <a:solidFill>
                  <a:schemeClr val="tx1">
                    <a:lumMod val="85000"/>
                    <a:lumOff val="15000"/>
                  </a:schemeClr>
                </a:solidFill>
              </a:rPr>
              <a:t> t</a:t>
            </a:r>
            <a:r>
              <a:rPr lang="en-US" sz="2800" dirty="0">
                <a:solidFill>
                  <a:schemeClr val="tx1">
                    <a:lumMod val="85000"/>
                    <a:lumOff val="15000"/>
                  </a:schemeClr>
                </a:solidFill>
              </a:rPr>
              <a:t>í</a:t>
            </a:r>
            <a:r>
              <a:rPr lang="vi-VN" sz="2800" dirty="0">
                <a:solidFill>
                  <a:schemeClr val="tx1">
                    <a:lumMod val="85000"/>
                    <a:lumOff val="15000"/>
                  </a:schemeClr>
                </a:solidFill>
              </a:rPr>
              <a:t>n điện tử, mạng xã hội…</a:t>
            </a:r>
            <a:endParaRPr lang="en-US" sz="2800" dirty="0">
              <a:solidFill>
                <a:schemeClr val="tx1">
                  <a:lumMod val="85000"/>
                  <a:lumOff val="15000"/>
                </a:schemeClr>
              </a:solidFill>
            </a:endParaRPr>
          </a:p>
        </p:txBody>
      </p:sp>
    </p:spTree>
    <p:extLst>
      <p:ext uri="{BB962C8B-B14F-4D97-AF65-F5344CB8AC3E}">
        <p14:creationId xmlns:p14="http://schemas.microsoft.com/office/powerpoint/2010/main" val="23394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249888-D964-4296-A46A-AC22F82DD744}"/>
              </a:ext>
            </a:extLst>
          </p:cNvPr>
          <p:cNvPicPr>
            <a:picLocks noChangeAspect="1"/>
          </p:cNvPicPr>
          <p:nvPr/>
        </p:nvPicPr>
        <p:blipFill>
          <a:blip r:embed="rId3"/>
          <a:stretch>
            <a:fillRect/>
          </a:stretch>
        </p:blipFill>
        <p:spPr>
          <a:xfrm>
            <a:off x="376140" y="232011"/>
            <a:ext cx="11439720" cy="222799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59BF797-5056-4B66-A5DB-21DD6CEC5A82}"/>
              </a:ext>
            </a:extLst>
          </p:cNvPr>
          <p:cNvPicPr>
            <a:picLocks noChangeAspect="1"/>
          </p:cNvPicPr>
          <p:nvPr/>
        </p:nvPicPr>
        <p:blipFill>
          <a:blip r:embed="rId4"/>
          <a:stretch>
            <a:fillRect/>
          </a:stretch>
        </p:blipFill>
        <p:spPr>
          <a:xfrm>
            <a:off x="1679387" y="2837996"/>
            <a:ext cx="9361652" cy="4020004"/>
          </a:xfrm>
          <a:prstGeom prst="rect">
            <a:avLst/>
          </a:prstGeom>
        </p:spPr>
      </p:pic>
    </p:spTree>
    <p:extLst>
      <p:ext uri="{BB962C8B-B14F-4D97-AF65-F5344CB8AC3E}">
        <p14:creationId xmlns:p14="http://schemas.microsoft.com/office/powerpoint/2010/main" val="67906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83078A-1218-4A7B-AFC2-1716E9B2DC18}"/>
              </a:ext>
            </a:extLst>
          </p:cNvPr>
          <p:cNvPicPr>
            <a:picLocks noChangeAspect="1"/>
          </p:cNvPicPr>
          <p:nvPr/>
        </p:nvPicPr>
        <p:blipFill>
          <a:blip r:embed="rId2"/>
          <a:stretch>
            <a:fillRect/>
          </a:stretch>
        </p:blipFill>
        <p:spPr>
          <a:xfrm>
            <a:off x="503079" y="997857"/>
            <a:ext cx="11185842" cy="4862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92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4294967295"/>
          </p:nvPr>
        </p:nvSpPr>
        <p:spPr>
          <a:xfrm>
            <a:off x="9240981" y="6356350"/>
            <a:ext cx="2743200" cy="365125"/>
          </a:xfrm>
        </p:spPr>
        <p:txBody>
          <a:bodyPr/>
          <a:lstStyle/>
          <a:p>
            <a:fld id="{5EA792F7-1D9E-4C7E-A103-E8EDFDC2691E}" type="slidenum">
              <a:rPr lang="en-US" smtClean="0"/>
              <a:pPr/>
              <a:t>3</a:t>
            </a:fld>
            <a:endParaRPr lang="en-US" dirty="0"/>
          </a:p>
        </p:txBody>
      </p:sp>
      <p:sp>
        <p:nvSpPr>
          <p:cNvPr id="8" name="Rectangle: Single Corner Rounded 7">
            <a:extLst>
              <a:ext uri="{FF2B5EF4-FFF2-40B4-BE49-F238E27FC236}">
                <a16:creationId xmlns:a16="http://schemas.microsoft.com/office/drawing/2014/main" id="{9E93FD86-8B4B-453A-84AD-B2ED545E7E0B}"/>
              </a:ext>
            </a:extLst>
          </p:cNvPr>
          <p:cNvSpPr/>
          <p:nvPr/>
        </p:nvSpPr>
        <p:spPr>
          <a:xfrm>
            <a:off x="304800" y="1512670"/>
            <a:ext cx="6096432" cy="3261214"/>
          </a:xfrm>
          <a:prstGeom prst="round1Rect">
            <a:avLst/>
          </a:prstGeom>
          <a:ln>
            <a:solidFill>
              <a:schemeClr val="accent1"/>
            </a:solidFill>
          </a:ln>
        </p:spPr>
        <p:txBody>
          <a:bodyPr wrap="square">
            <a:spAutoFit/>
          </a:bodyPr>
          <a:lstStyle/>
          <a:p>
            <a:pPr>
              <a:lnSpc>
                <a:spcPct val="150000"/>
              </a:lnSpc>
            </a:pPr>
            <a:r>
              <a:rPr lang="vi-VN"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Hãy quan sát và trả lời các câu hỏi sau:</a:t>
            </a:r>
          </a:p>
          <a:p>
            <a:pPr>
              <a:lnSpc>
                <a:spcPct val="150000"/>
              </a:lnSpc>
            </a:pPr>
            <a:r>
              <a:rPr lang="vi-VN"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1. Nhạc sĩ sáng tác bản nhạc "Trường ca sông Lô" là nhạc sĩ nào? Nhạc sĩ sáng tác bản nhạc "Xa khơi” là nhạc sĩ nào?</a:t>
            </a:r>
          </a:p>
          <a:p>
            <a:pPr>
              <a:lnSpc>
                <a:spcPct val="150000"/>
              </a:lnSpc>
            </a:pPr>
            <a:r>
              <a:rPr lang="vi-VN"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 Bản thu âm trong Hình 13.1d tương ứng với dòng 0005 TN là bản thu âm của bản nhạc nào, do ca sĩ nào thể hiện?</a:t>
            </a:r>
          </a:p>
        </p:txBody>
      </p:sp>
      <p:pic>
        <p:nvPicPr>
          <p:cNvPr id="12" name="Picture 11">
            <a:extLst>
              <a:ext uri="{FF2B5EF4-FFF2-40B4-BE49-F238E27FC236}">
                <a16:creationId xmlns:a16="http://schemas.microsoft.com/office/drawing/2014/main" id="{8B204005-97C5-4803-9791-93ED2B2164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r="48262"/>
          <a:stretch/>
        </p:blipFill>
        <p:spPr>
          <a:xfrm>
            <a:off x="6788293" y="552450"/>
            <a:ext cx="2577379" cy="2876550"/>
          </a:xfrm>
          <a:prstGeom prst="rect">
            <a:avLst/>
          </a:prstGeom>
        </p:spPr>
      </p:pic>
      <p:pic>
        <p:nvPicPr>
          <p:cNvPr id="13" name="Picture 12">
            <a:extLst>
              <a:ext uri="{FF2B5EF4-FFF2-40B4-BE49-F238E27FC236}">
                <a16:creationId xmlns:a16="http://schemas.microsoft.com/office/drawing/2014/main" id="{FACE1C91-D878-407E-82D2-04349D625CE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r="29194"/>
          <a:stretch/>
        </p:blipFill>
        <p:spPr>
          <a:xfrm>
            <a:off x="6573981" y="3332480"/>
            <a:ext cx="3830782" cy="3352800"/>
          </a:xfrm>
          <a:prstGeom prst="rect">
            <a:avLst/>
          </a:prstGeom>
        </p:spPr>
      </p:pic>
      <p:pic>
        <p:nvPicPr>
          <p:cNvPr id="16" name="Picture 15">
            <a:extLst>
              <a:ext uri="{FF2B5EF4-FFF2-40B4-BE49-F238E27FC236}">
                <a16:creationId xmlns:a16="http://schemas.microsoft.com/office/drawing/2014/main" id="{F6D1FD8B-1657-477F-A7A4-0C95918896F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52563" r="993"/>
          <a:stretch/>
        </p:blipFill>
        <p:spPr>
          <a:xfrm>
            <a:off x="9365672" y="570548"/>
            <a:ext cx="2313709" cy="2876550"/>
          </a:xfrm>
          <a:prstGeom prst="rect">
            <a:avLst/>
          </a:prstGeom>
        </p:spPr>
      </p:pic>
      <p:pic>
        <p:nvPicPr>
          <p:cNvPr id="17" name="Picture 16">
            <a:extLst>
              <a:ext uri="{FF2B5EF4-FFF2-40B4-BE49-F238E27FC236}">
                <a16:creationId xmlns:a16="http://schemas.microsoft.com/office/drawing/2014/main" id="{39AD3C4A-7A9B-46E1-874B-FF64B520506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l="70311" r="-16"/>
          <a:stretch/>
        </p:blipFill>
        <p:spPr>
          <a:xfrm>
            <a:off x="10335924" y="3340965"/>
            <a:ext cx="1607127" cy="3352800"/>
          </a:xfrm>
          <a:prstGeom prst="rect">
            <a:avLst/>
          </a:prstGeom>
        </p:spPr>
      </p:pic>
      <p:sp>
        <p:nvSpPr>
          <p:cNvPr id="9" name="Title 8">
            <a:extLst>
              <a:ext uri="{FF2B5EF4-FFF2-40B4-BE49-F238E27FC236}">
                <a16:creationId xmlns:a16="http://schemas.microsoft.com/office/drawing/2014/main" id="{8B17EDBE-4FB7-472F-B26B-EB9ECD77B7A8}"/>
              </a:ext>
            </a:extLst>
          </p:cNvPr>
          <p:cNvSpPr>
            <a:spLocks noGrp="1"/>
          </p:cNvSpPr>
          <p:nvPr>
            <p:ph type="title" idx="4294967295"/>
          </p:nvPr>
        </p:nvSpPr>
        <p:spPr>
          <a:xfrm>
            <a:off x="-346510" y="-144621"/>
            <a:ext cx="7235466" cy="1430338"/>
          </a:xfrm>
        </p:spPr>
        <p:txBody>
          <a:bodyPr>
            <a:normAutofit/>
          </a:bodyPr>
          <a:lstStyle/>
          <a:p>
            <a:pPr algn="ct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p>
        </p:txBody>
      </p:sp>
      <p:sp>
        <p:nvSpPr>
          <p:cNvPr id="18" name="TextBox 17">
            <a:extLst>
              <a:ext uri="{FF2B5EF4-FFF2-40B4-BE49-F238E27FC236}">
                <a16:creationId xmlns:a16="http://schemas.microsoft.com/office/drawing/2014/main" id="{B0E97094-9EF9-4250-9319-E752649A9C47}"/>
              </a:ext>
            </a:extLst>
          </p:cNvPr>
          <p:cNvSpPr txBox="1"/>
          <p:nvPr/>
        </p:nvSpPr>
        <p:spPr>
          <a:xfrm>
            <a:off x="7103268" y="136525"/>
            <a:ext cx="4955518" cy="461665"/>
          </a:xfrm>
          <a:prstGeom prst="rect">
            <a:avLst/>
          </a:prstGeom>
          <a:noFill/>
        </p:spPr>
        <p:txBody>
          <a:bodyPr wrap="square" rtlCol="0">
            <a:spAutoFit/>
          </a:bodyPr>
          <a:lstStyle/>
          <a:p>
            <a:pPr algn="ctr">
              <a:buClr>
                <a:srgbClr val="000000"/>
              </a:buClr>
              <a:buFont typeface="Arial"/>
              <a:buNone/>
            </a:pPr>
            <a:r>
              <a:rPr lang="en-US" sz="2400" b="1" kern="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sym typeface="Arial"/>
              </a:rPr>
              <a:t>CSDL ÂM NHẠC</a:t>
            </a:r>
          </a:p>
        </p:txBody>
      </p:sp>
    </p:spTree>
    <p:extLst>
      <p:ext uri="{BB962C8B-B14F-4D97-AF65-F5344CB8AC3E}">
        <p14:creationId xmlns:p14="http://schemas.microsoft.com/office/powerpoint/2010/main" val="27080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
            <a:extLst>
              <a:ext uri="{FF2B5EF4-FFF2-40B4-BE49-F238E27FC236}">
                <a16:creationId xmlns:a16="http://schemas.microsoft.com/office/drawing/2014/main" id="{9CBE41DB-0DFD-4A5E-8B2A-5BAC6F9A61F1}"/>
              </a:ext>
            </a:extLst>
          </p:cNvPr>
          <p:cNvGraphicFramePr>
            <a:graphicFrameLocks noGrp="1"/>
          </p:cNvGraphicFramePr>
          <p:nvPr>
            <p:extLst>
              <p:ext uri="{D42A27DB-BD31-4B8C-83A1-F6EECF244321}">
                <p14:modId xmlns:p14="http://schemas.microsoft.com/office/powerpoint/2010/main" val="2252573597"/>
              </p:ext>
            </p:extLst>
          </p:nvPr>
        </p:nvGraphicFramePr>
        <p:xfrm>
          <a:off x="7026798" y="1417320"/>
          <a:ext cx="2394246" cy="2042160"/>
        </p:xfrm>
        <a:graphic>
          <a:graphicData uri="http://schemas.openxmlformats.org/drawingml/2006/table">
            <a:tbl>
              <a:tblPr firstRow="1" bandRow="1"/>
              <a:tblGrid>
                <a:gridCol w="714647">
                  <a:extLst>
                    <a:ext uri="{9D8B030D-6E8A-4147-A177-3AD203B41FA5}">
                      <a16:colId xmlns:a16="http://schemas.microsoft.com/office/drawing/2014/main" val="1259755923"/>
                    </a:ext>
                  </a:extLst>
                </a:gridCol>
                <a:gridCol w="1679599">
                  <a:extLst>
                    <a:ext uri="{9D8B030D-6E8A-4147-A177-3AD203B41FA5}">
                      <a16:colId xmlns:a16="http://schemas.microsoft.com/office/drawing/2014/main" val="1619903852"/>
                    </a:ext>
                  </a:extLst>
                </a:gridCol>
              </a:tblGrid>
              <a:tr h="23765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Nhạc</a:t>
                      </a:r>
                      <a:r>
                        <a:rPr lang="en-US" sz="1800" dirty="0"/>
                        <a:t> </a:t>
                      </a:r>
                      <a:r>
                        <a:rPr lang="en-US" sz="1800" dirty="0" err="1"/>
                        <a:t>sĩ</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Đỗ</a:t>
                      </a:r>
                      <a:r>
                        <a:rPr lang="en-US" sz="1600" dirty="0"/>
                        <a:t> </a:t>
                      </a:r>
                      <a:r>
                        <a:rPr lang="en-US" sz="1600" dirty="0" err="1"/>
                        <a:t>Nhuận</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Văn</a:t>
                      </a:r>
                      <a:r>
                        <a:rPr lang="en-US" sz="16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89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Nguyễn</a:t>
                      </a:r>
                      <a:r>
                        <a:rPr lang="en-US" sz="1600" dirty="0"/>
                        <a:t> </a:t>
                      </a:r>
                      <a:r>
                        <a:rPr lang="en-US" sz="1600" dirty="0" err="1"/>
                        <a:t>Tài</a:t>
                      </a:r>
                      <a:r>
                        <a:rPr lang="en-US" sz="1600" dirty="0"/>
                        <a:t> </a:t>
                      </a:r>
                      <a:r>
                        <a:rPr lang="en-US" sz="1600" dirty="0" err="1"/>
                        <a:t>Tuệ</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3" name="Table 2">
            <a:extLst>
              <a:ext uri="{FF2B5EF4-FFF2-40B4-BE49-F238E27FC236}">
                <a16:creationId xmlns:a16="http://schemas.microsoft.com/office/drawing/2014/main" id="{EA1F2A25-3214-40DE-B5E2-27CEC527892E}"/>
              </a:ext>
            </a:extLst>
          </p:cNvPr>
          <p:cNvGraphicFramePr>
            <a:graphicFrameLocks noGrp="1"/>
          </p:cNvGraphicFramePr>
          <p:nvPr>
            <p:extLst>
              <p:ext uri="{D42A27DB-BD31-4B8C-83A1-F6EECF244321}">
                <p14:modId xmlns:p14="http://schemas.microsoft.com/office/powerpoint/2010/main" val="2085517561"/>
              </p:ext>
            </p:extLst>
          </p:nvPr>
        </p:nvGraphicFramePr>
        <p:xfrm>
          <a:off x="9953330" y="1417320"/>
          <a:ext cx="2105328" cy="2011680"/>
        </p:xfrm>
        <a:graphic>
          <a:graphicData uri="http://schemas.openxmlformats.org/drawingml/2006/table">
            <a:tbl>
              <a:tblPr firstRow="1" bandRow="1"/>
              <a:tblGrid>
                <a:gridCol w="628408">
                  <a:extLst>
                    <a:ext uri="{9D8B030D-6E8A-4147-A177-3AD203B41FA5}">
                      <a16:colId xmlns:a16="http://schemas.microsoft.com/office/drawing/2014/main" val="1259755923"/>
                    </a:ext>
                  </a:extLst>
                </a:gridCol>
                <a:gridCol w="1476920">
                  <a:extLst>
                    <a:ext uri="{9D8B030D-6E8A-4147-A177-3AD203B41FA5}">
                      <a16:colId xmlns:a16="http://schemas.microsoft.com/office/drawing/2014/main" val="1619903852"/>
                    </a:ext>
                  </a:extLst>
                </a:gridCol>
              </a:tblGrid>
              <a:tr h="23480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Ca </a:t>
                      </a:r>
                      <a:r>
                        <a:rPr lang="en-US" sz="1600" dirty="0" err="1"/>
                        <a:t>sĩ</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TenCS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Trần</a:t>
                      </a:r>
                      <a:r>
                        <a:rPr lang="en-US" sz="1600" dirty="0"/>
                        <a:t> </a:t>
                      </a:r>
                      <a:r>
                        <a:rPr lang="en-US" sz="1600" dirty="0" err="1"/>
                        <a:t>Khánh</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a:t>Lê Dung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Tân Nhàn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Quốc</a:t>
                      </a:r>
                      <a:r>
                        <a:rPr lang="en-US" sz="1600" dirty="0"/>
                        <a:t> </a:t>
                      </a:r>
                      <a:r>
                        <a:rPr lang="en-US" sz="1600" dirty="0" err="1"/>
                        <a:t>Hương</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4" name="Table 2">
            <a:extLst>
              <a:ext uri="{FF2B5EF4-FFF2-40B4-BE49-F238E27FC236}">
                <a16:creationId xmlns:a16="http://schemas.microsoft.com/office/drawing/2014/main" id="{87792C80-F318-443B-823F-04797F5F32D9}"/>
              </a:ext>
            </a:extLst>
          </p:cNvPr>
          <p:cNvGraphicFramePr>
            <a:graphicFrameLocks noGrp="1"/>
          </p:cNvGraphicFramePr>
          <p:nvPr>
            <p:extLst>
              <p:ext uri="{D42A27DB-BD31-4B8C-83A1-F6EECF244321}">
                <p14:modId xmlns:p14="http://schemas.microsoft.com/office/powerpoint/2010/main" val="1037591456"/>
              </p:ext>
            </p:extLst>
          </p:nvPr>
        </p:nvGraphicFramePr>
        <p:xfrm>
          <a:off x="6556313" y="3953432"/>
          <a:ext cx="3779919" cy="2682240"/>
        </p:xfrm>
        <a:graphic>
          <a:graphicData uri="http://schemas.openxmlformats.org/drawingml/2006/table">
            <a:tbl>
              <a:tblPr firstRow="1" bandRow="1"/>
              <a:tblGrid>
                <a:gridCol w="700093">
                  <a:extLst>
                    <a:ext uri="{9D8B030D-6E8A-4147-A177-3AD203B41FA5}">
                      <a16:colId xmlns:a16="http://schemas.microsoft.com/office/drawing/2014/main" val="1259755923"/>
                    </a:ext>
                  </a:extLst>
                </a:gridCol>
                <a:gridCol w="654929">
                  <a:extLst>
                    <a:ext uri="{9D8B030D-6E8A-4147-A177-3AD203B41FA5}">
                      <a16:colId xmlns:a16="http://schemas.microsoft.com/office/drawing/2014/main" val="725518092"/>
                    </a:ext>
                  </a:extLst>
                </a:gridCol>
                <a:gridCol w="2424897">
                  <a:extLst>
                    <a:ext uri="{9D8B030D-6E8A-4147-A177-3AD203B41FA5}">
                      <a16:colId xmlns:a16="http://schemas.microsoft.com/office/drawing/2014/main" val="1619903852"/>
                    </a:ext>
                  </a:extLst>
                </a:gridCol>
              </a:tblGrid>
              <a:tr h="117033">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t>Bản</a:t>
                      </a:r>
                      <a:r>
                        <a:rPr lang="en-US" sz="1600" dirty="0"/>
                        <a:t> </a:t>
                      </a:r>
                      <a:r>
                        <a:rPr lang="en-US" sz="1600" dirty="0" err="1"/>
                        <a:t>Nhạc</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Tình</a:t>
                      </a:r>
                      <a:r>
                        <a:rPr lang="en-US" sz="1600" dirty="0"/>
                        <a:t>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Tiến</a:t>
                      </a:r>
                      <a:r>
                        <a:rPr lang="en-US" sz="1600" dirty="0"/>
                        <a:t> </a:t>
                      </a:r>
                      <a:r>
                        <a:rPr lang="en-US" sz="1600" dirty="0" err="1"/>
                        <a:t>về</a:t>
                      </a:r>
                      <a:r>
                        <a:rPr lang="en-US" sz="1600" dirty="0"/>
                        <a:t> </a:t>
                      </a:r>
                      <a:r>
                        <a:rPr lang="en-US" sz="1600" dirty="0" err="1"/>
                        <a:t>Hà</a:t>
                      </a:r>
                      <a:r>
                        <a:rPr lang="en-US" sz="1600" dirty="0"/>
                        <a:t> </a:t>
                      </a:r>
                      <a:r>
                        <a:rPr lang="en-US" sz="1600" dirty="0" err="1"/>
                        <a:t>Nội</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graphicFrame>
        <p:nvGraphicFramePr>
          <p:cNvPr id="25" name="Table 24">
            <a:extLst>
              <a:ext uri="{FF2B5EF4-FFF2-40B4-BE49-F238E27FC236}">
                <a16:creationId xmlns:a16="http://schemas.microsoft.com/office/drawing/2014/main" id="{E83E1613-0E0B-45F8-B13A-A9721D61BCA9}"/>
              </a:ext>
            </a:extLst>
          </p:cNvPr>
          <p:cNvGraphicFramePr>
            <a:graphicFrameLocks noGrp="1"/>
          </p:cNvGraphicFramePr>
          <p:nvPr>
            <p:extLst>
              <p:ext uri="{D42A27DB-BD31-4B8C-83A1-F6EECF244321}">
                <p14:modId xmlns:p14="http://schemas.microsoft.com/office/powerpoint/2010/main" val="1444007653"/>
              </p:ext>
            </p:extLst>
          </p:nvPr>
        </p:nvGraphicFramePr>
        <p:xfrm>
          <a:off x="10414932" y="3953432"/>
          <a:ext cx="1643726" cy="2712720"/>
        </p:xfrm>
        <a:graphic>
          <a:graphicData uri="http://schemas.openxmlformats.org/drawingml/2006/table">
            <a:tbl>
              <a:tblPr firstRow="1" bandRow="1"/>
              <a:tblGrid>
                <a:gridCol w="730217">
                  <a:extLst>
                    <a:ext uri="{9D8B030D-6E8A-4147-A177-3AD203B41FA5}">
                      <a16:colId xmlns:a16="http://schemas.microsoft.com/office/drawing/2014/main" val="1259755923"/>
                    </a:ext>
                  </a:extLst>
                </a:gridCol>
                <a:gridCol w="913509">
                  <a:extLst>
                    <a:ext uri="{9D8B030D-6E8A-4147-A177-3AD203B41FA5}">
                      <a16:colId xmlns:a16="http://schemas.microsoft.com/office/drawing/2014/main" val="1619903852"/>
                    </a:ext>
                  </a:extLst>
                </a:gridCol>
              </a:tblGrid>
              <a:tr h="2197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Bản</a:t>
                      </a:r>
                      <a:r>
                        <a:rPr lang="en-US" sz="1800" dirty="0"/>
                        <a:t> </a:t>
                      </a:r>
                      <a:r>
                        <a:rPr lang="en-US" sz="1800" dirty="0" err="1"/>
                        <a:t>thu</a:t>
                      </a:r>
                      <a:r>
                        <a:rPr lang="en-US" sz="1800" dirty="0"/>
                        <a:t> </a:t>
                      </a:r>
                      <a:r>
                        <a:rPr lang="en-US" sz="1800" dirty="0" err="1"/>
                        <a:t>âm</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099569464"/>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627058418"/>
                  </a:ext>
                </a:extLst>
              </a:tr>
            </a:tbl>
          </a:graphicData>
        </a:graphic>
      </p:graphicFrame>
      <p:sp>
        <p:nvSpPr>
          <p:cNvPr id="26" name="TextBox 25">
            <a:extLst>
              <a:ext uri="{FF2B5EF4-FFF2-40B4-BE49-F238E27FC236}">
                <a16:creationId xmlns:a16="http://schemas.microsoft.com/office/drawing/2014/main" id="{428C1F0C-EA86-49E8-9CCC-12D2FF1D50FE}"/>
              </a:ext>
            </a:extLst>
          </p:cNvPr>
          <p:cNvSpPr txBox="1"/>
          <p:nvPr/>
        </p:nvSpPr>
        <p:spPr>
          <a:xfrm>
            <a:off x="7236482" y="565228"/>
            <a:ext cx="4955518" cy="584775"/>
          </a:xfrm>
          <a:prstGeom prst="rect">
            <a:avLst/>
          </a:prstGeom>
          <a:noFill/>
        </p:spPr>
        <p:txBody>
          <a:bodyPr wrap="square" rtlCol="0">
            <a:spAutoFit/>
          </a:bodyPr>
          <a:lstStyle/>
          <a:p>
            <a:pPr algn="ctr">
              <a:buClr>
                <a:srgbClr val="000000"/>
              </a:buClr>
              <a:buFont typeface="Arial"/>
              <a:buNone/>
            </a:pPr>
            <a:r>
              <a:rPr lang="en-US" sz="3200" b="1" kern="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sym typeface="Arial"/>
              </a:rPr>
              <a:t>CSDL ÂM NHẠC</a:t>
            </a:r>
          </a:p>
        </p:txBody>
      </p:sp>
      <p:sp>
        <p:nvSpPr>
          <p:cNvPr id="38" name="Title 8">
            <a:extLst>
              <a:ext uri="{FF2B5EF4-FFF2-40B4-BE49-F238E27FC236}">
                <a16:creationId xmlns:a16="http://schemas.microsoft.com/office/drawing/2014/main" id="{5D927115-7996-4974-BBF8-9C30593B39A4}"/>
              </a:ext>
            </a:extLst>
          </p:cNvPr>
          <p:cNvSpPr txBox="1">
            <a:spLocks/>
          </p:cNvSpPr>
          <p:nvPr/>
        </p:nvSpPr>
        <p:spPr>
          <a:xfrm>
            <a:off x="-346510" y="-144621"/>
            <a:ext cx="7235466" cy="1430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C16B1BD2-5255-441F-AF57-B8751787679C}"/>
              </a:ext>
            </a:extLst>
          </p:cNvPr>
          <p:cNvSpPr txBox="1"/>
          <p:nvPr/>
        </p:nvSpPr>
        <p:spPr>
          <a:xfrm>
            <a:off x="392575" y="1600199"/>
            <a:ext cx="2228850" cy="1643420"/>
          </a:xfrm>
          <a:prstGeom prst="flowChartDocument">
            <a:avLst/>
          </a:prstGeom>
          <a:noFill/>
          <a:ln>
            <a:solidFill>
              <a:schemeClr val="accent2">
                <a:lumMod val="50000"/>
              </a:schemeClr>
            </a:solidFill>
          </a:ln>
        </p:spPr>
        <p:txBody>
          <a:bodyPr wrap="square" rtlCol="0">
            <a:spAutoFit/>
          </a:bodyPr>
          <a:lstStyle/>
          <a:p>
            <a:r>
              <a:rPr lang="en-US" sz="2000" dirty="0" err="1">
                <a:solidFill>
                  <a:schemeClr val="tx2">
                    <a:lumMod val="50000"/>
                  </a:schemeClr>
                </a:solidFill>
              </a:rPr>
              <a:t>Nhạc</a:t>
            </a:r>
            <a:r>
              <a:rPr lang="en-US" sz="2000" dirty="0">
                <a:solidFill>
                  <a:schemeClr val="tx2">
                    <a:lumMod val="50000"/>
                  </a:schemeClr>
                </a:solidFill>
              </a:rPr>
              <a:t> </a:t>
            </a:r>
            <a:r>
              <a:rPr lang="en-US" sz="2000" dirty="0" err="1">
                <a:solidFill>
                  <a:schemeClr val="tx2">
                    <a:lumMod val="50000"/>
                  </a:schemeClr>
                </a:solidFill>
              </a:rPr>
              <a:t>sĩ</a:t>
            </a:r>
            <a:endParaRPr lang="en-US" sz="2000" dirty="0">
              <a:solidFill>
                <a:schemeClr val="tx2">
                  <a:lumMod val="50000"/>
                </a:schemeClr>
              </a:solidFill>
            </a:endParaRPr>
          </a:p>
          <a:p>
            <a:r>
              <a:rPr lang="en-US" sz="2000" dirty="0">
                <a:solidFill>
                  <a:schemeClr val="tx2">
                    <a:lumMod val="50000"/>
                  </a:schemeClr>
                </a:solidFill>
              </a:rPr>
              <a:t>Ca </a:t>
            </a:r>
            <a:r>
              <a:rPr lang="en-US" sz="2000" dirty="0" err="1">
                <a:solidFill>
                  <a:schemeClr val="tx2">
                    <a:lumMod val="50000"/>
                  </a:schemeClr>
                </a:solidFill>
              </a:rPr>
              <a:t>sĩ</a:t>
            </a:r>
            <a:endParaRPr lang="en-US" sz="2000" dirty="0">
              <a:solidFill>
                <a:schemeClr val="tx2">
                  <a:lumMod val="50000"/>
                </a:schemeClr>
              </a:solidFill>
            </a:endParaRPr>
          </a:p>
          <a:p>
            <a:r>
              <a:rPr lang="en-US" sz="2000" dirty="0" err="1">
                <a:solidFill>
                  <a:schemeClr val="tx2">
                    <a:lumMod val="50000"/>
                  </a:schemeClr>
                </a:solidFill>
              </a:rPr>
              <a:t>Bản</a:t>
            </a:r>
            <a:r>
              <a:rPr lang="en-US" sz="2000" dirty="0">
                <a:solidFill>
                  <a:schemeClr val="tx2">
                    <a:lumMod val="50000"/>
                  </a:schemeClr>
                </a:solidFill>
              </a:rPr>
              <a:t> </a:t>
            </a:r>
            <a:r>
              <a:rPr lang="en-US" sz="2000" dirty="0" err="1">
                <a:solidFill>
                  <a:schemeClr val="tx2">
                    <a:lumMod val="50000"/>
                  </a:schemeClr>
                </a:solidFill>
              </a:rPr>
              <a:t>nhạc</a:t>
            </a:r>
            <a:endParaRPr lang="en-US" sz="2000" dirty="0">
              <a:solidFill>
                <a:schemeClr val="tx2">
                  <a:lumMod val="50000"/>
                </a:schemeClr>
              </a:solidFill>
            </a:endParaRPr>
          </a:p>
          <a:p>
            <a:r>
              <a:rPr lang="en-US" sz="2000" dirty="0" err="1">
                <a:solidFill>
                  <a:schemeClr val="tx2">
                    <a:lumMod val="50000"/>
                  </a:schemeClr>
                </a:solidFill>
              </a:rPr>
              <a:t>Bản</a:t>
            </a:r>
            <a:r>
              <a:rPr lang="en-US" sz="2000" dirty="0">
                <a:solidFill>
                  <a:schemeClr val="tx2">
                    <a:lumMod val="50000"/>
                  </a:schemeClr>
                </a:solidFill>
              </a:rPr>
              <a:t> </a:t>
            </a:r>
            <a:r>
              <a:rPr lang="en-US" sz="2000" dirty="0" err="1">
                <a:solidFill>
                  <a:schemeClr val="tx2">
                    <a:lumMod val="50000"/>
                  </a:schemeClr>
                </a:solidFill>
              </a:rPr>
              <a:t>thu</a:t>
            </a:r>
            <a:r>
              <a:rPr lang="en-US" sz="2000" dirty="0">
                <a:solidFill>
                  <a:schemeClr val="tx2">
                    <a:lumMod val="50000"/>
                  </a:schemeClr>
                </a:solidFill>
              </a:rPr>
              <a:t> </a:t>
            </a:r>
            <a:r>
              <a:rPr lang="en-US" sz="2000" dirty="0" err="1">
                <a:solidFill>
                  <a:schemeClr val="tx2">
                    <a:lumMod val="50000"/>
                  </a:schemeClr>
                </a:solidFill>
              </a:rPr>
              <a:t>âm</a:t>
            </a:r>
            <a:endParaRPr lang="en-US" sz="2000" dirty="0">
              <a:solidFill>
                <a:schemeClr val="tx2">
                  <a:lumMod val="50000"/>
                </a:schemeClr>
              </a:solidFill>
            </a:endParaRPr>
          </a:p>
        </p:txBody>
      </p:sp>
      <p:sp>
        <p:nvSpPr>
          <p:cNvPr id="41" name="TextBox 40">
            <a:extLst>
              <a:ext uri="{FF2B5EF4-FFF2-40B4-BE49-F238E27FC236}">
                <a16:creationId xmlns:a16="http://schemas.microsoft.com/office/drawing/2014/main" id="{1E4A39B8-514C-4AD2-9456-C223ED6B0B5D}"/>
              </a:ext>
            </a:extLst>
          </p:cNvPr>
          <p:cNvSpPr txBox="1"/>
          <p:nvPr/>
        </p:nvSpPr>
        <p:spPr>
          <a:xfrm>
            <a:off x="392575" y="4094261"/>
            <a:ext cx="1643726" cy="2407801"/>
          </a:xfrm>
          <a:prstGeom prst="flowChartDocument">
            <a:avLst/>
          </a:prstGeom>
          <a:noFill/>
          <a:ln>
            <a:solidFill>
              <a:schemeClr val="accent2">
                <a:lumMod val="50000"/>
              </a:schemeClr>
            </a:solidFill>
          </a:ln>
        </p:spPr>
        <p:txBody>
          <a:bodyPr wrap="square" rtlCol="0">
            <a:spAutoFit/>
          </a:bodyPr>
          <a:lstStyle/>
          <a:p>
            <a:r>
              <a:rPr lang="en-US" sz="2000" dirty="0">
                <a:solidFill>
                  <a:schemeClr val="tx2">
                    <a:lumMod val="50000"/>
                  </a:schemeClr>
                </a:solidFill>
              </a:rPr>
              <a:t>Aid</a:t>
            </a:r>
          </a:p>
          <a:p>
            <a:r>
              <a:rPr lang="en-US" sz="2000" dirty="0">
                <a:solidFill>
                  <a:schemeClr val="tx2">
                    <a:lumMod val="50000"/>
                  </a:schemeClr>
                </a:solidFill>
              </a:rPr>
              <a:t>Sid</a:t>
            </a:r>
          </a:p>
          <a:p>
            <a:r>
              <a:rPr lang="en-US" sz="2000" dirty="0">
                <a:solidFill>
                  <a:schemeClr val="tx2">
                    <a:lumMod val="50000"/>
                  </a:schemeClr>
                </a:solidFill>
              </a:rPr>
              <a:t>Mid</a:t>
            </a:r>
          </a:p>
          <a:p>
            <a:r>
              <a:rPr lang="en-US" sz="2000" dirty="0" err="1">
                <a:solidFill>
                  <a:schemeClr val="tx2">
                    <a:lumMod val="50000"/>
                  </a:schemeClr>
                </a:solidFill>
              </a:rPr>
              <a:t>TenNS</a:t>
            </a:r>
            <a:endParaRPr lang="en-US" sz="2000" dirty="0">
              <a:solidFill>
                <a:schemeClr val="tx2">
                  <a:lumMod val="50000"/>
                </a:schemeClr>
              </a:solidFill>
            </a:endParaRPr>
          </a:p>
          <a:p>
            <a:r>
              <a:rPr lang="en-US" sz="2000" dirty="0" err="1">
                <a:solidFill>
                  <a:schemeClr val="tx2">
                    <a:lumMod val="50000"/>
                  </a:schemeClr>
                </a:solidFill>
              </a:rPr>
              <a:t>TenCS</a:t>
            </a:r>
            <a:endParaRPr lang="en-US" sz="2000" dirty="0">
              <a:solidFill>
                <a:schemeClr val="tx2">
                  <a:lumMod val="50000"/>
                </a:schemeClr>
              </a:solidFill>
            </a:endParaRPr>
          </a:p>
          <a:p>
            <a:r>
              <a:rPr lang="en-US" sz="2000" dirty="0" err="1">
                <a:solidFill>
                  <a:schemeClr val="tx2">
                    <a:lumMod val="50000"/>
                  </a:schemeClr>
                </a:solidFill>
              </a:rPr>
              <a:t>TenBN</a:t>
            </a:r>
            <a:endParaRPr lang="en-US" sz="2000" dirty="0">
              <a:solidFill>
                <a:schemeClr val="tx2">
                  <a:lumMod val="50000"/>
                </a:schemeClr>
              </a:solidFill>
            </a:endParaRPr>
          </a:p>
        </p:txBody>
      </p:sp>
      <p:sp>
        <p:nvSpPr>
          <p:cNvPr id="42" name="TextBox 41">
            <a:extLst>
              <a:ext uri="{FF2B5EF4-FFF2-40B4-BE49-F238E27FC236}">
                <a16:creationId xmlns:a16="http://schemas.microsoft.com/office/drawing/2014/main" id="{11606286-B766-4D73-9576-20258081D2BE}"/>
              </a:ext>
            </a:extLst>
          </p:cNvPr>
          <p:cNvSpPr txBox="1"/>
          <p:nvPr/>
        </p:nvSpPr>
        <p:spPr>
          <a:xfrm>
            <a:off x="3663433" y="1600198"/>
            <a:ext cx="2064815" cy="1643420"/>
          </a:xfrm>
          <a:prstGeom prst="flowChartDocument">
            <a:avLst/>
          </a:prstGeom>
          <a:noFill/>
          <a:ln>
            <a:solidFill>
              <a:schemeClr val="accent2">
                <a:lumMod val="50000"/>
              </a:schemeClr>
            </a:solidFill>
          </a:ln>
        </p:spPr>
        <p:txBody>
          <a:bodyPr wrap="square" rtlCol="0">
            <a:spAutoFit/>
          </a:bodyPr>
          <a:lstStyle/>
          <a:p>
            <a:r>
              <a:rPr lang="en-US" sz="2000" dirty="0">
                <a:solidFill>
                  <a:schemeClr val="tx2">
                    <a:lumMod val="50000"/>
                  </a:schemeClr>
                </a:solidFill>
              </a:rPr>
              <a:t>1 </a:t>
            </a:r>
            <a:r>
              <a:rPr lang="en-US" sz="2000" dirty="0" err="1">
                <a:solidFill>
                  <a:schemeClr val="tx2">
                    <a:lumMod val="50000"/>
                  </a:schemeClr>
                </a:solidFill>
              </a:rPr>
              <a:t>Đỗ</a:t>
            </a:r>
            <a:r>
              <a:rPr lang="en-US" sz="2000" dirty="0">
                <a:solidFill>
                  <a:schemeClr val="tx2">
                    <a:lumMod val="50000"/>
                  </a:schemeClr>
                </a:solidFill>
              </a:rPr>
              <a:t> </a:t>
            </a:r>
            <a:r>
              <a:rPr lang="en-US" sz="2000" dirty="0" err="1">
                <a:solidFill>
                  <a:schemeClr val="tx2">
                    <a:lumMod val="50000"/>
                  </a:schemeClr>
                </a:solidFill>
              </a:rPr>
              <a:t>Nhuận</a:t>
            </a:r>
            <a:endParaRPr lang="en-US" sz="2000" dirty="0">
              <a:solidFill>
                <a:schemeClr val="tx2">
                  <a:lumMod val="50000"/>
                </a:schemeClr>
              </a:solidFill>
            </a:endParaRPr>
          </a:p>
          <a:p>
            <a:r>
              <a:rPr lang="en-US" sz="2000" dirty="0">
                <a:solidFill>
                  <a:schemeClr val="tx2">
                    <a:lumMod val="50000"/>
                  </a:schemeClr>
                </a:solidFill>
              </a:rPr>
              <a:t>2 </a:t>
            </a:r>
            <a:r>
              <a:rPr lang="en-US" sz="2000" dirty="0" err="1">
                <a:solidFill>
                  <a:schemeClr val="tx2">
                    <a:lumMod val="50000"/>
                  </a:schemeClr>
                </a:solidFill>
              </a:rPr>
              <a:t>Văn</a:t>
            </a:r>
            <a:r>
              <a:rPr lang="en-US" sz="2000" dirty="0">
                <a:solidFill>
                  <a:schemeClr val="tx2">
                    <a:lumMod val="50000"/>
                  </a:schemeClr>
                </a:solidFill>
              </a:rPr>
              <a:t> Cao</a:t>
            </a:r>
          </a:p>
          <a:p>
            <a:r>
              <a:rPr lang="en-US" sz="2000" dirty="0">
                <a:solidFill>
                  <a:schemeClr val="tx2">
                    <a:lumMod val="50000"/>
                  </a:schemeClr>
                </a:solidFill>
              </a:rPr>
              <a:t>TK </a:t>
            </a:r>
            <a:r>
              <a:rPr lang="en-US" sz="2000" dirty="0" err="1">
                <a:solidFill>
                  <a:schemeClr val="tx2">
                    <a:lumMod val="50000"/>
                  </a:schemeClr>
                </a:solidFill>
              </a:rPr>
              <a:t>Trần</a:t>
            </a:r>
            <a:r>
              <a:rPr lang="en-US" sz="2000" dirty="0">
                <a:solidFill>
                  <a:schemeClr val="tx2">
                    <a:lumMod val="50000"/>
                  </a:schemeClr>
                </a:solidFill>
              </a:rPr>
              <a:t> </a:t>
            </a:r>
            <a:r>
              <a:rPr lang="en-US" sz="2000" dirty="0" err="1">
                <a:solidFill>
                  <a:schemeClr val="tx2">
                    <a:lumMod val="50000"/>
                  </a:schemeClr>
                </a:solidFill>
              </a:rPr>
              <a:t>Khánh</a:t>
            </a:r>
            <a:endParaRPr lang="en-US" sz="2000" dirty="0">
              <a:solidFill>
                <a:schemeClr val="tx2">
                  <a:lumMod val="50000"/>
                </a:schemeClr>
              </a:solidFill>
            </a:endParaRPr>
          </a:p>
          <a:p>
            <a:r>
              <a:rPr lang="en-US" sz="2000" dirty="0">
                <a:solidFill>
                  <a:schemeClr val="tx2">
                    <a:lumMod val="50000"/>
                  </a:schemeClr>
                </a:solidFill>
              </a:rPr>
              <a:t>0001 TK</a:t>
            </a:r>
          </a:p>
        </p:txBody>
      </p:sp>
      <p:sp>
        <p:nvSpPr>
          <p:cNvPr id="44" name="TextBox 43">
            <a:extLst>
              <a:ext uri="{FF2B5EF4-FFF2-40B4-BE49-F238E27FC236}">
                <a16:creationId xmlns:a16="http://schemas.microsoft.com/office/drawing/2014/main" id="{A27591D6-EABC-4609-92D3-1610829A51C1}"/>
              </a:ext>
            </a:extLst>
          </p:cNvPr>
          <p:cNvSpPr txBox="1"/>
          <p:nvPr/>
        </p:nvSpPr>
        <p:spPr>
          <a:xfrm>
            <a:off x="2621425" y="4094261"/>
            <a:ext cx="3106823" cy="954107"/>
          </a:xfrm>
          <a:prstGeom prst="rect">
            <a:avLst/>
          </a:prstGeom>
          <a:noFill/>
        </p:spPr>
        <p:txBody>
          <a:bodyPr wrap="square" rtlCol="0">
            <a:spAutoFit/>
          </a:bodyPr>
          <a:lstStyle/>
          <a:p>
            <a:pPr algn="ctr"/>
            <a:r>
              <a:rPr lang="en-US" sz="2800" dirty="0" err="1">
                <a:solidFill>
                  <a:srgbClr val="C00000"/>
                </a:solidFill>
              </a:rPr>
              <a:t>Mỗi</a:t>
            </a:r>
            <a:r>
              <a:rPr lang="en-US" sz="2800" dirty="0">
                <a:solidFill>
                  <a:srgbClr val="C00000"/>
                </a:solidFill>
              </a:rPr>
              <a:t> </a:t>
            </a:r>
            <a:r>
              <a:rPr lang="en-US" sz="2800" dirty="0" err="1">
                <a:solidFill>
                  <a:srgbClr val="C00000"/>
                </a:solidFill>
              </a:rPr>
              <a:t>nhóm</a:t>
            </a:r>
            <a:r>
              <a:rPr lang="en-US" sz="2800" dirty="0">
                <a:solidFill>
                  <a:srgbClr val="C00000"/>
                </a:solidFill>
              </a:rPr>
              <a:t> </a:t>
            </a:r>
            <a:r>
              <a:rPr lang="en-US" sz="2800" dirty="0" err="1">
                <a:solidFill>
                  <a:srgbClr val="C00000"/>
                </a:solidFill>
              </a:rPr>
              <a:t>dữ</a:t>
            </a:r>
            <a:r>
              <a:rPr lang="en-US" sz="2800" dirty="0">
                <a:solidFill>
                  <a:srgbClr val="C00000"/>
                </a:solidFill>
              </a:rPr>
              <a:t> </a:t>
            </a:r>
            <a:r>
              <a:rPr lang="en-US" sz="2800" dirty="0" err="1">
                <a:solidFill>
                  <a:srgbClr val="C00000"/>
                </a:solidFill>
              </a:rPr>
              <a:t>liệu</a:t>
            </a:r>
            <a:r>
              <a:rPr lang="en-US" sz="2800" dirty="0">
                <a:solidFill>
                  <a:srgbClr val="C00000"/>
                </a:solidFill>
              </a:rPr>
              <a:t> </a:t>
            </a:r>
            <a:r>
              <a:rPr lang="en-US" sz="2800" dirty="0" err="1">
                <a:solidFill>
                  <a:srgbClr val="C00000"/>
                </a:solidFill>
              </a:rPr>
              <a:t>này</a:t>
            </a:r>
            <a:r>
              <a:rPr lang="en-US" sz="2800" dirty="0">
                <a:solidFill>
                  <a:srgbClr val="C00000"/>
                </a:solidFill>
              </a:rPr>
              <a:t> </a:t>
            </a:r>
            <a:r>
              <a:rPr lang="en-US" sz="2800" dirty="0" err="1">
                <a:solidFill>
                  <a:srgbClr val="C00000"/>
                </a:solidFill>
              </a:rPr>
              <a:t>có</a:t>
            </a:r>
            <a:r>
              <a:rPr lang="en-US" sz="2800" dirty="0">
                <a:solidFill>
                  <a:srgbClr val="C00000"/>
                </a:solidFill>
              </a:rPr>
              <a:t> </a:t>
            </a:r>
            <a:r>
              <a:rPr lang="en-US" sz="2800" dirty="0" err="1">
                <a:solidFill>
                  <a:srgbClr val="C00000"/>
                </a:solidFill>
              </a:rPr>
              <a:t>tên</a:t>
            </a:r>
            <a:r>
              <a:rPr lang="en-US" sz="2800" dirty="0">
                <a:solidFill>
                  <a:srgbClr val="C00000"/>
                </a:solidFill>
              </a:rPr>
              <a:t> </a:t>
            </a:r>
            <a:r>
              <a:rPr lang="en-US" sz="2800" dirty="0" err="1">
                <a:solidFill>
                  <a:srgbClr val="C00000"/>
                </a:solidFill>
              </a:rPr>
              <a:t>gọi</a:t>
            </a:r>
            <a:r>
              <a:rPr lang="en-US" sz="2800" dirty="0">
                <a:solidFill>
                  <a:srgbClr val="C00000"/>
                </a:solidFill>
              </a:rPr>
              <a:t> </a:t>
            </a:r>
            <a:r>
              <a:rPr lang="en-US" sz="2800" dirty="0" err="1">
                <a:solidFill>
                  <a:srgbClr val="C00000"/>
                </a:solidFill>
              </a:rPr>
              <a:t>là</a:t>
            </a:r>
            <a:r>
              <a:rPr lang="en-US" sz="2800" dirty="0">
                <a:solidFill>
                  <a:srgbClr val="C00000"/>
                </a:solidFill>
              </a:rPr>
              <a:t> </a:t>
            </a:r>
            <a:r>
              <a:rPr lang="en-US" sz="2800" dirty="0" err="1">
                <a:solidFill>
                  <a:srgbClr val="C00000"/>
                </a:solidFill>
              </a:rPr>
              <a:t>gì</a:t>
            </a:r>
            <a:r>
              <a:rPr lang="en-US" sz="2800" dirty="0">
                <a:solidFill>
                  <a:srgbClr val="C00000"/>
                </a:solidFill>
              </a:rPr>
              <a:t>?</a:t>
            </a:r>
          </a:p>
        </p:txBody>
      </p:sp>
      <p:cxnSp>
        <p:nvCxnSpPr>
          <p:cNvPr id="46" name="Straight Arrow Connector 45">
            <a:extLst>
              <a:ext uri="{FF2B5EF4-FFF2-40B4-BE49-F238E27FC236}">
                <a16:creationId xmlns:a16="http://schemas.microsoft.com/office/drawing/2014/main" id="{F5F59C71-D5A3-43DB-B5B6-1E7B04AD41C7}"/>
              </a:ext>
            </a:extLst>
          </p:cNvPr>
          <p:cNvCxnSpPr/>
          <p:nvPr/>
        </p:nvCxnSpPr>
        <p:spPr>
          <a:xfrm flipV="1">
            <a:off x="4514850" y="3243618"/>
            <a:ext cx="0" cy="709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598E865-36EE-4461-9320-458F579A7839}"/>
              </a:ext>
            </a:extLst>
          </p:cNvPr>
          <p:cNvCxnSpPr>
            <a:cxnSpLocks/>
          </p:cNvCxnSpPr>
          <p:nvPr/>
        </p:nvCxnSpPr>
        <p:spPr>
          <a:xfrm flipH="1" flipV="1">
            <a:off x="2386013" y="3114675"/>
            <a:ext cx="638175" cy="88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9FC8544-DA7F-4FC1-ABCF-55727C2FFA90}"/>
              </a:ext>
            </a:extLst>
          </p:cNvPr>
          <p:cNvCxnSpPr>
            <a:cxnSpLocks/>
          </p:cNvCxnSpPr>
          <p:nvPr/>
        </p:nvCxnSpPr>
        <p:spPr>
          <a:xfrm flipH="1">
            <a:off x="2157414" y="5048368"/>
            <a:ext cx="985836" cy="26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52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
            <a:extLst>
              <a:ext uri="{FF2B5EF4-FFF2-40B4-BE49-F238E27FC236}">
                <a16:creationId xmlns:a16="http://schemas.microsoft.com/office/drawing/2014/main" id="{9CBE41DB-0DFD-4A5E-8B2A-5BAC6F9A61F1}"/>
              </a:ext>
            </a:extLst>
          </p:cNvPr>
          <p:cNvGraphicFramePr>
            <a:graphicFrameLocks noGrp="1"/>
          </p:cNvGraphicFramePr>
          <p:nvPr>
            <p:extLst/>
          </p:nvPr>
        </p:nvGraphicFramePr>
        <p:xfrm>
          <a:off x="7026798" y="1417320"/>
          <a:ext cx="2394246" cy="2042160"/>
        </p:xfrm>
        <a:graphic>
          <a:graphicData uri="http://schemas.openxmlformats.org/drawingml/2006/table">
            <a:tbl>
              <a:tblPr firstRow="1" bandRow="1"/>
              <a:tblGrid>
                <a:gridCol w="714647">
                  <a:extLst>
                    <a:ext uri="{9D8B030D-6E8A-4147-A177-3AD203B41FA5}">
                      <a16:colId xmlns:a16="http://schemas.microsoft.com/office/drawing/2014/main" val="1259755923"/>
                    </a:ext>
                  </a:extLst>
                </a:gridCol>
                <a:gridCol w="1679599">
                  <a:extLst>
                    <a:ext uri="{9D8B030D-6E8A-4147-A177-3AD203B41FA5}">
                      <a16:colId xmlns:a16="http://schemas.microsoft.com/office/drawing/2014/main" val="1619903852"/>
                    </a:ext>
                  </a:extLst>
                </a:gridCol>
              </a:tblGrid>
              <a:tr h="23765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Nhạc</a:t>
                      </a:r>
                      <a:r>
                        <a:rPr lang="en-US" sz="1800" dirty="0"/>
                        <a:t> </a:t>
                      </a:r>
                      <a:r>
                        <a:rPr lang="en-US" sz="1800" dirty="0" err="1"/>
                        <a:t>sĩ</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Đỗ</a:t>
                      </a:r>
                      <a:r>
                        <a:rPr lang="en-US" sz="1600" dirty="0"/>
                        <a:t> </a:t>
                      </a:r>
                      <a:r>
                        <a:rPr lang="en-US" sz="1600" dirty="0" err="1"/>
                        <a:t>Nhuận</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Văn</a:t>
                      </a:r>
                      <a:r>
                        <a:rPr lang="en-US" sz="16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89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Nguyễn</a:t>
                      </a:r>
                      <a:r>
                        <a:rPr lang="en-US" sz="1600" dirty="0"/>
                        <a:t> </a:t>
                      </a:r>
                      <a:r>
                        <a:rPr lang="en-US" sz="1600" dirty="0" err="1"/>
                        <a:t>Tài</a:t>
                      </a:r>
                      <a:r>
                        <a:rPr lang="en-US" sz="1600" dirty="0"/>
                        <a:t> </a:t>
                      </a:r>
                      <a:r>
                        <a:rPr lang="en-US" sz="1600" dirty="0" err="1"/>
                        <a:t>Tuệ</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3" name="Table 2">
            <a:extLst>
              <a:ext uri="{FF2B5EF4-FFF2-40B4-BE49-F238E27FC236}">
                <a16:creationId xmlns:a16="http://schemas.microsoft.com/office/drawing/2014/main" id="{EA1F2A25-3214-40DE-B5E2-27CEC527892E}"/>
              </a:ext>
            </a:extLst>
          </p:cNvPr>
          <p:cNvGraphicFramePr>
            <a:graphicFrameLocks noGrp="1"/>
          </p:cNvGraphicFramePr>
          <p:nvPr>
            <p:extLst/>
          </p:nvPr>
        </p:nvGraphicFramePr>
        <p:xfrm>
          <a:off x="9953330" y="1417320"/>
          <a:ext cx="2105328" cy="2011680"/>
        </p:xfrm>
        <a:graphic>
          <a:graphicData uri="http://schemas.openxmlformats.org/drawingml/2006/table">
            <a:tbl>
              <a:tblPr firstRow="1" bandRow="1"/>
              <a:tblGrid>
                <a:gridCol w="628408">
                  <a:extLst>
                    <a:ext uri="{9D8B030D-6E8A-4147-A177-3AD203B41FA5}">
                      <a16:colId xmlns:a16="http://schemas.microsoft.com/office/drawing/2014/main" val="1259755923"/>
                    </a:ext>
                  </a:extLst>
                </a:gridCol>
                <a:gridCol w="1476920">
                  <a:extLst>
                    <a:ext uri="{9D8B030D-6E8A-4147-A177-3AD203B41FA5}">
                      <a16:colId xmlns:a16="http://schemas.microsoft.com/office/drawing/2014/main" val="1619903852"/>
                    </a:ext>
                  </a:extLst>
                </a:gridCol>
              </a:tblGrid>
              <a:tr h="23480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Ca </a:t>
                      </a:r>
                      <a:r>
                        <a:rPr lang="en-US" sz="1600" dirty="0" err="1"/>
                        <a:t>sĩ</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TenCS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Trần</a:t>
                      </a:r>
                      <a:r>
                        <a:rPr lang="en-US" sz="1600" dirty="0"/>
                        <a:t> </a:t>
                      </a:r>
                      <a:r>
                        <a:rPr lang="en-US" sz="1600" dirty="0" err="1"/>
                        <a:t>Khánh</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a:t>Lê Dung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Tân Nhàn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Quốc</a:t>
                      </a:r>
                      <a:r>
                        <a:rPr lang="en-US" sz="1600" dirty="0"/>
                        <a:t> </a:t>
                      </a:r>
                      <a:r>
                        <a:rPr lang="en-US" sz="1600" dirty="0" err="1"/>
                        <a:t>Hương</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4" name="Table 2">
            <a:extLst>
              <a:ext uri="{FF2B5EF4-FFF2-40B4-BE49-F238E27FC236}">
                <a16:creationId xmlns:a16="http://schemas.microsoft.com/office/drawing/2014/main" id="{87792C80-F318-443B-823F-04797F5F32D9}"/>
              </a:ext>
            </a:extLst>
          </p:cNvPr>
          <p:cNvGraphicFramePr>
            <a:graphicFrameLocks noGrp="1"/>
          </p:cNvGraphicFramePr>
          <p:nvPr>
            <p:extLst/>
          </p:nvPr>
        </p:nvGraphicFramePr>
        <p:xfrm>
          <a:off x="6556313" y="3953432"/>
          <a:ext cx="3779919" cy="2682240"/>
        </p:xfrm>
        <a:graphic>
          <a:graphicData uri="http://schemas.openxmlformats.org/drawingml/2006/table">
            <a:tbl>
              <a:tblPr firstRow="1" bandRow="1"/>
              <a:tblGrid>
                <a:gridCol w="700093">
                  <a:extLst>
                    <a:ext uri="{9D8B030D-6E8A-4147-A177-3AD203B41FA5}">
                      <a16:colId xmlns:a16="http://schemas.microsoft.com/office/drawing/2014/main" val="1259755923"/>
                    </a:ext>
                  </a:extLst>
                </a:gridCol>
                <a:gridCol w="654929">
                  <a:extLst>
                    <a:ext uri="{9D8B030D-6E8A-4147-A177-3AD203B41FA5}">
                      <a16:colId xmlns:a16="http://schemas.microsoft.com/office/drawing/2014/main" val="725518092"/>
                    </a:ext>
                  </a:extLst>
                </a:gridCol>
                <a:gridCol w="2424897">
                  <a:extLst>
                    <a:ext uri="{9D8B030D-6E8A-4147-A177-3AD203B41FA5}">
                      <a16:colId xmlns:a16="http://schemas.microsoft.com/office/drawing/2014/main" val="1619903852"/>
                    </a:ext>
                  </a:extLst>
                </a:gridCol>
              </a:tblGrid>
              <a:tr h="117033">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t>Bản</a:t>
                      </a:r>
                      <a:r>
                        <a:rPr lang="en-US" sz="1600" dirty="0"/>
                        <a:t> </a:t>
                      </a:r>
                      <a:r>
                        <a:rPr lang="en-US" sz="1600" dirty="0" err="1"/>
                        <a:t>Nhạc</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Tình</a:t>
                      </a:r>
                      <a:r>
                        <a:rPr lang="en-US" sz="1600" dirty="0"/>
                        <a:t>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Tiến</a:t>
                      </a:r>
                      <a:r>
                        <a:rPr lang="en-US" sz="1600" dirty="0"/>
                        <a:t> </a:t>
                      </a:r>
                      <a:r>
                        <a:rPr lang="en-US" sz="1600" dirty="0" err="1"/>
                        <a:t>về</a:t>
                      </a:r>
                      <a:r>
                        <a:rPr lang="en-US" sz="1600" dirty="0"/>
                        <a:t> </a:t>
                      </a:r>
                      <a:r>
                        <a:rPr lang="en-US" sz="1600" dirty="0" err="1"/>
                        <a:t>Hà</a:t>
                      </a:r>
                      <a:r>
                        <a:rPr lang="en-US" sz="1600" dirty="0"/>
                        <a:t> </a:t>
                      </a:r>
                      <a:r>
                        <a:rPr lang="en-US" sz="1600" dirty="0" err="1"/>
                        <a:t>Nội</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graphicFrame>
        <p:nvGraphicFramePr>
          <p:cNvPr id="25" name="Table 24">
            <a:extLst>
              <a:ext uri="{FF2B5EF4-FFF2-40B4-BE49-F238E27FC236}">
                <a16:creationId xmlns:a16="http://schemas.microsoft.com/office/drawing/2014/main" id="{E83E1613-0E0B-45F8-B13A-A9721D61BCA9}"/>
              </a:ext>
            </a:extLst>
          </p:cNvPr>
          <p:cNvGraphicFramePr>
            <a:graphicFrameLocks noGrp="1"/>
          </p:cNvGraphicFramePr>
          <p:nvPr>
            <p:extLst/>
          </p:nvPr>
        </p:nvGraphicFramePr>
        <p:xfrm>
          <a:off x="10414932" y="3953432"/>
          <a:ext cx="1643726" cy="2712720"/>
        </p:xfrm>
        <a:graphic>
          <a:graphicData uri="http://schemas.openxmlformats.org/drawingml/2006/table">
            <a:tbl>
              <a:tblPr firstRow="1" bandRow="1"/>
              <a:tblGrid>
                <a:gridCol w="730217">
                  <a:extLst>
                    <a:ext uri="{9D8B030D-6E8A-4147-A177-3AD203B41FA5}">
                      <a16:colId xmlns:a16="http://schemas.microsoft.com/office/drawing/2014/main" val="1259755923"/>
                    </a:ext>
                  </a:extLst>
                </a:gridCol>
                <a:gridCol w="913509">
                  <a:extLst>
                    <a:ext uri="{9D8B030D-6E8A-4147-A177-3AD203B41FA5}">
                      <a16:colId xmlns:a16="http://schemas.microsoft.com/office/drawing/2014/main" val="1619903852"/>
                    </a:ext>
                  </a:extLst>
                </a:gridCol>
              </a:tblGrid>
              <a:tr h="2197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Bản</a:t>
                      </a:r>
                      <a:r>
                        <a:rPr lang="en-US" sz="1800" dirty="0"/>
                        <a:t> </a:t>
                      </a:r>
                      <a:r>
                        <a:rPr lang="en-US" sz="1800" dirty="0" err="1"/>
                        <a:t>thu</a:t>
                      </a:r>
                      <a:r>
                        <a:rPr lang="en-US" sz="1800" dirty="0"/>
                        <a:t> </a:t>
                      </a:r>
                      <a:r>
                        <a:rPr lang="en-US" sz="1800" dirty="0" err="1"/>
                        <a:t>âm</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099569464"/>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627058418"/>
                  </a:ext>
                </a:extLst>
              </a:tr>
            </a:tbl>
          </a:graphicData>
        </a:graphic>
      </p:graphicFrame>
      <p:sp>
        <p:nvSpPr>
          <p:cNvPr id="26" name="TextBox 25">
            <a:extLst>
              <a:ext uri="{FF2B5EF4-FFF2-40B4-BE49-F238E27FC236}">
                <a16:creationId xmlns:a16="http://schemas.microsoft.com/office/drawing/2014/main" id="{428C1F0C-EA86-49E8-9CCC-12D2FF1D50FE}"/>
              </a:ext>
            </a:extLst>
          </p:cNvPr>
          <p:cNvSpPr txBox="1"/>
          <p:nvPr/>
        </p:nvSpPr>
        <p:spPr>
          <a:xfrm>
            <a:off x="7236482" y="565228"/>
            <a:ext cx="4955518" cy="584775"/>
          </a:xfrm>
          <a:prstGeom prst="rect">
            <a:avLst/>
          </a:prstGeom>
          <a:noFill/>
        </p:spPr>
        <p:txBody>
          <a:bodyPr wrap="square" rtlCol="0">
            <a:spAutoFit/>
          </a:bodyPr>
          <a:lstStyle/>
          <a:p>
            <a:pPr algn="ctr">
              <a:buClr>
                <a:srgbClr val="000000"/>
              </a:buClr>
              <a:buFont typeface="Arial"/>
              <a:buNone/>
            </a:pPr>
            <a:r>
              <a:rPr lang="en-US" sz="3200" b="1" kern="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sym typeface="Arial"/>
              </a:rPr>
              <a:t>CSDL ÂM NHẠC</a:t>
            </a:r>
          </a:p>
        </p:txBody>
      </p:sp>
      <p:sp>
        <p:nvSpPr>
          <p:cNvPr id="38" name="Title 8">
            <a:extLst>
              <a:ext uri="{FF2B5EF4-FFF2-40B4-BE49-F238E27FC236}">
                <a16:creationId xmlns:a16="http://schemas.microsoft.com/office/drawing/2014/main" id="{5D927115-7996-4974-BBF8-9C30593B39A4}"/>
              </a:ext>
            </a:extLst>
          </p:cNvPr>
          <p:cNvSpPr txBox="1">
            <a:spLocks/>
          </p:cNvSpPr>
          <p:nvPr/>
        </p:nvSpPr>
        <p:spPr>
          <a:xfrm>
            <a:off x="-443925" y="-144621"/>
            <a:ext cx="7235466" cy="1430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C6B273AA-12B7-42DC-A398-5C980D0AF9D7}"/>
              </a:ext>
            </a:extLst>
          </p:cNvPr>
          <p:cNvSpPr txBox="1"/>
          <p:nvPr/>
        </p:nvSpPr>
        <p:spPr>
          <a:xfrm>
            <a:off x="328613" y="1659790"/>
            <a:ext cx="5695414" cy="4230325"/>
          </a:xfrm>
          <a:prstGeom prst="rect">
            <a:avLst/>
          </a:prstGeom>
          <a:noFill/>
        </p:spPr>
        <p:txBody>
          <a:bodyPr wrap="square" rtlCol="0">
            <a:spAutoFit/>
          </a:bodyPr>
          <a:lstStyle/>
          <a:p>
            <a:pPr marL="342900" indent="-342900">
              <a:lnSpc>
                <a:spcPct val="150000"/>
              </a:lnSpc>
              <a:buAutoNum type="arabicPeriod"/>
            </a:pPr>
            <a:r>
              <a:rPr lang="en-US" sz="2600" dirty="0"/>
              <a:t>CSDL </a:t>
            </a:r>
            <a:r>
              <a:rPr lang="en-US" sz="2600" dirty="0" err="1"/>
              <a:t>Âm</a:t>
            </a:r>
            <a:r>
              <a:rPr lang="en-US" sz="2600" dirty="0"/>
              <a:t> </a:t>
            </a:r>
            <a:r>
              <a:rPr lang="en-US" sz="2600" dirty="0" err="1"/>
              <a:t>nhạc</a:t>
            </a:r>
            <a:r>
              <a:rPr lang="en-US" sz="2600" dirty="0"/>
              <a:t> đ</a:t>
            </a:r>
            <a:r>
              <a:rPr lang="vi-VN" sz="2600" dirty="0"/>
              <a:t>ư</a:t>
            </a:r>
            <a:r>
              <a:rPr lang="en-US" sz="2600" dirty="0" err="1"/>
              <a:t>ợc</a:t>
            </a:r>
            <a:r>
              <a:rPr lang="en-US" sz="2600" dirty="0"/>
              <a:t> </a:t>
            </a:r>
            <a:r>
              <a:rPr lang="en-US" sz="2600" dirty="0" err="1"/>
              <a:t>tổ</a:t>
            </a:r>
            <a:r>
              <a:rPr lang="en-US" sz="2600" dirty="0"/>
              <a:t> </a:t>
            </a:r>
            <a:r>
              <a:rPr lang="en-US" sz="2600" dirty="0" err="1"/>
              <a:t>chức</a:t>
            </a:r>
            <a:r>
              <a:rPr lang="en-US" sz="2600" dirty="0"/>
              <a:t> </a:t>
            </a:r>
            <a:r>
              <a:rPr lang="en-US" sz="2600" dirty="0" err="1"/>
              <a:t>lưu</a:t>
            </a:r>
            <a:r>
              <a:rPr lang="en-US" sz="2600" dirty="0"/>
              <a:t> </a:t>
            </a:r>
            <a:r>
              <a:rPr lang="en-US" sz="2600" dirty="0" err="1"/>
              <a:t>trữ</a:t>
            </a:r>
            <a:r>
              <a:rPr lang="en-US" sz="2600" dirty="0"/>
              <a:t> </a:t>
            </a:r>
            <a:r>
              <a:rPr lang="en-US" sz="2600" dirty="0" err="1"/>
              <a:t>thành</a:t>
            </a:r>
            <a:r>
              <a:rPr lang="en-US" sz="2600" dirty="0"/>
              <a:t> </a:t>
            </a:r>
            <a:r>
              <a:rPr lang="en-US" sz="2600" dirty="0" err="1"/>
              <a:t>mấy</a:t>
            </a:r>
            <a:r>
              <a:rPr lang="en-US" sz="2600" dirty="0"/>
              <a:t> </a:t>
            </a:r>
            <a:r>
              <a:rPr lang="en-US" sz="2600" dirty="0" err="1"/>
              <a:t>bảng</a:t>
            </a:r>
            <a:r>
              <a:rPr lang="en-US" sz="2600" dirty="0"/>
              <a:t>? </a:t>
            </a:r>
            <a:r>
              <a:rPr lang="en-US" sz="2600" dirty="0" err="1"/>
              <a:t>Đọc</a:t>
            </a:r>
            <a:r>
              <a:rPr lang="en-US" sz="2600" dirty="0"/>
              <a:t> </a:t>
            </a:r>
            <a:r>
              <a:rPr lang="en-US" sz="2600" dirty="0" err="1"/>
              <a:t>tên</a:t>
            </a:r>
            <a:r>
              <a:rPr lang="en-US" sz="2600" dirty="0"/>
              <a:t> </a:t>
            </a:r>
            <a:r>
              <a:rPr lang="en-US" sz="2600" dirty="0" err="1"/>
              <a:t>các</a:t>
            </a:r>
            <a:r>
              <a:rPr lang="en-US" sz="2600" dirty="0"/>
              <a:t> </a:t>
            </a:r>
            <a:r>
              <a:rPr lang="en-US" sz="2600" dirty="0" err="1"/>
              <a:t>bảng</a:t>
            </a:r>
            <a:r>
              <a:rPr lang="en-US" sz="2600" dirty="0"/>
              <a:t>?</a:t>
            </a:r>
          </a:p>
          <a:p>
            <a:pPr marL="342900" indent="-342900">
              <a:lnSpc>
                <a:spcPct val="150000"/>
              </a:lnSpc>
              <a:buAutoNum type="arabicPeriod"/>
            </a:pPr>
            <a:r>
              <a:rPr lang="en-US" sz="2600" dirty="0" err="1"/>
              <a:t>Mỗi</a:t>
            </a:r>
            <a:r>
              <a:rPr lang="en-US" sz="2600" dirty="0"/>
              <a:t> </a:t>
            </a:r>
            <a:r>
              <a:rPr lang="en-US" sz="2600" dirty="0" err="1"/>
              <a:t>bảng</a:t>
            </a:r>
            <a:r>
              <a:rPr lang="en-US" sz="2600" dirty="0"/>
              <a:t> </a:t>
            </a:r>
            <a:r>
              <a:rPr lang="en-US" sz="2600" dirty="0" err="1"/>
              <a:t>có</a:t>
            </a:r>
            <a:r>
              <a:rPr lang="en-US" sz="2600" dirty="0"/>
              <a:t> bao </a:t>
            </a:r>
            <a:r>
              <a:rPr lang="en-US" sz="2600" dirty="0" err="1"/>
              <a:t>nhiêu</a:t>
            </a:r>
            <a:r>
              <a:rPr lang="en-US" sz="2600" dirty="0"/>
              <a:t> </a:t>
            </a:r>
            <a:r>
              <a:rPr lang="en-US" sz="2600" dirty="0" err="1"/>
              <a:t>thuộc</a:t>
            </a:r>
            <a:r>
              <a:rPr lang="en-US" sz="2600" dirty="0"/>
              <a:t> </a:t>
            </a:r>
            <a:r>
              <a:rPr lang="en-US" sz="2600" dirty="0" err="1"/>
              <a:t>tính</a:t>
            </a:r>
            <a:r>
              <a:rPr lang="en-US" sz="2600" dirty="0"/>
              <a:t>? </a:t>
            </a:r>
            <a:r>
              <a:rPr lang="en-US" sz="2600" dirty="0" err="1"/>
              <a:t>Đọc</a:t>
            </a:r>
            <a:r>
              <a:rPr lang="en-US" sz="2600" dirty="0"/>
              <a:t> </a:t>
            </a:r>
            <a:r>
              <a:rPr lang="en-US" sz="2600" dirty="0" err="1"/>
              <a:t>tên</a:t>
            </a:r>
            <a:r>
              <a:rPr lang="en-US" sz="2600" dirty="0"/>
              <a:t> </a:t>
            </a:r>
            <a:r>
              <a:rPr lang="en-US" sz="2600" dirty="0" err="1"/>
              <a:t>các</a:t>
            </a:r>
            <a:r>
              <a:rPr lang="en-US" sz="2600" dirty="0"/>
              <a:t> </a:t>
            </a:r>
            <a:r>
              <a:rPr lang="en-US" sz="2600" dirty="0" err="1"/>
              <a:t>thuộc</a:t>
            </a:r>
            <a:r>
              <a:rPr lang="en-US" sz="2600" dirty="0"/>
              <a:t> </a:t>
            </a:r>
            <a:r>
              <a:rPr lang="en-US" sz="2600" dirty="0" err="1"/>
              <a:t>tính</a:t>
            </a:r>
            <a:r>
              <a:rPr lang="en-US" sz="2600" dirty="0"/>
              <a:t> </a:t>
            </a:r>
            <a:r>
              <a:rPr lang="en-US" sz="2600" dirty="0" err="1"/>
              <a:t>có</a:t>
            </a:r>
            <a:r>
              <a:rPr lang="en-US" sz="2600" dirty="0"/>
              <a:t> </a:t>
            </a:r>
            <a:r>
              <a:rPr lang="en-US" sz="2600" dirty="0" err="1"/>
              <a:t>trong</a:t>
            </a:r>
            <a:r>
              <a:rPr lang="en-US" sz="2600" dirty="0"/>
              <a:t> </a:t>
            </a:r>
            <a:r>
              <a:rPr lang="en-US" sz="2600" dirty="0" err="1"/>
              <a:t>từng</a:t>
            </a:r>
            <a:r>
              <a:rPr lang="en-US" sz="2600" dirty="0"/>
              <a:t> </a:t>
            </a:r>
            <a:r>
              <a:rPr lang="en-US" sz="2600" dirty="0" err="1"/>
              <a:t>bảng</a:t>
            </a:r>
            <a:r>
              <a:rPr lang="en-US" sz="2600" dirty="0"/>
              <a:t>?</a:t>
            </a:r>
          </a:p>
          <a:p>
            <a:pPr marL="342900" indent="-342900">
              <a:lnSpc>
                <a:spcPct val="150000"/>
              </a:lnSpc>
              <a:buAutoNum type="arabicPeriod"/>
            </a:pPr>
            <a:r>
              <a:rPr lang="en-US" sz="2600" dirty="0" err="1"/>
              <a:t>Mỗi</a:t>
            </a:r>
            <a:r>
              <a:rPr lang="en-US" sz="2600" dirty="0"/>
              <a:t> </a:t>
            </a:r>
            <a:r>
              <a:rPr lang="en-US" sz="2600" dirty="0" err="1"/>
              <a:t>bảng</a:t>
            </a:r>
            <a:r>
              <a:rPr lang="en-US" sz="2600" dirty="0"/>
              <a:t> </a:t>
            </a:r>
            <a:r>
              <a:rPr lang="en-US" sz="2600" dirty="0" err="1"/>
              <a:t>có</a:t>
            </a:r>
            <a:r>
              <a:rPr lang="en-US" sz="2600" dirty="0"/>
              <a:t> bao </a:t>
            </a:r>
            <a:r>
              <a:rPr lang="en-US" sz="2600" dirty="0" err="1"/>
              <a:t>nhiêu</a:t>
            </a:r>
            <a:r>
              <a:rPr lang="en-US" sz="2600" dirty="0"/>
              <a:t> </a:t>
            </a:r>
            <a:r>
              <a:rPr lang="en-US" sz="2600" dirty="0" err="1"/>
              <a:t>đối</a:t>
            </a:r>
            <a:r>
              <a:rPr lang="en-US" sz="2600" dirty="0"/>
              <a:t> t</a:t>
            </a:r>
            <a:r>
              <a:rPr lang="vi-VN" sz="2600" dirty="0"/>
              <a:t>ư</a:t>
            </a:r>
            <a:r>
              <a:rPr lang="en-US" sz="2600" dirty="0" err="1"/>
              <a:t>ợng</a:t>
            </a:r>
            <a:r>
              <a:rPr lang="en-US" sz="2600" dirty="0"/>
              <a:t>? </a:t>
            </a:r>
            <a:r>
              <a:rPr lang="en-US" sz="2600" dirty="0" err="1"/>
              <a:t>Đọc</a:t>
            </a:r>
            <a:r>
              <a:rPr lang="en-US" sz="2600" dirty="0"/>
              <a:t> </a:t>
            </a:r>
            <a:r>
              <a:rPr lang="en-US" sz="2600" dirty="0" err="1"/>
              <a:t>dữ</a:t>
            </a:r>
            <a:r>
              <a:rPr lang="en-US" sz="2600" dirty="0"/>
              <a:t> </a:t>
            </a:r>
            <a:r>
              <a:rPr lang="en-US" sz="2600" dirty="0" err="1"/>
              <a:t>liệu</a:t>
            </a:r>
            <a:r>
              <a:rPr lang="en-US" sz="2600" dirty="0"/>
              <a:t> </a:t>
            </a:r>
            <a:r>
              <a:rPr lang="en-US" sz="2600" dirty="0" err="1"/>
              <a:t>về</a:t>
            </a:r>
            <a:r>
              <a:rPr lang="en-US" sz="2600" dirty="0"/>
              <a:t> </a:t>
            </a:r>
            <a:r>
              <a:rPr lang="en-US" sz="2600" dirty="0" err="1"/>
              <a:t>các</a:t>
            </a:r>
            <a:r>
              <a:rPr lang="en-US" sz="2600" dirty="0"/>
              <a:t> </a:t>
            </a:r>
            <a:r>
              <a:rPr lang="en-US" sz="2600" dirty="0" err="1"/>
              <a:t>đối</a:t>
            </a:r>
            <a:r>
              <a:rPr lang="en-US" sz="2600" dirty="0"/>
              <a:t> t</a:t>
            </a:r>
            <a:r>
              <a:rPr lang="vi-VN" sz="2600" dirty="0"/>
              <a:t>ư</a:t>
            </a:r>
            <a:r>
              <a:rPr lang="en-US" sz="2600" dirty="0" err="1"/>
              <a:t>ợng</a:t>
            </a:r>
            <a:r>
              <a:rPr lang="en-US" sz="2600" dirty="0"/>
              <a:t>? </a:t>
            </a:r>
          </a:p>
        </p:txBody>
      </p:sp>
    </p:spTree>
    <p:extLst>
      <p:ext uri="{BB962C8B-B14F-4D97-AF65-F5344CB8AC3E}">
        <p14:creationId xmlns:p14="http://schemas.microsoft.com/office/powerpoint/2010/main" val="3492628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
            <a:extLst>
              <a:ext uri="{FF2B5EF4-FFF2-40B4-BE49-F238E27FC236}">
                <a16:creationId xmlns:a16="http://schemas.microsoft.com/office/drawing/2014/main" id="{9CBE41DB-0DFD-4A5E-8B2A-5BAC6F9A61F1}"/>
              </a:ext>
            </a:extLst>
          </p:cNvPr>
          <p:cNvGraphicFramePr>
            <a:graphicFrameLocks noGrp="1"/>
          </p:cNvGraphicFramePr>
          <p:nvPr>
            <p:extLst/>
          </p:nvPr>
        </p:nvGraphicFramePr>
        <p:xfrm>
          <a:off x="625998" y="3007766"/>
          <a:ext cx="2394246" cy="2042160"/>
        </p:xfrm>
        <a:graphic>
          <a:graphicData uri="http://schemas.openxmlformats.org/drawingml/2006/table">
            <a:tbl>
              <a:tblPr firstRow="1" bandRow="1"/>
              <a:tblGrid>
                <a:gridCol w="714647">
                  <a:extLst>
                    <a:ext uri="{9D8B030D-6E8A-4147-A177-3AD203B41FA5}">
                      <a16:colId xmlns:a16="http://schemas.microsoft.com/office/drawing/2014/main" val="1259755923"/>
                    </a:ext>
                  </a:extLst>
                </a:gridCol>
                <a:gridCol w="1679599">
                  <a:extLst>
                    <a:ext uri="{9D8B030D-6E8A-4147-A177-3AD203B41FA5}">
                      <a16:colId xmlns:a16="http://schemas.microsoft.com/office/drawing/2014/main" val="1619903852"/>
                    </a:ext>
                  </a:extLst>
                </a:gridCol>
              </a:tblGrid>
              <a:tr h="23765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Nhạc</a:t>
                      </a:r>
                      <a:r>
                        <a:rPr lang="en-US" sz="1800" dirty="0"/>
                        <a:t> </a:t>
                      </a:r>
                      <a:r>
                        <a:rPr lang="en-US" sz="1800" dirty="0" err="1"/>
                        <a:t>sĩ</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TenNS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Đỗ</a:t>
                      </a:r>
                      <a:r>
                        <a:rPr lang="en-US" sz="1600" dirty="0"/>
                        <a:t> </a:t>
                      </a:r>
                      <a:r>
                        <a:rPr lang="en-US" sz="1600" dirty="0" err="1"/>
                        <a:t>Nhuận</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Văn</a:t>
                      </a:r>
                      <a:r>
                        <a:rPr lang="en-US" sz="16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89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Nguyễn</a:t>
                      </a:r>
                      <a:r>
                        <a:rPr lang="en-US" sz="1600" dirty="0"/>
                        <a:t> </a:t>
                      </a:r>
                      <a:r>
                        <a:rPr lang="en-US" sz="1600" dirty="0" err="1"/>
                        <a:t>Tài</a:t>
                      </a:r>
                      <a:r>
                        <a:rPr lang="en-US" sz="1600" dirty="0"/>
                        <a:t> </a:t>
                      </a:r>
                      <a:r>
                        <a:rPr lang="en-US" sz="1600" dirty="0" err="1"/>
                        <a:t>Tuệ</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3" name="Table 2">
            <a:extLst>
              <a:ext uri="{FF2B5EF4-FFF2-40B4-BE49-F238E27FC236}">
                <a16:creationId xmlns:a16="http://schemas.microsoft.com/office/drawing/2014/main" id="{EA1F2A25-3214-40DE-B5E2-27CEC527892E}"/>
              </a:ext>
            </a:extLst>
          </p:cNvPr>
          <p:cNvGraphicFramePr>
            <a:graphicFrameLocks noGrp="1"/>
          </p:cNvGraphicFramePr>
          <p:nvPr>
            <p:extLst/>
          </p:nvPr>
        </p:nvGraphicFramePr>
        <p:xfrm>
          <a:off x="3475851" y="3007766"/>
          <a:ext cx="2105328" cy="2011680"/>
        </p:xfrm>
        <a:graphic>
          <a:graphicData uri="http://schemas.openxmlformats.org/drawingml/2006/table">
            <a:tbl>
              <a:tblPr firstRow="1" bandRow="1"/>
              <a:tblGrid>
                <a:gridCol w="628408">
                  <a:extLst>
                    <a:ext uri="{9D8B030D-6E8A-4147-A177-3AD203B41FA5}">
                      <a16:colId xmlns:a16="http://schemas.microsoft.com/office/drawing/2014/main" val="1259755923"/>
                    </a:ext>
                  </a:extLst>
                </a:gridCol>
                <a:gridCol w="1476920">
                  <a:extLst>
                    <a:ext uri="{9D8B030D-6E8A-4147-A177-3AD203B41FA5}">
                      <a16:colId xmlns:a16="http://schemas.microsoft.com/office/drawing/2014/main" val="1619903852"/>
                    </a:ext>
                  </a:extLst>
                </a:gridCol>
              </a:tblGrid>
              <a:tr h="23480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Ca </a:t>
                      </a:r>
                      <a:r>
                        <a:rPr lang="en-US" sz="1600" dirty="0" err="1"/>
                        <a:t>sĩ</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TenCS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Trần</a:t>
                      </a:r>
                      <a:r>
                        <a:rPr lang="en-US" sz="1600" dirty="0"/>
                        <a:t> </a:t>
                      </a:r>
                      <a:r>
                        <a:rPr lang="en-US" sz="1600" dirty="0" err="1"/>
                        <a:t>Khánh</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a:t>Lê Dung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Tân Nhàn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Quốc</a:t>
                      </a:r>
                      <a:r>
                        <a:rPr lang="en-US" sz="1600" dirty="0"/>
                        <a:t> </a:t>
                      </a:r>
                      <a:r>
                        <a:rPr lang="en-US" sz="1600" dirty="0" err="1"/>
                        <a:t>Hương</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4" name="Table 2">
            <a:extLst>
              <a:ext uri="{FF2B5EF4-FFF2-40B4-BE49-F238E27FC236}">
                <a16:creationId xmlns:a16="http://schemas.microsoft.com/office/drawing/2014/main" id="{87792C80-F318-443B-823F-04797F5F32D9}"/>
              </a:ext>
            </a:extLst>
          </p:cNvPr>
          <p:cNvGraphicFramePr>
            <a:graphicFrameLocks noGrp="1"/>
          </p:cNvGraphicFramePr>
          <p:nvPr>
            <p:extLst/>
          </p:nvPr>
        </p:nvGraphicFramePr>
        <p:xfrm>
          <a:off x="5978449" y="3024765"/>
          <a:ext cx="3779919" cy="2682240"/>
        </p:xfrm>
        <a:graphic>
          <a:graphicData uri="http://schemas.openxmlformats.org/drawingml/2006/table">
            <a:tbl>
              <a:tblPr firstRow="1" bandRow="1"/>
              <a:tblGrid>
                <a:gridCol w="700093">
                  <a:extLst>
                    <a:ext uri="{9D8B030D-6E8A-4147-A177-3AD203B41FA5}">
                      <a16:colId xmlns:a16="http://schemas.microsoft.com/office/drawing/2014/main" val="1259755923"/>
                    </a:ext>
                  </a:extLst>
                </a:gridCol>
                <a:gridCol w="654929">
                  <a:extLst>
                    <a:ext uri="{9D8B030D-6E8A-4147-A177-3AD203B41FA5}">
                      <a16:colId xmlns:a16="http://schemas.microsoft.com/office/drawing/2014/main" val="725518092"/>
                    </a:ext>
                  </a:extLst>
                </a:gridCol>
                <a:gridCol w="2424897">
                  <a:extLst>
                    <a:ext uri="{9D8B030D-6E8A-4147-A177-3AD203B41FA5}">
                      <a16:colId xmlns:a16="http://schemas.microsoft.com/office/drawing/2014/main" val="1619903852"/>
                    </a:ext>
                  </a:extLst>
                </a:gridCol>
              </a:tblGrid>
              <a:tr h="117033">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t>Bản</a:t>
                      </a:r>
                      <a:r>
                        <a:rPr lang="en-US" sz="1600" dirty="0"/>
                        <a:t> </a:t>
                      </a:r>
                      <a:r>
                        <a:rPr lang="en-US" sz="1600" dirty="0" err="1"/>
                        <a:t>Nhạc</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Tình</a:t>
                      </a:r>
                      <a:r>
                        <a:rPr lang="en-US" sz="1600" dirty="0"/>
                        <a:t>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Tiến</a:t>
                      </a:r>
                      <a:r>
                        <a:rPr lang="en-US" sz="1600" dirty="0"/>
                        <a:t> </a:t>
                      </a:r>
                      <a:r>
                        <a:rPr lang="en-US" sz="1600" dirty="0" err="1"/>
                        <a:t>về</a:t>
                      </a:r>
                      <a:r>
                        <a:rPr lang="en-US" sz="1600" dirty="0"/>
                        <a:t> </a:t>
                      </a:r>
                      <a:r>
                        <a:rPr lang="en-US" sz="1600" dirty="0" err="1"/>
                        <a:t>Hà</a:t>
                      </a:r>
                      <a:r>
                        <a:rPr lang="en-US" sz="1600" dirty="0"/>
                        <a:t> </a:t>
                      </a:r>
                      <a:r>
                        <a:rPr lang="en-US" sz="1600" dirty="0" err="1"/>
                        <a:t>Nội</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graphicFrame>
        <p:nvGraphicFramePr>
          <p:cNvPr id="25" name="Table 24">
            <a:extLst>
              <a:ext uri="{FF2B5EF4-FFF2-40B4-BE49-F238E27FC236}">
                <a16:creationId xmlns:a16="http://schemas.microsoft.com/office/drawing/2014/main" id="{E83E1613-0E0B-45F8-B13A-A9721D61BCA9}"/>
              </a:ext>
            </a:extLst>
          </p:cNvPr>
          <p:cNvGraphicFramePr>
            <a:graphicFrameLocks noGrp="1"/>
          </p:cNvGraphicFramePr>
          <p:nvPr>
            <p:extLst/>
          </p:nvPr>
        </p:nvGraphicFramePr>
        <p:xfrm>
          <a:off x="10200620" y="3007766"/>
          <a:ext cx="1643726" cy="2712720"/>
        </p:xfrm>
        <a:graphic>
          <a:graphicData uri="http://schemas.openxmlformats.org/drawingml/2006/table">
            <a:tbl>
              <a:tblPr firstRow="1" bandRow="1"/>
              <a:tblGrid>
                <a:gridCol w="730217">
                  <a:extLst>
                    <a:ext uri="{9D8B030D-6E8A-4147-A177-3AD203B41FA5}">
                      <a16:colId xmlns:a16="http://schemas.microsoft.com/office/drawing/2014/main" val="1259755923"/>
                    </a:ext>
                  </a:extLst>
                </a:gridCol>
                <a:gridCol w="913509">
                  <a:extLst>
                    <a:ext uri="{9D8B030D-6E8A-4147-A177-3AD203B41FA5}">
                      <a16:colId xmlns:a16="http://schemas.microsoft.com/office/drawing/2014/main" val="1619903852"/>
                    </a:ext>
                  </a:extLst>
                </a:gridCol>
              </a:tblGrid>
              <a:tr h="2197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Bản</a:t>
                      </a:r>
                      <a:r>
                        <a:rPr lang="en-US" sz="1800" dirty="0"/>
                        <a:t> </a:t>
                      </a:r>
                      <a:r>
                        <a:rPr lang="en-US" sz="1800" dirty="0" err="1"/>
                        <a:t>thu</a:t>
                      </a:r>
                      <a:r>
                        <a:rPr lang="en-US" sz="1800" dirty="0"/>
                        <a:t> </a:t>
                      </a:r>
                      <a:r>
                        <a:rPr lang="en-US" sz="1800" dirty="0" err="1"/>
                        <a:t>âm</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099569464"/>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627058418"/>
                  </a:ext>
                </a:extLst>
              </a:tr>
            </a:tbl>
          </a:graphicData>
        </a:graphic>
      </p:graphicFrame>
      <p:sp>
        <p:nvSpPr>
          <p:cNvPr id="26" name="TextBox 25">
            <a:extLst>
              <a:ext uri="{FF2B5EF4-FFF2-40B4-BE49-F238E27FC236}">
                <a16:creationId xmlns:a16="http://schemas.microsoft.com/office/drawing/2014/main" id="{428C1F0C-EA86-49E8-9CCC-12D2FF1D50FE}"/>
              </a:ext>
            </a:extLst>
          </p:cNvPr>
          <p:cNvSpPr txBox="1"/>
          <p:nvPr/>
        </p:nvSpPr>
        <p:spPr>
          <a:xfrm>
            <a:off x="3490755" y="1264605"/>
            <a:ext cx="4955518" cy="584775"/>
          </a:xfrm>
          <a:prstGeom prst="rect">
            <a:avLst/>
          </a:prstGeom>
          <a:noFill/>
        </p:spPr>
        <p:txBody>
          <a:bodyPr wrap="square" rtlCol="0">
            <a:spAutoFit/>
          </a:bodyPr>
          <a:lstStyle/>
          <a:p>
            <a:pPr algn="ctr">
              <a:buClr>
                <a:srgbClr val="000000"/>
              </a:buClr>
              <a:buFont typeface="Arial"/>
              <a:buNone/>
            </a:pPr>
            <a:r>
              <a:rPr lang="en-US" sz="3200" b="1" kern="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sym typeface="Arial"/>
              </a:rPr>
              <a:t>CSDL ÂM NHẠC</a:t>
            </a:r>
          </a:p>
        </p:txBody>
      </p:sp>
      <p:sp>
        <p:nvSpPr>
          <p:cNvPr id="27" name="Callout: Line 26">
            <a:extLst>
              <a:ext uri="{FF2B5EF4-FFF2-40B4-BE49-F238E27FC236}">
                <a16:creationId xmlns:a16="http://schemas.microsoft.com/office/drawing/2014/main" id="{2963B030-1F94-4F9D-BC10-862B120E3534}"/>
              </a:ext>
            </a:extLst>
          </p:cNvPr>
          <p:cNvSpPr/>
          <p:nvPr/>
        </p:nvSpPr>
        <p:spPr>
          <a:xfrm>
            <a:off x="885654" y="5680450"/>
            <a:ext cx="773205" cy="316006"/>
          </a:xfrm>
          <a:prstGeom prst="borderCallout1">
            <a:avLst>
              <a:gd name="adj1" fmla="val -2527"/>
              <a:gd name="adj2" fmla="val 49058"/>
              <a:gd name="adj3" fmla="val -213528"/>
              <a:gd name="adj4" fmla="val 50382"/>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Bảng</a:t>
            </a:r>
          </a:p>
        </p:txBody>
      </p:sp>
      <p:sp>
        <p:nvSpPr>
          <p:cNvPr id="28" name="Callout: Line 27">
            <a:extLst>
              <a:ext uri="{FF2B5EF4-FFF2-40B4-BE49-F238E27FC236}">
                <a16:creationId xmlns:a16="http://schemas.microsoft.com/office/drawing/2014/main" id="{9A2D6889-08A9-4431-A65B-4EE36F0841E2}"/>
              </a:ext>
            </a:extLst>
          </p:cNvPr>
          <p:cNvSpPr/>
          <p:nvPr/>
        </p:nvSpPr>
        <p:spPr>
          <a:xfrm>
            <a:off x="3795545" y="5665706"/>
            <a:ext cx="773205" cy="316006"/>
          </a:xfrm>
          <a:prstGeom prst="borderCallout1">
            <a:avLst>
              <a:gd name="adj1" fmla="val -2527"/>
              <a:gd name="adj2" fmla="val 49058"/>
              <a:gd name="adj3" fmla="val -209176"/>
              <a:gd name="adj4" fmla="val 49493"/>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Bảng</a:t>
            </a:r>
          </a:p>
        </p:txBody>
      </p:sp>
      <p:sp>
        <p:nvSpPr>
          <p:cNvPr id="29" name="Callout: Line 28">
            <a:extLst>
              <a:ext uri="{FF2B5EF4-FFF2-40B4-BE49-F238E27FC236}">
                <a16:creationId xmlns:a16="http://schemas.microsoft.com/office/drawing/2014/main" id="{65E4375B-F22F-4F3E-94E1-AFB18DE4F793}"/>
              </a:ext>
            </a:extLst>
          </p:cNvPr>
          <p:cNvSpPr/>
          <p:nvPr/>
        </p:nvSpPr>
        <p:spPr>
          <a:xfrm>
            <a:off x="7572927" y="5895602"/>
            <a:ext cx="773205" cy="316006"/>
          </a:xfrm>
          <a:prstGeom prst="borderCallout1">
            <a:avLst>
              <a:gd name="adj1" fmla="val -2527"/>
              <a:gd name="adj2" fmla="val 49058"/>
              <a:gd name="adj3" fmla="val -51921"/>
              <a:gd name="adj4" fmla="val 49514"/>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Bảng</a:t>
            </a:r>
            <a:endPar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30" name="Callout: Line 29">
            <a:extLst>
              <a:ext uri="{FF2B5EF4-FFF2-40B4-BE49-F238E27FC236}">
                <a16:creationId xmlns:a16="http://schemas.microsoft.com/office/drawing/2014/main" id="{8515A69C-0342-431C-A8D2-498F8400445D}"/>
              </a:ext>
            </a:extLst>
          </p:cNvPr>
          <p:cNvSpPr/>
          <p:nvPr/>
        </p:nvSpPr>
        <p:spPr>
          <a:xfrm>
            <a:off x="10654605" y="5838453"/>
            <a:ext cx="773205" cy="316006"/>
          </a:xfrm>
          <a:prstGeom prst="borderCallout1">
            <a:avLst>
              <a:gd name="adj1" fmla="val -2527"/>
              <a:gd name="adj2" fmla="val 49058"/>
              <a:gd name="adj3" fmla="val -49506"/>
              <a:gd name="adj4" fmla="val 48623"/>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Bảng</a:t>
            </a:r>
            <a:endPar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31" name="Callout: Line 30">
            <a:extLst>
              <a:ext uri="{FF2B5EF4-FFF2-40B4-BE49-F238E27FC236}">
                <a16:creationId xmlns:a16="http://schemas.microsoft.com/office/drawing/2014/main" id="{D861FF2D-A304-4989-BE7F-8D4941D478E3}"/>
              </a:ext>
            </a:extLst>
          </p:cNvPr>
          <p:cNvSpPr/>
          <p:nvPr/>
        </p:nvSpPr>
        <p:spPr>
          <a:xfrm>
            <a:off x="2331892" y="2087287"/>
            <a:ext cx="1672994" cy="382614"/>
          </a:xfrm>
          <a:prstGeom prst="borderCallout1">
            <a:avLst>
              <a:gd name="adj1" fmla="val 101728"/>
              <a:gd name="adj2" fmla="val 49928"/>
              <a:gd name="adj3" fmla="val 264085"/>
              <a:gd name="adj4" fmla="val -6872"/>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Đối</a:t>
            </a:r>
            <a:r>
              <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 </a:t>
            </a: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tượng</a:t>
            </a:r>
            <a:endPar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grpSp>
        <p:nvGrpSpPr>
          <p:cNvPr id="32" name="Group 31">
            <a:extLst>
              <a:ext uri="{FF2B5EF4-FFF2-40B4-BE49-F238E27FC236}">
                <a16:creationId xmlns:a16="http://schemas.microsoft.com/office/drawing/2014/main" id="{8DFF33B4-A90C-4960-83D0-08F99B46209E}"/>
              </a:ext>
            </a:extLst>
          </p:cNvPr>
          <p:cNvGrpSpPr/>
          <p:nvPr/>
        </p:nvGrpSpPr>
        <p:grpSpPr>
          <a:xfrm>
            <a:off x="303340" y="2165418"/>
            <a:ext cx="1672994" cy="1263582"/>
            <a:chOff x="131884" y="1779657"/>
            <a:chExt cx="1651186" cy="792093"/>
          </a:xfrm>
        </p:grpSpPr>
        <p:sp>
          <p:nvSpPr>
            <p:cNvPr id="33" name="Callout: Line 32">
              <a:extLst>
                <a:ext uri="{FF2B5EF4-FFF2-40B4-BE49-F238E27FC236}">
                  <a16:creationId xmlns:a16="http://schemas.microsoft.com/office/drawing/2014/main" id="{9E512269-CD8B-497C-A1EF-5E7B1D9840E2}"/>
                </a:ext>
              </a:extLst>
            </p:cNvPr>
            <p:cNvSpPr/>
            <p:nvPr/>
          </p:nvSpPr>
          <p:spPr>
            <a:xfrm>
              <a:off x="131884" y="1779657"/>
              <a:ext cx="1651186" cy="382614"/>
            </a:xfrm>
            <a:prstGeom prst="borderCallout1">
              <a:avLst>
                <a:gd name="adj1" fmla="val 101728"/>
                <a:gd name="adj2" fmla="val 49928"/>
                <a:gd name="adj3" fmla="val 227393"/>
                <a:gd name="adj4" fmla="val 49493"/>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chemeClr val="accent6">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Thuộc</a:t>
              </a:r>
              <a:r>
                <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 </a:t>
              </a:r>
              <a:r>
                <a:rPr kumimoji="0" lang="en-US" b="0" i="0" u="none" strike="noStrike" kern="0" cap="none" spc="0" normalizeH="0" baseline="0" noProof="0" dirty="0" err="1">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tính</a:t>
              </a:r>
              <a:endParaRPr kumimoji="0" lang="en-US" b="0" i="0" u="none" strike="noStrike" kern="0" cap="none" spc="0" normalizeH="0" baseline="0" noProof="0" dirty="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cxnSp>
          <p:nvCxnSpPr>
            <p:cNvPr id="34" name="Straight Connector 33">
              <a:extLst>
                <a:ext uri="{FF2B5EF4-FFF2-40B4-BE49-F238E27FC236}">
                  <a16:creationId xmlns:a16="http://schemas.microsoft.com/office/drawing/2014/main" id="{3BBAFB34-3999-4E78-A946-86B838CF2301}"/>
                </a:ext>
              </a:extLst>
            </p:cNvPr>
            <p:cNvCxnSpPr>
              <a:cxnSpLocks/>
              <a:stCxn id="33" idx="1"/>
            </p:cNvCxnSpPr>
            <p:nvPr/>
          </p:nvCxnSpPr>
          <p:spPr>
            <a:xfrm>
              <a:off x="957477" y="2162271"/>
              <a:ext cx="422400" cy="409479"/>
            </a:xfrm>
            <a:prstGeom prst="line">
              <a:avLst/>
            </a:prstGeom>
            <a:noFill/>
            <a:ln w="9525" cap="flat" cmpd="sng" algn="ctr">
              <a:solidFill>
                <a:schemeClr val="accent6">
                  <a:lumMod val="75000"/>
                </a:schemeClr>
              </a:solidFill>
              <a:prstDash val="solid"/>
            </a:ln>
            <a:effectLst/>
          </p:spPr>
        </p:cxnSp>
      </p:grpSp>
      <p:sp>
        <p:nvSpPr>
          <p:cNvPr id="35" name="Arc 34">
            <a:extLst>
              <a:ext uri="{FF2B5EF4-FFF2-40B4-BE49-F238E27FC236}">
                <a16:creationId xmlns:a16="http://schemas.microsoft.com/office/drawing/2014/main" id="{E0FCA58E-F029-4390-9374-8E636704AE2E}"/>
              </a:ext>
            </a:extLst>
          </p:cNvPr>
          <p:cNvSpPr/>
          <p:nvPr/>
        </p:nvSpPr>
        <p:spPr>
          <a:xfrm>
            <a:off x="1010857" y="2624210"/>
            <a:ext cx="6018251" cy="1828800"/>
          </a:xfrm>
          <a:prstGeom prst="arc">
            <a:avLst>
              <a:gd name="adj1" fmla="val 10834098"/>
              <a:gd name="adj2" fmla="val 21531379"/>
            </a:avLst>
          </a:prstGeom>
          <a:noFill/>
          <a:ln w="19050" cap="flat" cmpd="sng" algn="ctr">
            <a:solidFill>
              <a:srgbClr val="7030A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36" name="Arc 35">
            <a:extLst>
              <a:ext uri="{FF2B5EF4-FFF2-40B4-BE49-F238E27FC236}">
                <a16:creationId xmlns:a16="http://schemas.microsoft.com/office/drawing/2014/main" id="{F0E8AE39-9CD5-4405-B206-0152B1F82B7C}"/>
              </a:ext>
            </a:extLst>
          </p:cNvPr>
          <p:cNvSpPr/>
          <p:nvPr/>
        </p:nvSpPr>
        <p:spPr>
          <a:xfrm>
            <a:off x="3882953" y="2100612"/>
            <a:ext cx="7498080" cy="2560320"/>
          </a:xfrm>
          <a:prstGeom prst="arc">
            <a:avLst>
              <a:gd name="adj1" fmla="val 10820551"/>
              <a:gd name="adj2" fmla="val 21064"/>
            </a:avLst>
          </a:prstGeom>
          <a:noFill/>
          <a:ln w="19050" cap="flat" cmpd="sng" algn="ctr">
            <a:solidFill>
              <a:srgbClr val="FF000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37" name="Arc 36">
            <a:extLst>
              <a:ext uri="{FF2B5EF4-FFF2-40B4-BE49-F238E27FC236}">
                <a16:creationId xmlns:a16="http://schemas.microsoft.com/office/drawing/2014/main" id="{53433EB8-F3A4-4A4C-8AFC-DF77B474BEDC}"/>
              </a:ext>
            </a:extLst>
          </p:cNvPr>
          <p:cNvSpPr/>
          <p:nvPr/>
        </p:nvSpPr>
        <p:spPr>
          <a:xfrm>
            <a:off x="6358159" y="2385129"/>
            <a:ext cx="4206240" cy="2103120"/>
          </a:xfrm>
          <a:prstGeom prst="arc">
            <a:avLst>
              <a:gd name="adj1" fmla="val 10949171"/>
              <a:gd name="adj2" fmla="val 21531379"/>
            </a:avLst>
          </a:prstGeom>
          <a:noFill/>
          <a:ln w="19050" cap="flat" cmpd="sng" algn="ctr">
            <a:solidFill>
              <a:srgbClr val="00B0F0"/>
            </a:solidFill>
            <a:prstDash val="solid"/>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38" name="Title 8">
            <a:extLst>
              <a:ext uri="{FF2B5EF4-FFF2-40B4-BE49-F238E27FC236}">
                <a16:creationId xmlns:a16="http://schemas.microsoft.com/office/drawing/2014/main" id="{5D927115-7996-4974-BBF8-9C30593B39A4}"/>
              </a:ext>
            </a:extLst>
          </p:cNvPr>
          <p:cNvSpPr txBox="1">
            <a:spLocks/>
          </p:cNvSpPr>
          <p:nvPr/>
        </p:nvSpPr>
        <p:spPr>
          <a:xfrm>
            <a:off x="-346510" y="-144621"/>
            <a:ext cx="7235466" cy="1430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p>
        </p:txBody>
      </p:sp>
    </p:spTree>
    <p:extLst>
      <p:ext uri="{BB962C8B-B14F-4D97-AF65-F5344CB8AC3E}">
        <p14:creationId xmlns:p14="http://schemas.microsoft.com/office/powerpoint/2010/main" val="3839652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circle(in)">
                                      <p:cBhvr>
                                        <p:cTn id="62" dur="1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circle(in)">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circle(in)">
                                      <p:cBhvr>
                                        <p:cTn id="7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P spid="30" grpId="0" animBg="1"/>
      <p:bldP spid="31"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8">
            <a:extLst>
              <a:ext uri="{FF2B5EF4-FFF2-40B4-BE49-F238E27FC236}">
                <a16:creationId xmlns:a16="http://schemas.microsoft.com/office/drawing/2014/main" id="{5D927115-7996-4974-BBF8-9C30593B39A4}"/>
              </a:ext>
            </a:extLst>
          </p:cNvPr>
          <p:cNvSpPr txBox="1">
            <a:spLocks/>
          </p:cNvSpPr>
          <p:nvPr/>
        </p:nvSpPr>
        <p:spPr>
          <a:xfrm>
            <a:off x="-346510" y="-144621"/>
            <a:ext cx="7235466" cy="1430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p>
        </p:txBody>
      </p:sp>
      <p:graphicFrame>
        <p:nvGraphicFramePr>
          <p:cNvPr id="20" name="Diagram 19">
            <a:extLst>
              <a:ext uri="{FF2B5EF4-FFF2-40B4-BE49-F238E27FC236}">
                <a16:creationId xmlns:a16="http://schemas.microsoft.com/office/drawing/2014/main" id="{4EFA619E-D90D-438B-A518-B696ED6CB9FF}"/>
              </a:ext>
            </a:extLst>
          </p:cNvPr>
          <p:cNvGraphicFramePr/>
          <p:nvPr>
            <p:extLst>
              <p:ext uri="{D42A27DB-BD31-4B8C-83A1-F6EECF244321}">
                <p14:modId xmlns:p14="http://schemas.microsoft.com/office/powerpoint/2010/main" val="2593063679"/>
              </p:ext>
            </p:extLst>
          </p:nvPr>
        </p:nvGraphicFramePr>
        <p:xfrm>
          <a:off x="1254685" y="1242696"/>
          <a:ext cx="9975290" cy="508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287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graphicEl>
                                              <a:dgm id="{15C0E478-596E-4450-854D-C33F51711E6A}"/>
                                            </p:graphicEl>
                                          </p:spTgt>
                                        </p:tgtEl>
                                        <p:attrNameLst>
                                          <p:attrName>style.visibility</p:attrName>
                                        </p:attrNameLst>
                                      </p:cBhvr>
                                      <p:to>
                                        <p:strVal val="visible"/>
                                      </p:to>
                                    </p:set>
                                    <p:animEffect transition="in" filter="fade">
                                      <p:cBhvr>
                                        <p:cTn id="7" dur="500"/>
                                        <p:tgtEl>
                                          <p:spTgt spid="20">
                                            <p:graphicEl>
                                              <a:dgm id="{15C0E478-596E-4450-854D-C33F51711E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dgm id="{1070DBEA-2924-4E62-ACC7-5B34082024B2}"/>
                                            </p:graphicEl>
                                          </p:spTgt>
                                        </p:tgtEl>
                                        <p:attrNameLst>
                                          <p:attrName>style.visibility</p:attrName>
                                        </p:attrNameLst>
                                      </p:cBhvr>
                                      <p:to>
                                        <p:strVal val="visible"/>
                                      </p:to>
                                    </p:set>
                                    <p:animEffect transition="in" filter="fade">
                                      <p:cBhvr>
                                        <p:cTn id="12" dur="500"/>
                                        <p:tgtEl>
                                          <p:spTgt spid="20">
                                            <p:graphicEl>
                                              <a:dgm id="{1070DBEA-2924-4E62-ACC7-5B34082024B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graphicEl>
                                              <a:dgm id="{54838DE8-9355-4763-8527-2B8EE4A9FD65}"/>
                                            </p:graphicEl>
                                          </p:spTgt>
                                        </p:tgtEl>
                                        <p:attrNameLst>
                                          <p:attrName>style.visibility</p:attrName>
                                        </p:attrNameLst>
                                      </p:cBhvr>
                                      <p:to>
                                        <p:strVal val="visible"/>
                                      </p:to>
                                    </p:set>
                                    <p:animEffect transition="in" filter="fade">
                                      <p:cBhvr>
                                        <p:cTn id="17" dur="500"/>
                                        <p:tgtEl>
                                          <p:spTgt spid="20">
                                            <p:graphicEl>
                                              <a:dgm id="{54838DE8-9355-4763-8527-2B8EE4A9FD6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graphicEl>
                                              <a:dgm id="{FBACFC83-14D1-4DD5-9998-D7A3BB73944D}"/>
                                            </p:graphicEl>
                                          </p:spTgt>
                                        </p:tgtEl>
                                        <p:attrNameLst>
                                          <p:attrName>style.visibility</p:attrName>
                                        </p:attrNameLst>
                                      </p:cBhvr>
                                      <p:to>
                                        <p:strVal val="visible"/>
                                      </p:to>
                                    </p:set>
                                    <p:animEffect transition="in" filter="fade">
                                      <p:cBhvr>
                                        <p:cTn id="22" dur="500"/>
                                        <p:tgtEl>
                                          <p:spTgt spid="20">
                                            <p:graphicEl>
                                              <a:dgm id="{FBACFC83-14D1-4DD5-9998-D7A3BB7394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
            <a:extLst>
              <a:ext uri="{FF2B5EF4-FFF2-40B4-BE49-F238E27FC236}">
                <a16:creationId xmlns:a16="http://schemas.microsoft.com/office/drawing/2014/main" id="{9CBE41DB-0DFD-4A5E-8B2A-5BAC6F9A61F1}"/>
              </a:ext>
            </a:extLst>
          </p:cNvPr>
          <p:cNvGraphicFramePr>
            <a:graphicFrameLocks noGrp="1"/>
          </p:cNvGraphicFramePr>
          <p:nvPr>
            <p:extLst>
              <p:ext uri="{D42A27DB-BD31-4B8C-83A1-F6EECF244321}">
                <p14:modId xmlns:p14="http://schemas.microsoft.com/office/powerpoint/2010/main" val="1876358805"/>
              </p:ext>
            </p:extLst>
          </p:nvPr>
        </p:nvGraphicFramePr>
        <p:xfrm>
          <a:off x="625998" y="2010236"/>
          <a:ext cx="2394246" cy="2042160"/>
        </p:xfrm>
        <a:graphic>
          <a:graphicData uri="http://schemas.openxmlformats.org/drawingml/2006/table">
            <a:tbl>
              <a:tblPr firstRow="1" bandRow="1"/>
              <a:tblGrid>
                <a:gridCol w="714647">
                  <a:extLst>
                    <a:ext uri="{9D8B030D-6E8A-4147-A177-3AD203B41FA5}">
                      <a16:colId xmlns:a16="http://schemas.microsoft.com/office/drawing/2014/main" val="1259755923"/>
                    </a:ext>
                  </a:extLst>
                </a:gridCol>
                <a:gridCol w="1679599">
                  <a:extLst>
                    <a:ext uri="{9D8B030D-6E8A-4147-A177-3AD203B41FA5}">
                      <a16:colId xmlns:a16="http://schemas.microsoft.com/office/drawing/2014/main" val="1619903852"/>
                    </a:ext>
                  </a:extLst>
                </a:gridCol>
              </a:tblGrid>
              <a:tr h="23765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Nhạc</a:t>
                      </a:r>
                      <a:r>
                        <a:rPr lang="en-US" sz="1800" dirty="0"/>
                        <a:t> </a:t>
                      </a:r>
                      <a:r>
                        <a:rPr lang="en-US" sz="1800" dirty="0" err="1"/>
                        <a:t>sĩ</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TenNS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Đỗ</a:t>
                      </a:r>
                      <a:r>
                        <a:rPr lang="en-US" sz="1600" dirty="0"/>
                        <a:t> </a:t>
                      </a:r>
                      <a:r>
                        <a:rPr lang="en-US" sz="1600" dirty="0" err="1"/>
                        <a:t>Nhuận</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Văn</a:t>
                      </a:r>
                      <a:r>
                        <a:rPr lang="en-US" sz="1600" dirty="0"/>
                        <a:t> Cao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4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Hoàng Việt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489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Nguyễn</a:t>
                      </a:r>
                      <a:r>
                        <a:rPr lang="en-US" sz="1600" dirty="0"/>
                        <a:t> </a:t>
                      </a:r>
                      <a:r>
                        <a:rPr lang="en-US" sz="1600" dirty="0" err="1"/>
                        <a:t>Tài</a:t>
                      </a:r>
                      <a:r>
                        <a:rPr lang="en-US" sz="1600" dirty="0"/>
                        <a:t> </a:t>
                      </a:r>
                      <a:r>
                        <a:rPr lang="en-US" sz="1600" dirty="0" err="1"/>
                        <a:t>Tuệ</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3" name="Table 2">
            <a:extLst>
              <a:ext uri="{FF2B5EF4-FFF2-40B4-BE49-F238E27FC236}">
                <a16:creationId xmlns:a16="http://schemas.microsoft.com/office/drawing/2014/main" id="{EA1F2A25-3214-40DE-B5E2-27CEC527892E}"/>
              </a:ext>
            </a:extLst>
          </p:cNvPr>
          <p:cNvGraphicFramePr>
            <a:graphicFrameLocks noGrp="1"/>
          </p:cNvGraphicFramePr>
          <p:nvPr>
            <p:extLst>
              <p:ext uri="{D42A27DB-BD31-4B8C-83A1-F6EECF244321}">
                <p14:modId xmlns:p14="http://schemas.microsoft.com/office/powerpoint/2010/main" val="3289051256"/>
              </p:ext>
            </p:extLst>
          </p:nvPr>
        </p:nvGraphicFramePr>
        <p:xfrm>
          <a:off x="3475851" y="2010236"/>
          <a:ext cx="2105328" cy="2011680"/>
        </p:xfrm>
        <a:graphic>
          <a:graphicData uri="http://schemas.openxmlformats.org/drawingml/2006/table">
            <a:tbl>
              <a:tblPr firstRow="1" bandRow="1"/>
              <a:tblGrid>
                <a:gridCol w="628408">
                  <a:extLst>
                    <a:ext uri="{9D8B030D-6E8A-4147-A177-3AD203B41FA5}">
                      <a16:colId xmlns:a16="http://schemas.microsoft.com/office/drawing/2014/main" val="1259755923"/>
                    </a:ext>
                  </a:extLst>
                </a:gridCol>
                <a:gridCol w="1476920">
                  <a:extLst>
                    <a:ext uri="{9D8B030D-6E8A-4147-A177-3AD203B41FA5}">
                      <a16:colId xmlns:a16="http://schemas.microsoft.com/office/drawing/2014/main" val="1619903852"/>
                    </a:ext>
                  </a:extLst>
                </a:gridCol>
              </a:tblGrid>
              <a:tr h="23480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Ca </a:t>
                      </a:r>
                      <a:r>
                        <a:rPr lang="en-US" sz="1600" dirty="0" err="1"/>
                        <a:t>sĩ</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err="1"/>
                        <a:t>TenCS</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Trần</a:t>
                      </a:r>
                      <a:r>
                        <a:rPr lang="en-US" sz="1600" dirty="0"/>
                        <a:t> </a:t>
                      </a:r>
                      <a:r>
                        <a:rPr lang="en-US" sz="1600" dirty="0" err="1"/>
                        <a:t>Khánh</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a:t>Lê Dung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Tân Nhàn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17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Quốc</a:t>
                      </a:r>
                      <a:r>
                        <a:rPr lang="en-US" sz="1600" dirty="0"/>
                        <a:t> </a:t>
                      </a:r>
                      <a:r>
                        <a:rPr lang="en-US" sz="1600" dirty="0" err="1"/>
                        <a:t>Hương</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bl>
          </a:graphicData>
        </a:graphic>
      </p:graphicFrame>
      <p:graphicFrame>
        <p:nvGraphicFramePr>
          <p:cNvPr id="24" name="Table 2">
            <a:extLst>
              <a:ext uri="{FF2B5EF4-FFF2-40B4-BE49-F238E27FC236}">
                <a16:creationId xmlns:a16="http://schemas.microsoft.com/office/drawing/2014/main" id="{87792C80-F318-443B-823F-04797F5F32D9}"/>
              </a:ext>
            </a:extLst>
          </p:cNvPr>
          <p:cNvGraphicFramePr>
            <a:graphicFrameLocks noGrp="1"/>
          </p:cNvGraphicFramePr>
          <p:nvPr>
            <p:extLst>
              <p:ext uri="{D42A27DB-BD31-4B8C-83A1-F6EECF244321}">
                <p14:modId xmlns:p14="http://schemas.microsoft.com/office/powerpoint/2010/main" val="1198939316"/>
              </p:ext>
            </p:extLst>
          </p:nvPr>
        </p:nvGraphicFramePr>
        <p:xfrm>
          <a:off x="5978449" y="2027235"/>
          <a:ext cx="3779919" cy="2682240"/>
        </p:xfrm>
        <a:graphic>
          <a:graphicData uri="http://schemas.openxmlformats.org/drawingml/2006/table">
            <a:tbl>
              <a:tblPr firstRow="1" bandRow="1"/>
              <a:tblGrid>
                <a:gridCol w="700093">
                  <a:extLst>
                    <a:ext uri="{9D8B030D-6E8A-4147-A177-3AD203B41FA5}">
                      <a16:colId xmlns:a16="http://schemas.microsoft.com/office/drawing/2014/main" val="1259755923"/>
                    </a:ext>
                  </a:extLst>
                </a:gridCol>
                <a:gridCol w="654929">
                  <a:extLst>
                    <a:ext uri="{9D8B030D-6E8A-4147-A177-3AD203B41FA5}">
                      <a16:colId xmlns:a16="http://schemas.microsoft.com/office/drawing/2014/main" val="725518092"/>
                    </a:ext>
                  </a:extLst>
                </a:gridCol>
                <a:gridCol w="2424897">
                  <a:extLst>
                    <a:ext uri="{9D8B030D-6E8A-4147-A177-3AD203B41FA5}">
                      <a16:colId xmlns:a16="http://schemas.microsoft.com/office/drawing/2014/main" val="1619903852"/>
                    </a:ext>
                  </a:extLst>
                </a:gridCol>
              </a:tblGrid>
              <a:tr h="117033">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err="1"/>
                        <a:t>Bản</a:t>
                      </a:r>
                      <a:r>
                        <a:rPr lang="en-US" sz="1600" dirty="0"/>
                        <a:t> </a:t>
                      </a:r>
                      <a:r>
                        <a:rPr lang="en-US" sz="1600" dirty="0" err="1"/>
                        <a:t>Nhạc</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sz="1100"/>
                    </a:p>
                  </a:txBody>
                  <a:tcPr/>
                </a:tc>
                <a:extLst>
                  <a:ext uri="{0D108BD9-81ED-4DB2-BD59-A6C34878D82A}">
                    <a16:rowId xmlns:a16="http://schemas.microsoft.com/office/drawing/2014/main" val="129271376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Aid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TenBN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Du kích sông Thao</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Trường ca sông Lô</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Tình</a:t>
                      </a:r>
                      <a:r>
                        <a:rPr lang="en-US" sz="1600" dirty="0"/>
                        <a:t> ca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Xa khơi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a:t>Việt Nam quê hương tôi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694485450"/>
                  </a:ext>
                </a:extLst>
              </a:tr>
              <a:tr h="2276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err="1"/>
                        <a:t>Tiến</a:t>
                      </a:r>
                      <a:r>
                        <a:rPr lang="en-US" sz="1600" dirty="0"/>
                        <a:t> </a:t>
                      </a:r>
                      <a:r>
                        <a:rPr lang="en-US" sz="1600" dirty="0" err="1"/>
                        <a:t>về</a:t>
                      </a:r>
                      <a:r>
                        <a:rPr lang="en-US" sz="1600" dirty="0"/>
                        <a:t> </a:t>
                      </a:r>
                      <a:r>
                        <a:rPr lang="en-US" sz="1600" dirty="0" err="1"/>
                        <a:t>Hà</a:t>
                      </a:r>
                      <a:r>
                        <a:rPr lang="en-US" sz="1600" dirty="0"/>
                        <a:t> </a:t>
                      </a:r>
                      <a:r>
                        <a:rPr lang="en-US" sz="1600" dirty="0" err="1"/>
                        <a:t>Nội</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2700014571"/>
                  </a:ext>
                </a:extLst>
              </a:tr>
            </a:tbl>
          </a:graphicData>
        </a:graphic>
      </p:graphicFrame>
      <p:graphicFrame>
        <p:nvGraphicFramePr>
          <p:cNvPr id="25" name="Table 24">
            <a:extLst>
              <a:ext uri="{FF2B5EF4-FFF2-40B4-BE49-F238E27FC236}">
                <a16:creationId xmlns:a16="http://schemas.microsoft.com/office/drawing/2014/main" id="{E83E1613-0E0B-45F8-B13A-A9721D61BCA9}"/>
              </a:ext>
            </a:extLst>
          </p:cNvPr>
          <p:cNvGraphicFramePr>
            <a:graphicFrameLocks noGrp="1"/>
          </p:cNvGraphicFramePr>
          <p:nvPr>
            <p:extLst>
              <p:ext uri="{D42A27DB-BD31-4B8C-83A1-F6EECF244321}">
                <p14:modId xmlns:p14="http://schemas.microsoft.com/office/powerpoint/2010/main" val="1679898035"/>
              </p:ext>
            </p:extLst>
          </p:nvPr>
        </p:nvGraphicFramePr>
        <p:xfrm>
          <a:off x="10200620" y="2010236"/>
          <a:ext cx="1643726" cy="2712720"/>
        </p:xfrm>
        <a:graphic>
          <a:graphicData uri="http://schemas.openxmlformats.org/drawingml/2006/table">
            <a:tbl>
              <a:tblPr firstRow="1" bandRow="1"/>
              <a:tblGrid>
                <a:gridCol w="730217">
                  <a:extLst>
                    <a:ext uri="{9D8B030D-6E8A-4147-A177-3AD203B41FA5}">
                      <a16:colId xmlns:a16="http://schemas.microsoft.com/office/drawing/2014/main" val="1259755923"/>
                    </a:ext>
                  </a:extLst>
                </a:gridCol>
                <a:gridCol w="913509">
                  <a:extLst>
                    <a:ext uri="{9D8B030D-6E8A-4147-A177-3AD203B41FA5}">
                      <a16:colId xmlns:a16="http://schemas.microsoft.com/office/drawing/2014/main" val="1619903852"/>
                    </a:ext>
                  </a:extLst>
                </a:gridCol>
              </a:tblGrid>
              <a:tr h="2197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err="1"/>
                        <a:t>Bản</a:t>
                      </a:r>
                      <a:r>
                        <a:rPr lang="en-US" sz="1800" dirty="0"/>
                        <a:t> </a:t>
                      </a:r>
                      <a:r>
                        <a:rPr lang="en-US" sz="1800" dirty="0" err="1"/>
                        <a:t>thu</a:t>
                      </a:r>
                      <a:r>
                        <a:rPr lang="en-US" sz="1800" dirty="0"/>
                        <a:t> </a:t>
                      </a:r>
                      <a:r>
                        <a:rPr lang="en-US" sz="1800" dirty="0" err="1"/>
                        <a:t>âm</a:t>
                      </a:r>
                      <a:endParaRPr lang="en-US" sz="18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hMerge="1">
                  <a:txBody>
                    <a:bodyPr/>
                    <a:lstStyle/>
                    <a:p>
                      <a:endParaRPr lang="en-US" sz="1100"/>
                    </a:p>
                  </a:txBody>
                  <a:tcPr/>
                </a:tc>
                <a:extLst>
                  <a:ext uri="{0D108BD9-81ED-4DB2-BD59-A6C34878D82A}">
                    <a16:rowId xmlns:a16="http://schemas.microsoft.com/office/drawing/2014/main" val="1292713760"/>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Mid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Sid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8700"/>
                    </a:solidFill>
                  </a:tcPr>
                </a:tc>
                <a:extLst>
                  <a:ext uri="{0D108BD9-81ED-4DB2-BD59-A6C34878D82A}">
                    <a16:rowId xmlns:a16="http://schemas.microsoft.com/office/drawing/2014/main" val="171614949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180022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997101448"/>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2633774427"/>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TN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3499302021"/>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20000"/>
                      </a:srgbClr>
                    </a:solidFill>
                  </a:tcPr>
                </a:tc>
                <a:extLst>
                  <a:ext uri="{0D108BD9-81ED-4DB2-BD59-A6C34878D82A}">
                    <a16:rowId xmlns:a16="http://schemas.microsoft.com/office/drawing/2014/main" val="1099569464"/>
                  </a:ext>
                </a:extLst>
              </a:tr>
              <a:tr h="207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a:t>0002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QH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8700">
                        <a:tint val="40000"/>
                      </a:srgbClr>
                    </a:solidFill>
                  </a:tcPr>
                </a:tc>
                <a:extLst>
                  <a:ext uri="{0D108BD9-81ED-4DB2-BD59-A6C34878D82A}">
                    <a16:rowId xmlns:a16="http://schemas.microsoft.com/office/drawing/2014/main" val="627058418"/>
                  </a:ext>
                </a:extLst>
              </a:tr>
            </a:tbl>
          </a:graphicData>
        </a:graphic>
      </p:graphicFrame>
      <p:sp>
        <p:nvSpPr>
          <p:cNvPr id="26" name="TextBox 25">
            <a:extLst>
              <a:ext uri="{FF2B5EF4-FFF2-40B4-BE49-F238E27FC236}">
                <a16:creationId xmlns:a16="http://schemas.microsoft.com/office/drawing/2014/main" id="{428C1F0C-EA86-49E8-9CCC-12D2FF1D50FE}"/>
              </a:ext>
            </a:extLst>
          </p:cNvPr>
          <p:cNvSpPr txBox="1"/>
          <p:nvPr/>
        </p:nvSpPr>
        <p:spPr>
          <a:xfrm>
            <a:off x="3490755" y="1209185"/>
            <a:ext cx="4955518" cy="584775"/>
          </a:xfrm>
          <a:prstGeom prst="rect">
            <a:avLst/>
          </a:prstGeom>
          <a:noFill/>
        </p:spPr>
        <p:txBody>
          <a:bodyPr wrap="square" rtlCol="0">
            <a:spAutoFit/>
          </a:bodyPr>
          <a:lstStyle/>
          <a:p>
            <a:pPr algn="ctr">
              <a:buClr>
                <a:srgbClr val="000000"/>
              </a:buClr>
              <a:buFont typeface="Arial"/>
              <a:buNone/>
            </a:pPr>
            <a:r>
              <a:rPr lang="en-US" sz="3200" b="1" kern="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sym typeface="Arial"/>
              </a:rPr>
              <a:t>CSDL ÂM NHẠC</a:t>
            </a:r>
          </a:p>
        </p:txBody>
      </p:sp>
      <p:sp>
        <p:nvSpPr>
          <p:cNvPr id="38" name="Title 8">
            <a:extLst>
              <a:ext uri="{FF2B5EF4-FFF2-40B4-BE49-F238E27FC236}">
                <a16:creationId xmlns:a16="http://schemas.microsoft.com/office/drawing/2014/main" id="{5D927115-7996-4974-BBF8-9C30593B39A4}"/>
              </a:ext>
            </a:extLst>
          </p:cNvPr>
          <p:cNvSpPr txBox="1">
            <a:spLocks/>
          </p:cNvSpPr>
          <p:nvPr/>
        </p:nvSpPr>
        <p:spPr>
          <a:xfrm>
            <a:off x="-346510" y="-144621"/>
            <a:ext cx="7235466" cy="1430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1. KHÁI NIỆM CSDL QUAN HỆ</a:t>
            </a: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41F0AE8F-4D35-47B9-9368-992AE4135763}"/>
              </a:ext>
            </a:extLst>
          </p:cNvPr>
          <p:cNvSpPr/>
          <p:nvPr/>
        </p:nvSpPr>
        <p:spPr>
          <a:xfrm>
            <a:off x="624777" y="5129651"/>
            <a:ext cx="8918840" cy="461665"/>
          </a:xfrm>
          <a:prstGeom prst="rect">
            <a:avLst/>
          </a:prstGeom>
        </p:spPr>
        <p:txBody>
          <a:bodyPr wrap="square">
            <a:spAutoFit/>
          </a:bodyPr>
          <a:lstStyle/>
          <a:p>
            <a:r>
              <a:rPr lang="en-US" sz="2400" dirty="0">
                <a:solidFill>
                  <a:schemeClr val="accent5">
                    <a:lumMod val="75000"/>
                  </a:schemeClr>
                </a:solidFill>
              </a:rPr>
              <a:t>1. </a:t>
            </a:r>
            <a:r>
              <a:rPr lang="vi-VN" sz="2400" dirty="0">
                <a:solidFill>
                  <a:schemeClr val="accent5">
                    <a:lumMod val="75000"/>
                  </a:schemeClr>
                </a:solidFill>
              </a:rPr>
              <a:t>Hãy chỉ ra các cột của bảng Bản nhạc.</a:t>
            </a:r>
          </a:p>
        </p:txBody>
      </p:sp>
      <p:sp>
        <p:nvSpPr>
          <p:cNvPr id="20" name="Rectangle 19">
            <a:extLst>
              <a:ext uri="{FF2B5EF4-FFF2-40B4-BE49-F238E27FC236}">
                <a16:creationId xmlns:a16="http://schemas.microsoft.com/office/drawing/2014/main" id="{4DF57084-DF5E-490C-A150-CF560D9447C8}"/>
              </a:ext>
            </a:extLst>
          </p:cNvPr>
          <p:cNvSpPr/>
          <p:nvPr/>
        </p:nvSpPr>
        <p:spPr>
          <a:xfrm>
            <a:off x="624777" y="5626393"/>
            <a:ext cx="8865583" cy="461665"/>
          </a:xfrm>
          <a:prstGeom prst="rect">
            <a:avLst/>
          </a:prstGeom>
        </p:spPr>
        <p:txBody>
          <a:bodyPr wrap="square">
            <a:spAutoFit/>
          </a:bodyPr>
          <a:lstStyle/>
          <a:p>
            <a:r>
              <a:rPr lang="en-US" sz="2400" dirty="0">
                <a:solidFill>
                  <a:schemeClr val="accent5">
                    <a:lumMod val="75000"/>
                  </a:schemeClr>
                </a:solidFill>
              </a:rPr>
              <a:t>2. </a:t>
            </a:r>
            <a:r>
              <a:rPr lang="vi-VN" sz="2400" dirty="0">
                <a:solidFill>
                  <a:schemeClr val="accent5">
                    <a:lumMod val="75000"/>
                  </a:schemeClr>
                </a:solidFill>
              </a:rPr>
              <a:t>Bảng Bản thu âm và bảng Ca sĩ có chung thuộc tính nào?</a:t>
            </a:r>
          </a:p>
        </p:txBody>
      </p:sp>
    </p:spTree>
    <p:extLst>
      <p:ext uri="{BB962C8B-B14F-4D97-AF65-F5344CB8AC3E}">
        <p14:creationId xmlns:p14="http://schemas.microsoft.com/office/powerpoint/2010/main" val="298023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47571183-A50C-45AD-8B60-146971438FDC}"/>
              </a:ext>
            </a:extLst>
          </p:cNvPr>
          <p:cNvSpPr>
            <a:spLocks noGrp="1"/>
          </p:cNvSpPr>
          <p:nvPr>
            <p:ph type="title" idx="4294967295"/>
          </p:nvPr>
        </p:nvSpPr>
        <p:spPr>
          <a:xfrm>
            <a:off x="540948" y="239998"/>
            <a:ext cx="9202382" cy="653805"/>
          </a:xfrm>
        </p:spPr>
        <p:txBody>
          <a:bodyPr>
            <a:noAutofit/>
          </a:bodyPr>
          <a:lstStyle/>
          <a:p>
            <a:r>
              <a:rPr lang="en-US" sz="2800" b="1" dirty="0"/>
              <a:t>2. MỘT SỐ THUẬT NGỮ, KHÁI NIỆM LIÊN QUAN</a:t>
            </a:r>
          </a:p>
        </p:txBody>
      </p:sp>
      <p:pic>
        <p:nvPicPr>
          <p:cNvPr id="11" name="Graphic 10" descr="Table">
            <a:extLst>
              <a:ext uri="{FF2B5EF4-FFF2-40B4-BE49-F238E27FC236}">
                <a16:creationId xmlns:a16="http://schemas.microsoft.com/office/drawing/2014/main" id="{E379AE23-6662-42D2-ADEA-3ECD028B0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634" y="1314731"/>
            <a:ext cx="1271420" cy="1271420"/>
          </a:xfrm>
          <a:prstGeom prst="rect">
            <a:avLst/>
          </a:prstGeom>
        </p:spPr>
      </p:pic>
      <p:grpSp>
        <p:nvGrpSpPr>
          <p:cNvPr id="14" name="Key9" descr="{&quot;Key&quot;:&quot;POWER_USER_SHAPE_ICON&quot;,&quot;Value&quot;:&quot;POWER_USER_SHAPE_ICON_STYLE_1&quot;}">
            <a:extLst>
              <a:ext uri="{FF2B5EF4-FFF2-40B4-BE49-F238E27FC236}">
                <a16:creationId xmlns:a16="http://schemas.microsoft.com/office/drawing/2014/main" id="{01471CCB-630E-4D33-988E-FC96496A247D}"/>
              </a:ext>
            </a:extLst>
          </p:cNvPr>
          <p:cNvGrpSpPr>
            <a:grpSpLocks noChangeAspect="1"/>
          </p:cNvGrpSpPr>
          <p:nvPr/>
        </p:nvGrpSpPr>
        <p:grpSpPr>
          <a:xfrm>
            <a:off x="1140661" y="3181550"/>
            <a:ext cx="955791" cy="914400"/>
            <a:chOff x="3805238" y="1155700"/>
            <a:chExt cx="403225" cy="385763"/>
          </a:xfrm>
          <a:solidFill>
            <a:schemeClr val="accent1"/>
          </a:solidFill>
        </p:grpSpPr>
        <p:sp>
          <p:nvSpPr>
            <p:cNvPr id="15" name="Freeform 34">
              <a:extLst>
                <a:ext uri="{FF2B5EF4-FFF2-40B4-BE49-F238E27FC236}">
                  <a16:creationId xmlns:a16="http://schemas.microsoft.com/office/drawing/2014/main" id="{5ECD4637-663C-43E4-961B-97E359C87474}"/>
                </a:ext>
              </a:extLst>
            </p:cNvPr>
            <p:cNvSpPr>
              <a:spLocks noEditPoints="1"/>
            </p:cNvSpPr>
            <p:nvPr/>
          </p:nvSpPr>
          <p:spPr bwMode="auto">
            <a:xfrm>
              <a:off x="3805238" y="1155700"/>
              <a:ext cx="403225" cy="385763"/>
            </a:xfrm>
            <a:custGeom>
              <a:avLst/>
              <a:gdLst>
                <a:gd name="T0" fmla="*/ 987 w 3161"/>
                <a:gd name="T1" fmla="*/ 1247 h 3007"/>
                <a:gd name="T2" fmla="*/ 444 w 3161"/>
                <a:gd name="T3" fmla="*/ 1431 h 3007"/>
                <a:gd name="T4" fmla="*/ 164 w 3161"/>
                <a:gd name="T5" fmla="*/ 1985 h 3007"/>
                <a:gd name="T6" fmla="*/ 357 w 3161"/>
                <a:gd name="T7" fmla="*/ 2576 h 3007"/>
                <a:gd name="T8" fmla="*/ 981 w 3161"/>
                <a:gd name="T9" fmla="*/ 2862 h 3007"/>
                <a:gd name="T10" fmla="*/ 1505 w 3161"/>
                <a:gd name="T11" fmla="*/ 2670 h 3007"/>
                <a:gd name="T12" fmla="*/ 1777 w 3161"/>
                <a:gd name="T13" fmla="*/ 1896 h 3007"/>
                <a:gd name="T14" fmla="*/ 1801 w 3161"/>
                <a:gd name="T15" fmla="*/ 1828 h 3007"/>
                <a:gd name="T16" fmla="*/ 2024 w 3161"/>
                <a:gd name="T17" fmla="*/ 1638 h 3007"/>
                <a:gd name="T18" fmla="*/ 2038 w 3161"/>
                <a:gd name="T19" fmla="*/ 1294 h 3007"/>
                <a:gd name="T20" fmla="*/ 2109 w 3161"/>
                <a:gd name="T21" fmla="*/ 1225 h 3007"/>
                <a:gd name="T22" fmla="*/ 2328 w 3161"/>
                <a:gd name="T23" fmla="*/ 1219 h 3007"/>
                <a:gd name="T24" fmla="*/ 2335 w 3161"/>
                <a:gd name="T25" fmla="*/ 1015 h 3007"/>
                <a:gd name="T26" fmla="*/ 2358 w 3161"/>
                <a:gd name="T27" fmla="*/ 965 h 3007"/>
                <a:gd name="T28" fmla="*/ 2410 w 3161"/>
                <a:gd name="T29" fmla="*/ 945 h 3007"/>
                <a:gd name="T30" fmla="*/ 2678 w 3161"/>
                <a:gd name="T31" fmla="*/ 957 h 3007"/>
                <a:gd name="T32" fmla="*/ 2699 w 3161"/>
                <a:gd name="T33" fmla="*/ 728 h 3007"/>
                <a:gd name="T34" fmla="*/ 2765 w 3161"/>
                <a:gd name="T35" fmla="*/ 662 h 3007"/>
                <a:gd name="T36" fmla="*/ 3002 w 3161"/>
                <a:gd name="T37" fmla="*/ 642 h 3007"/>
                <a:gd name="T38" fmla="*/ 3013 w 3161"/>
                <a:gd name="T39" fmla="*/ 199 h 3007"/>
                <a:gd name="T40" fmla="*/ 2608 w 3161"/>
                <a:gd name="T41" fmla="*/ 150 h 3007"/>
                <a:gd name="T42" fmla="*/ 1306 w 3161"/>
                <a:gd name="T43" fmla="*/ 1265 h 3007"/>
                <a:gd name="T44" fmla="*/ 1240 w 3161"/>
                <a:gd name="T45" fmla="*/ 1279 h 3007"/>
                <a:gd name="T46" fmla="*/ 987 w 3161"/>
                <a:gd name="T47" fmla="*/ 1247 h 3007"/>
                <a:gd name="T48" fmla="*/ 981 w 3161"/>
                <a:gd name="T49" fmla="*/ 3007 h 3007"/>
                <a:gd name="T50" fmla="*/ 247 w 3161"/>
                <a:gd name="T51" fmla="*/ 2670 h 3007"/>
                <a:gd name="T52" fmla="*/ 19 w 3161"/>
                <a:gd name="T53" fmla="*/ 1974 h 3007"/>
                <a:gd name="T54" fmla="*/ 350 w 3161"/>
                <a:gd name="T55" fmla="*/ 1321 h 3007"/>
                <a:gd name="T56" fmla="*/ 987 w 3161"/>
                <a:gd name="T57" fmla="*/ 1102 h 3007"/>
                <a:gd name="T58" fmla="*/ 1240 w 3161"/>
                <a:gd name="T59" fmla="*/ 1130 h 3007"/>
                <a:gd name="T60" fmla="*/ 2538 w 3161"/>
                <a:gd name="T61" fmla="*/ 19 h 3007"/>
                <a:gd name="T62" fmla="*/ 2594 w 3161"/>
                <a:gd name="T63" fmla="*/ 2 h 3007"/>
                <a:gd name="T64" fmla="*/ 3096 w 3161"/>
                <a:gd name="T65" fmla="*/ 63 h 3007"/>
                <a:gd name="T66" fmla="*/ 3160 w 3161"/>
                <a:gd name="T67" fmla="*/ 137 h 3007"/>
                <a:gd name="T68" fmla="*/ 3145 w 3161"/>
                <a:gd name="T69" fmla="*/ 711 h 3007"/>
                <a:gd name="T70" fmla="*/ 3079 w 3161"/>
                <a:gd name="T71" fmla="*/ 781 h 3007"/>
                <a:gd name="T72" fmla="*/ 2838 w 3161"/>
                <a:gd name="T73" fmla="*/ 802 h 3007"/>
                <a:gd name="T74" fmla="*/ 2815 w 3161"/>
                <a:gd name="T75" fmla="*/ 1039 h 3007"/>
                <a:gd name="T76" fmla="*/ 2740 w 3161"/>
                <a:gd name="T77" fmla="*/ 1105 h 3007"/>
                <a:gd name="T78" fmla="*/ 2477 w 3161"/>
                <a:gd name="T79" fmla="*/ 1093 h 3007"/>
                <a:gd name="T80" fmla="*/ 2470 w 3161"/>
                <a:gd name="T81" fmla="*/ 1293 h 3007"/>
                <a:gd name="T82" fmla="*/ 2400 w 3161"/>
                <a:gd name="T83" fmla="*/ 1363 h 3007"/>
                <a:gd name="T84" fmla="*/ 2180 w 3161"/>
                <a:gd name="T85" fmla="*/ 1368 h 3007"/>
                <a:gd name="T86" fmla="*/ 2167 w 3161"/>
                <a:gd name="T87" fmla="*/ 1675 h 3007"/>
                <a:gd name="T88" fmla="*/ 2142 w 3161"/>
                <a:gd name="T89" fmla="*/ 1727 h 3007"/>
                <a:gd name="T90" fmla="*/ 1925 w 3161"/>
                <a:gd name="T91" fmla="*/ 1913 h 3007"/>
                <a:gd name="T92" fmla="*/ 1599 w 3161"/>
                <a:gd name="T93" fmla="*/ 2780 h 3007"/>
                <a:gd name="T94" fmla="*/ 981 w 3161"/>
                <a:gd name="T95"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1" h="3007">
                  <a:moveTo>
                    <a:pt x="987" y="1247"/>
                  </a:moveTo>
                  <a:cubicBezTo>
                    <a:pt x="776" y="1247"/>
                    <a:pt x="583" y="1312"/>
                    <a:pt x="444" y="1431"/>
                  </a:cubicBezTo>
                  <a:cubicBezTo>
                    <a:pt x="280" y="1572"/>
                    <a:pt x="180" y="1768"/>
                    <a:pt x="164" y="1985"/>
                  </a:cubicBezTo>
                  <a:cubicBezTo>
                    <a:pt x="148" y="2201"/>
                    <a:pt x="216" y="2411"/>
                    <a:pt x="357" y="2576"/>
                  </a:cubicBezTo>
                  <a:cubicBezTo>
                    <a:pt x="513" y="2758"/>
                    <a:pt x="740" y="2862"/>
                    <a:pt x="981" y="2862"/>
                  </a:cubicBezTo>
                  <a:cubicBezTo>
                    <a:pt x="1174" y="2862"/>
                    <a:pt x="1360" y="2794"/>
                    <a:pt x="1505" y="2670"/>
                  </a:cubicBezTo>
                  <a:cubicBezTo>
                    <a:pt x="1719" y="2487"/>
                    <a:pt x="1825" y="2183"/>
                    <a:pt x="1777" y="1896"/>
                  </a:cubicBezTo>
                  <a:cubicBezTo>
                    <a:pt x="1772" y="1871"/>
                    <a:pt x="1782" y="1845"/>
                    <a:pt x="1801" y="1828"/>
                  </a:cubicBezTo>
                  <a:lnTo>
                    <a:pt x="2024" y="1638"/>
                  </a:lnTo>
                  <a:lnTo>
                    <a:pt x="2038" y="1294"/>
                  </a:lnTo>
                  <a:cubicBezTo>
                    <a:pt x="2040" y="1256"/>
                    <a:pt x="2070" y="1226"/>
                    <a:pt x="2109" y="1225"/>
                  </a:cubicBezTo>
                  <a:lnTo>
                    <a:pt x="2328" y="1219"/>
                  </a:lnTo>
                  <a:lnTo>
                    <a:pt x="2335" y="1015"/>
                  </a:lnTo>
                  <a:cubicBezTo>
                    <a:pt x="2335" y="996"/>
                    <a:pt x="2344" y="978"/>
                    <a:pt x="2358" y="965"/>
                  </a:cubicBezTo>
                  <a:cubicBezTo>
                    <a:pt x="2372" y="951"/>
                    <a:pt x="2391" y="944"/>
                    <a:pt x="2410" y="945"/>
                  </a:cubicBezTo>
                  <a:lnTo>
                    <a:pt x="2678" y="957"/>
                  </a:lnTo>
                  <a:lnTo>
                    <a:pt x="2699" y="728"/>
                  </a:lnTo>
                  <a:cubicBezTo>
                    <a:pt x="2703" y="693"/>
                    <a:pt x="2730" y="665"/>
                    <a:pt x="2765" y="662"/>
                  </a:cubicBezTo>
                  <a:lnTo>
                    <a:pt x="3002" y="642"/>
                  </a:lnTo>
                  <a:lnTo>
                    <a:pt x="3013" y="199"/>
                  </a:lnTo>
                  <a:lnTo>
                    <a:pt x="2608" y="150"/>
                  </a:lnTo>
                  <a:lnTo>
                    <a:pt x="1306" y="1265"/>
                  </a:lnTo>
                  <a:cubicBezTo>
                    <a:pt x="1288" y="1280"/>
                    <a:pt x="1264" y="1286"/>
                    <a:pt x="1240" y="1279"/>
                  </a:cubicBezTo>
                  <a:cubicBezTo>
                    <a:pt x="1161" y="1258"/>
                    <a:pt x="1073" y="1247"/>
                    <a:pt x="987" y="1247"/>
                  </a:cubicBezTo>
                  <a:close/>
                  <a:moveTo>
                    <a:pt x="981" y="3007"/>
                  </a:moveTo>
                  <a:cubicBezTo>
                    <a:pt x="698" y="3007"/>
                    <a:pt x="430" y="2885"/>
                    <a:pt x="247" y="2670"/>
                  </a:cubicBezTo>
                  <a:cubicBezTo>
                    <a:pt x="81" y="2476"/>
                    <a:pt x="0" y="2229"/>
                    <a:pt x="19" y="1974"/>
                  </a:cubicBezTo>
                  <a:cubicBezTo>
                    <a:pt x="39" y="1719"/>
                    <a:pt x="156" y="1487"/>
                    <a:pt x="350" y="1321"/>
                  </a:cubicBezTo>
                  <a:cubicBezTo>
                    <a:pt x="515" y="1180"/>
                    <a:pt x="741" y="1102"/>
                    <a:pt x="987" y="1102"/>
                  </a:cubicBezTo>
                  <a:cubicBezTo>
                    <a:pt x="1072" y="1102"/>
                    <a:pt x="1159" y="1111"/>
                    <a:pt x="1240" y="1130"/>
                  </a:cubicBezTo>
                  <a:lnTo>
                    <a:pt x="2538" y="19"/>
                  </a:lnTo>
                  <a:cubicBezTo>
                    <a:pt x="2554" y="6"/>
                    <a:pt x="2574" y="0"/>
                    <a:pt x="2594" y="2"/>
                  </a:cubicBezTo>
                  <a:lnTo>
                    <a:pt x="3096" y="63"/>
                  </a:lnTo>
                  <a:cubicBezTo>
                    <a:pt x="3133" y="67"/>
                    <a:pt x="3161" y="99"/>
                    <a:pt x="3160" y="137"/>
                  </a:cubicBezTo>
                  <a:lnTo>
                    <a:pt x="3145" y="711"/>
                  </a:lnTo>
                  <a:cubicBezTo>
                    <a:pt x="3144" y="747"/>
                    <a:pt x="3116" y="778"/>
                    <a:pt x="3079" y="781"/>
                  </a:cubicBezTo>
                  <a:lnTo>
                    <a:pt x="2838" y="802"/>
                  </a:lnTo>
                  <a:lnTo>
                    <a:pt x="2815" y="1039"/>
                  </a:lnTo>
                  <a:cubicBezTo>
                    <a:pt x="2812" y="1078"/>
                    <a:pt x="2779" y="1106"/>
                    <a:pt x="2740" y="1105"/>
                  </a:cubicBezTo>
                  <a:lnTo>
                    <a:pt x="2477" y="1093"/>
                  </a:lnTo>
                  <a:lnTo>
                    <a:pt x="2470" y="1293"/>
                  </a:lnTo>
                  <a:cubicBezTo>
                    <a:pt x="2469" y="1331"/>
                    <a:pt x="2438" y="1362"/>
                    <a:pt x="2400" y="1363"/>
                  </a:cubicBezTo>
                  <a:lnTo>
                    <a:pt x="2180" y="1368"/>
                  </a:lnTo>
                  <a:lnTo>
                    <a:pt x="2167" y="1675"/>
                  </a:lnTo>
                  <a:cubicBezTo>
                    <a:pt x="2167" y="1695"/>
                    <a:pt x="2157" y="1714"/>
                    <a:pt x="2142" y="1727"/>
                  </a:cubicBezTo>
                  <a:lnTo>
                    <a:pt x="1925" y="1913"/>
                  </a:lnTo>
                  <a:cubicBezTo>
                    <a:pt x="1967" y="2241"/>
                    <a:pt x="1844" y="2570"/>
                    <a:pt x="1599" y="2780"/>
                  </a:cubicBezTo>
                  <a:cubicBezTo>
                    <a:pt x="1428" y="2926"/>
                    <a:pt x="1208" y="3007"/>
                    <a:pt x="981" y="3007"/>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6" name="Freeform 35">
              <a:extLst>
                <a:ext uri="{FF2B5EF4-FFF2-40B4-BE49-F238E27FC236}">
                  <a16:creationId xmlns:a16="http://schemas.microsoft.com/office/drawing/2014/main" id="{13ADFC87-BBED-4A04-A872-03F401BE5F43}"/>
                </a:ext>
              </a:extLst>
            </p:cNvPr>
            <p:cNvSpPr>
              <a:spLocks noEditPoints="1"/>
            </p:cNvSpPr>
            <p:nvPr/>
          </p:nvSpPr>
          <p:spPr bwMode="auto">
            <a:xfrm>
              <a:off x="3854450" y="1403350"/>
              <a:ext cx="92075" cy="84138"/>
            </a:xfrm>
            <a:custGeom>
              <a:avLst/>
              <a:gdLst>
                <a:gd name="T0" fmla="*/ 365 w 730"/>
                <a:gd name="T1" fmla="*/ 145 h 652"/>
                <a:gd name="T2" fmla="*/ 247 w 730"/>
                <a:gd name="T3" fmla="*/ 189 h 652"/>
                <a:gd name="T4" fmla="*/ 227 w 730"/>
                <a:gd name="T5" fmla="*/ 444 h 652"/>
                <a:gd name="T6" fmla="*/ 365 w 730"/>
                <a:gd name="T7" fmla="*/ 507 h 652"/>
                <a:gd name="T8" fmla="*/ 483 w 730"/>
                <a:gd name="T9" fmla="*/ 464 h 652"/>
                <a:gd name="T10" fmla="*/ 503 w 730"/>
                <a:gd name="T11" fmla="*/ 209 h 652"/>
                <a:gd name="T12" fmla="*/ 365 w 730"/>
                <a:gd name="T13" fmla="*/ 145 h 652"/>
                <a:gd name="T14" fmla="*/ 365 w 730"/>
                <a:gd name="T15" fmla="*/ 652 h 652"/>
                <a:gd name="T16" fmla="*/ 117 w 730"/>
                <a:gd name="T17" fmla="*/ 539 h 652"/>
                <a:gd name="T18" fmla="*/ 153 w 730"/>
                <a:gd name="T19" fmla="*/ 79 h 652"/>
                <a:gd name="T20" fmla="*/ 365 w 730"/>
                <a:gd name="T21" fmla="*/ 0 h 652"/>
                <a:gd name="T22" fmla="*/ 613 w 730"/>
                <a:gd name="T23" fmla="*/ 114 h 652"/>
                <a:gd name="T24" fmla="*/ 577 w 730"/>
                <a:gd name="T25" fmla="*/ 574 h 652"/>
                <a:gd name="T26" fmla="*/ 365 w 730"/>
                <a:gd name="T2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652">
                  <a:moveTo>
                    <a:pt x="365" y="145"/>
                  </a:moveTo>
                  <a:cubicBezTo>
                    <a:pt x="322" y="145"/>
                    <a:pt x="280" y="161"/>
                    <a:pt x="247" y="189"/>
                  </a:cubicBezTo>
                  <a:cubicBezTo>
                    <a:pt x="171" y="254"/>
                    <a:pt x="163" y="368"/>
                    <a:pt x="227" y="444"/>
                  </a:cubicBezTo>
                  <a:cubicBezTo>
                    <a:pt x="262" y="484"/>
                    <a:pt x="312" y="507"/>
                    <a:pt x="365" y="507"/>
                  </a:cubicBezTo>
                  <a:cubicBezTo>
                    <a:pt x="408" y="507"/>
                    <a:pt x="450" y="492"/>
                    <a:pt x="483" y="464"/>
                  </a:cubicBezTo>
                  <a:cubicBezTo>
                    <a:pt x="559" y="399"/>
                    <a:pt x="567" y="285"/>
                    <a:pt x="503" y="209"/>
                  </a:cubicBezTo>
                  <a:cubicBezTo>
                    <a:pt x="468" y="168"/>
                    <a:pt x="418" y="145"/>
                    <a:pt x="365" y="145"/>
                  </a:cubicBezTo>
                  <a:close/>
                  <a:moveTo>
                    <a:pt x="365" y="652"/>
                  </a:moveTo>
                  <a:cubicBezTo>
                    <a:pt x="270" y="652"/>
                    <a:pt x="179" y="611"/>
                    <a:pt x="117" y="539"/>
                  </a:cubicBezTo>
                  <a:cubicBezTo>
                    <a:pt x="0" y="402"/>
                    <a:pt x="16" y="196"/>
                    <a:pt x="153" y="79"/>
                  </a:cubicBezTo>
                  <a:cubicBezTo>
                    <a:pt x="212" y="28"/>
                    <a:pt x="287" y="0"/>
                    <a:pt x="365" y="0"/>
                  </a:cubicBezTo>
                  <a:cubicBezTo>
                    <a:pt x="460" y="0"/>
                    <a:pt x="551" y="42"/>
                    <a:pt x="613" y="114"/>
                  </a:cubicBezTo>
                  <a:cubicBezTo>
                    <a:pt x="730" y="251"/>
                    <a:pt x="714" y="457"/>
                    <a:pt x="577" y="574"/>
                  </a:cubicBezTo>
                  <a:cubicBezTo>
                    <a:pt x="518" y="625"/>
                    <a:pt x="443" y="652"/>
                    <a:pt x="365" y="652"/>
                  </a:cubicBezTo>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7" name="Freeform 36">
              <a:extLst>
                <a:ext uri="{FF2B5EF4-FFF2-40B4-BE49-F238E27FC236}">
                  <a16:creationId xmlns:a16="http://schemas.microsoft.com/office/drawing/2014/main" id="{51B61C32-A538-476A-83DF-9158DFF2BA38}"/>
                </a:ext>
              </a:extLst>
            </p:cNvPr>
            <p:cNvSpPr>
              <a:spLocks/>
            </p:cNvSpPr>
            <p:nvPr/>
          </p:nvSpPr>
          <p:spPr bwMode="auto">
            <a:xfrm>
              <a:off x="3994150" y="1177925"/>
              <a:ext cx="207963" cy="179388"/>
            </a:xfrm>
            <a:custGeom>
              <a:avLst/>
              <a:gdLst>
                <a:gd name="T0" fmla="*/ 81 w 1628"/>
                <a:gd name="T1" fmla="*/ 1408 h 1408"/>
                <a:gd name="T2" fmla="*/ 26 w 1628"/>
                <a:gd name="T3" fmla="*/ 1383 h 1408"/>
                <a:gd name="T4" fmla="*/ 34 w 1628"/>
                <a:gd name="T5" fmla="*/ 1281 h 1408"/>
                <a:gd name="T6" fmla="*/ 1500 w 1628"/>
                <a:gd name="T7" fmla="*/ 25 h 1408"/>
                <a:gd name="T8" fmla="*/ 1602 w 1628"/>
                <a:gd name="T9" fmla="*/ 34 h 1408"/>
                <a:gd name="T10" fmla="*/ 1594 w 1628"/>
                <a:gd name="T11" fmla="*/ 135 h 1408"/>
                <a:gd name="T12" fmla="*/ 128 w 1628"/>
                <a:gd name="T13" fmla="*/ 1391 h 1408"/>
                <a:gd name="T14" fmla="*/ 81 w 1628"/>
                <a:gd name="T15" fmla="*/ 1408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8" h="1408">
                  <a:moveTo>
                    <a:pt x="81" y="1408"/>
                  </a:moveTo>
                  <a:cubicBezTo>
                    <a:pt x="61" y="1408"/>
                    <a:pt x="40" y="1399"/>
                    <a:pt x="26" y="1383"/>
                  </a:cubicBezTo>
                  <a:cubicBezTo>
                    <a:pt x="0" y="1352"/>
                    <a:pt x="4" y="1306"/>
                    <a:pt x="34" y="1281"/>
                  </a:cubicBezTo>
                  <a:lnTo>
                    <a:pt x="1500" y="25"/>
                  </a:lnTo>
                  <a:cubicBezTo>
                    <a:pt x="1530" y="0"/>
                    <a:pt x="1576" y="3"/>
                    <a:pt x="1602" y="34"/>
                  </a:cubicBezTo>
                  <a:cubicBezTo>
                    <a:pt x="1628" y="64"/>
                    <a:pt x="1625" y="110"/>
                    <a:pt x="1594" y="135"/>
                  </a:cubicBezTo>
                  <a:lnTo>
                    <a:pt x="128" y="1391"/>
                  </a:lnTo>
                  <a:cubicBezTo>
                    <a:pt x="115" y="1402"/>
                    <a:pt x="98" y="1408"/>
                    <a:pt x="81" y="1408"/>
                  </a:cubicBezTo>
                  <a:close/>
                </a:path>
              </a:pathLst>
            </a:custGeom>
            <a:solidFill>
              <a:schemeClr val="accent1"/>
            </a:solid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45" name="Data_management" descr="{&quot;Key&quot;:&quot;POWER_USER_SHAPE_ICON&quot;,&quot;Value&quot;:&quot;POWER_USER_SHAPE_ICON_STYLE_1&quot;}">
            <a:extLst>
              <a:ext uri="{FF2B5EF4-FFF2-40B4-BE49-F238E27FC236}">
                <a16:creationId xmlns:a16="http://schemas.microsoft.com/office/drawing/2014/main" id="{B675F0D0-8EFC-4000-9B92-62C9A924DCF4}"/>
              </a:ext>
            </a:extLst>
          </p:cNvPr>
          <p:cNvGrpSpPr>
            <a:grpSpLocks noChangeAspect="1"/>
          </p:cNvGrpSpPr>
          <p:nvPr/>
        </p:nvGrpSpPr>
        <p:grpSpPr>
          <a:xfrm>
            <a:off x="6246086" y="1384212"/>
            <a:ext cx="1054580" cy="914400"/>
            <a:chOff x="7723188" y="4413251"/>
            <a:chExt cx="776288" cy="673100"/>
          </a:xfrm>
          <a:noFill/>
        </p:grpSpPr>
        <p:sp>
          <p:nvSpPr>
            <p:cNvPr id="46" name="Freeform 425">
              <a:extLst>
                <a:ext uri="{FF2B5EF4-FFF2-40B4-BE49-F238E27FC236}">
                  <a16:creationId xmlns:a16="http://schemas.microsoft.com/office/drawing/2014/main" id="{72278AF1-9B43-4C8A-B622-F5AA553EA107}"/>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7" name="Freeform 426">
              <a:extLst>
                <a:ext uri="{FF2B5EF4-FFF2-40B4-BE49-F238E27FC236}">
                  <a16:creationId xmlns:a16="http://schemas.microsoft.com/office/drawing/2014/main" id="{FFCE1938-5162-4AC4-962F-A62CA4C4720C}"/>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8" name="Freeform 428">
              <a:extLst>
                <a:ext uri="{FF2B5EF4-FFF2-40B4-BE49-F238E27FC236}">
                  <a16:creationId xmlns:a16="http://schemas.microsoft.com/office/drawing/2014/main" id="{86010A4B-1A52-4344-8378-68F66CC4C62F}"/>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9" name="Freeform 429">
              <a:extLst>
                <a:ext uri="{FF2B5EF4-FFF2-40B4-BE49-F238E27FC236}">
                  <a16:creationId xmlns:a16="http://schemas.microsoft.com/office/drawing/2014/main" id="{4DED0CAA-BB15-433D-9501-04937E4FEA21}"/>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0" name="Freeform 430">
              <a:extLst>
                <a:ext uri="{FF2B5EF4-FFF2-40B4-BE49-F238E27FC236}">
                  <a16:creationId xmlns:a16="http://schemas.microsoft.com/office/drawing/2014/main" id="{A78E9CE8-9AE4-439E-A9FB-7F128EB94B24}"/>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1" name="Freeform 431">
              <a:extLst>
                <a:ext uri="{FF2B5EF4-FFF2-40B4-BE49-F238E27FC236}">
                  <a16:creationId xmlns:a16="http://schemas.microsoft.com/office/drawing/2014/main" id="{B632F569-BEF7-40C6-A45A-63E16DAEBD77}"/>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2" name="Freeform 432">
              <a:extLst>
                <a:ext uri="{FF2B5EF4-FFF2-40B4-BE49-F238E27FC236}">
                  <a16:creationId xmlns:a16="http://schemas.microsoft.com/office/drawing/2014/main" id="{A50F54E1-9775-4ACF-AD89-3A269C023A6E}"/>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3" name="Freeform 433">
              <a:extLst>
                <a:ext uri="{FF2B5EF4-FFF2-40B4-BE49-F238E27FC236}">
                  <a16:creationId xmlns:a16="http://schemas.microsoft.com/office/drawing/2014/main" id="{23F267C6-3D9A-44BC-A1CF-0DE6E35C60E4}"/>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4" name="Freeform 434">
              <a:extLst>
                <a:ext uri="{FF2B5EF4-FFF2-40B4-BE49-F238E27FC236}">
                  <a16:creationId xmlns:a16="http://schemas.microsoft.com/office/drawing/2014/main" id="{6D9801CB-2CC1-4B01-B546-E9958B9B7D4F}"/>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5" name="Freeform 435">
              <a:extLst>
                <a:ext uri="{FF2B5EF4-FFF2-40B4-BE49-F238E27FC236}">
                  <a16:creationId xmlns:a16="http://schemas.microsoft.com/office/drawing/2014/main" id="{56BFD990-15DD-4C92-9D70-E1D058B51087}"/>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6" name="Freeform 436">
              <a:extLst>
                <a:ext uri="{FF2B5EF4-FFF2-40B4-BE49-F238E27FC236}">
                  <a16:creationId xmlns:a16="http://schemas.microsoft.com/office/drawing/2014/main" id="{CC8D41CA-6186-45C6-B733-A15411BB1F0B}"/>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7" name="Freeform 437">
              <a:extLst>
                <a:ext uri="{FF2B5EF4-FFF2-40B4-BE49-F238E27FC236}">
                  <a16:creationId xmlns:a16="http://schemas.microsoft.com/office/drawing/2014/main" id="{F2CCE989-97DF-4465-821D-C3990AFA114A}"/>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8" name="Freeform 438">
              <a:extLst>
                <a:ext uri="{FF2B5EF4-FFF2-40B4-BE49-F238E27FC236}">
                  <a16:creationId xmlns:a16="http://schemas.microsoft.com/office/drawing/2014/main" id="{1E08CCE2-89BF-4D8A-ACAC-B4D66E01911F}"/>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38100">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59" name="Rectangle 439">
              <a:extLst>
                <a:ext uri="{FF2B5EF4-FFF2-40B4-BE49-F238E27FC236}">
                  <a16:creationId xmlns:a16="http://schemas.microsoft.com/office/drawing/2014/main" id="{A6FFFE1E-7A27-4183-A184-076DB110B30F}"/>
                </a:ext>
              </a:extLst>
            </p:cNvPr>
            <p:cNvSpPr>
              <a:spLocks noChangeArrowheads="1"/>
            </p:cNvSpPr>
            <p:nvPr/>
          </p:nvSpPr>
          <p:spPr bwMode="auto">
            <a:xfrm>
              <a:off x="7769226" y="5068888"/>
              <a:ext cx="101600" cy="12700"/>
            </a:xfrm>
            <a:prstGeom prst="rect">
              <a:avLst/>
            </a:prstGeom>
            <a:grpFill/>
            <a:ln w="381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60" name="Key11" descr="{&quot;Key&quot;:&quot;POWER_USER_SHAPE_ICON&quot;,&quot;Value&quot;:&quot;POWER_USER_SHAPE_ICON_STYLE_1&quot;}">
            <a:extLst>
              <a:ext uri="{FF2B5EF4-FFF2-40B4-BE49-F238E27FC236}">
                <a16:creationId xmlns:a16="http://schemas.microsoft.com/office/drawing/2014/main" id="{791F0342-489C-4E46-B059-776792D4644D}"/>
              </a:ext>
            </a:extLst>
          </p:cNvPr>
          <p:cNvGrpSpPr>
            <a:grpSpLocks noChangeAspect="1"/>
          </p:cNvGrpSpPr>
          <p:nvPr/>
        </p:nvGrpSpPr>
        <p:grpSpPr>
          <a:xfrm>
            <a:off x="1196960" y="4980435"/>
            <a:ext cx="1003113" cy="914400"/>
            <a:chOff x="7407419" y="2698217"/>
            <a:chExt cx="413417" cy="376855"/>
          </a:xfrm>
          <a:solidFill>
            <a:schemeClr val="accent1"/>
          </a:solidFill>
        </p:grpSpPr>
        <p:sp>
          <p:nvSpPr>
            <p:cNvPr id="61" name="Freeform 437">
              <a:extLst>
                <a:ext uri="{FF2B5EF4-FFF2-40B4-BE49-F238E27FC236}">
                  <a16:creationId xmlns:a16="http://schemas.microsoft.com/office/drawing/2014/main" id="{5C9A0F74-0CB9-4393-AEBF-D436A6EB958A}"/>
                </a:ext>
              </a:extLst>
            </p:cNvPr>
            <p:cNvSpPr>
              <a:spLocks/>
            </p:cNvSpPr>
            <p:nvPr/>
          </p:nvSpPr>
          <p:spPr bwMode="auto">
            <a:xfrm>
              <a:off x="7635221" y="2923205"/>
              <a:ext cx="50622" cy="28124"/>
            </a:xfrm>
            <a:custGeom>
              <a:avLst/>
              <a:gdLst>
                <a:gd name="T0" fmla="*/ 791 w 815"/>
                <a:gd name="T1" fmla="*/ 412 h 412"/>
                <a:gd name="T2" fmla="*/ 692 w 815"/>
                <a:gd name="T3" fmla="*/ 400 h 412"/>
                <a:gd name="T4" fmla="*/ 90 w 815"/>
                <a:gd name="T5" fmla="*/ 224 h 412"/>
                <a:gd name="T6" fmla="*/ 0 w 815"/>
                <a:gd name="T7" fmla="*/ 180 h 412"/>
                <a:gd name="T8" fmla="*/ 87 w 815"/>
                <a:gd name="T9" fmla="*/ 0 h 412"/>
                <a:gd name="T10" fmla="*/ 177 w 815"/>
                <a:gd name="T11" fmla="*/ 43 h 412"/>
                <a:gd name="T12" fmla="*/ 717 w 815"/>
                <a:gd name="T13" fmla="*/ 202 h 412"/>
                <a:gd name="T14" fmla="*/ 815 w 815"/>
                <a:gd name="T15" fmla="*/ 214 h 412"/>
                <a:gd name="T16" fmla="*/ 791 w 815"/>
                <a:gd name="T1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412">
                  <a:moveTo>
                    <a:pt x="791" y="412"/>
                  </a:moveTo>
                  <a:lnTo>
                    <a:pt x="692" y="400"/>
                  </a:lnTo>
                  <a:cubicBezTo>
                    <a:pt x="482" y="374"/>
                    <a:pt x="279" y="314"/>
                    <a:pt x="90" y="224"/>
                  </a:cubicBezTo>
                  <a:lnTo>
                    <a:pt x="0" y="180"/>
                  </a:lnTo>
                  <a:lnTo>
                    <a:pt x="87" y="0"/>
                  </a:lnTo>
                  <a:lnTo>
                    <a:pt x="177" y="43"/>
                  </a:lnTo>
                  <a:cubicBezTo>
                    <a:pt x="347" y="125"/>
                    <a:pt x="528" y="178"/>
                    <a:pt x="717" y="202"/>
                  </a:cubicBezTo>
                  <a:lnTo>
                    <a:pt x="815" y="214"/>
                  </a:lnTo>
                  <a:lnTo>
                    <a:pt x="791" y="41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2" name="Freeform 438">
              <a:extLst>
                <a:ext uri="{FF2B5EF4-FFF2-40B4-BE49-F238E27FC236}">
                  <a16:creationId xmlns:a16="http://schemas.microsoft.com/office/drawing/2014/main" id="{FB44FAB7-74E0-41EB-8836-74BADA9F7F47}"/>
                </a:ext>
              </a:extLst>
            </p:cNvPr>
            <p:cNvSpPr>
              <a:spLocks/>
            </p:cNvSpPr>
            <p:nvPr/>
          </p:nvSpPr>
          <p:spPr bwMode="auto">
            <a:xfrm>
              <a:off x="7680219" y="2866958"/>
              <a:ext cx="129368" cy="84371"/>
            </a:xfrm>
            <a:custGeom>
              <a:avLst/>
              <a:gdLst>
                <a:gd name="T0" fmla="*/ 217 w 2012"/>
                <a:gd name="T1" fmla="*/ 1300 h 1300"/>
                <a:gd name="T2" fmla="*/ 97 w 2012"/>
                <a:gd name="T3" fmla="*/ 1297 h 1300"/>
                <a:gd name="T4" fmla="*/ 3 w 2012"/>
                <a:gd name="T5" fmla="*/ 1191 h 1300"/>
                <a:gd name="T6" fmla="*/ 110 w 2012"/>
                <a:gd name="T7" fmla="*/ 1097 h 1300"/>
                <a:gd name="T8" fmla="*/ 1364 w 2012"/>
                <a:gd name="T9" fmla="*/ 668 h 1300"/>
                <a:gd name="T10" fmla="*/ 1807 w 2012"/>
                <a:gd name="T11" fmla="*/ 73 h 1300"/>
                <a:gd name="T12" fmla="*/ 1939 w 2012"/>
                <a:gd name="T13" fmla="*/ 22 h 1300"/>
                <a:gd name="T14" fmla="*/ 1990 w 2012"/>
                <a:gd name="T15" fmla="*/ 155 h 1300"/>
                <a:gd name="T16" fmla="*/ 1496 w 2012"/>
                <a:gd name="T17" fmla="*/ 819 h 1300"/>
                <a:gd name="T18" fmla="*/ 217 w 2012"/>
                <a:gd name="T19"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2" h="1300">
                  <a:moveTo>
                    <a:pt x="217" y="1300"/>
                  </a:moveTo>
                  <a:cubicBezTo>
                    <a:pt x="177" y="1300"/>
                    <a:pt x="137" y="1299"/>
                    <a:pt x="97" y="1297"/>
                  </a:cubicBezTo>
                  <a:cubicBezTo>
                    <a:pt x="42" y="1293"/>
                    <a:pt x="0" y="1246"/>
                    <a:pt x="3" y="1191"/>
                  </a:cubicBezTo>
                  <a:cubicBezTo>
                    <a:pt x="7" y="1136"/>
                    <a:pt x="54" y="1094"/>
                    <a:pt x="110" y="1097"/>
                  </a:cubicBezTo>
                  <a:cubicBezTo>
                    <a:pt x="571" y="1125"/>
                    <a:pt x="1016" y="973"/>
                    <a:pt x="1364" y="668"/>
                  </a:cubicBezTo>
                  <a:cubicBezTo>
                    <a:pt x="1555" y="502"/>
                    <a:pt x="1704" y="301"/>
                    <a:pt x="1807" y="73"/>
                  </a:cubicBezTo>
                  <a:cubicBezTo>
                    <a:pt x="1830" y="22"/>
                    <a:pt x="1889" y="0"/>
                    <a:pt x="1939" y="22"/>
                  </a:cubicBezTo>
                  <a:cubicBezTo>
                    <a:pt x="1990" y="45"/>
                    <a:pt x="2012" y="104"/>
                    <a:pt x="1990" y="155"/>
                  </a:cubicBezTo>
                  <a:cubicBezTo>
                    <a:pt x="1875" y="410"/>
                    <a:pt x="1709" y="633"/>
                    <a:pt x="1496" y="819"/>
                  </a:cubicBezTo>
                  <a:cubicBezTo>
                    <a:pt x="1138" y="1132"/>
                    <a:pt x="688" y="1300"/>
                    <a:pt x="217" y="1300"/>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3" name="Freeform 439">
              <a:extLst>
                <a:ext uri="{FF2B5EF4-FFF2-40B4-BE49-F238E27FC236}">
                  <a16:creationId xmlns:a16="http://schemas.microsoft.com/office/drawing/2014/main" id="{307982F1-5E8F-453F-A371-055DA678AC5F}"/>
                </a:ext>
              </a:extLst>
            </p:cNvPr>
            <p:cNvSpPr>
              <a:spLocks/>
            </p:cNvSpPr>
            <p:nvPr/>
          </p:nvSpPr>
          <p:spPr bwMode="auto">
            <a:xfrm>
              <a:off x="7803962" y="2841646"/>
              <a:ext cx="14063" cy="14063"/>
            </a:xfrm>
            <a:custGeom>
              <a:avLst/>
              <a:gdLst>
                <a:gd name="T0" fmla="*/ 110 w 230"/>
                <a:gd name="T1" fmla="*/ 210 h 210"/>
                <a:gd name="T2" fmla="*/ 71 w 230"/>
                <a:gd name="T3" fmla="*/ 202 h 210"/>
                <a:gd name="T4" fmla="*/ 12 w 230"/>
                <a:gd name="T5" fmla="*/ 83 h 210"/>
                <a:gd name="T6" fmla="*/ 104 w 230"/>
                <a:gd name="T7" fmla="*/ 3 h 210"/>
                <a:gd name="T8" fmla="*/ 158 w 230"/>
                <a:gd name="T9" fmla="*/ 10 h 210"/>
                <a:gd name="T10" fmla="*/ 214 w 230"/>
                <a:gd name="T11" fmla="*/ 132 h 210"/>
                <a:gd name="T12" fmla="*/ 123 w 230"/>
                <a:gd name="T13" fmla="*/ 209 h 210"/>
                <a:gd name="T14" fmla="*/ 110 w 230"/>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10">
                  <a:moveTo>
                    <a:pt x="110" y="210"/>
                  </a:moveTo>
                  <a:cubicBezTo>
                    <a:pt x="97" y="210"/>
                    <a:pt x="83" y="207"/>
                    <a:pt x="71" y="202"/>
                  </a:cubicBezTo>
                  <a:cubicBezTo>
                    <a:pt x="36" y="187"/>
                    <a:pt x="0" y="148"/>
                    <a:pt x="12" y="83"/>
                  </a:cubicBezTo>
                  <a:cubicBezTo>
                    <a:pt x="21" y="38"/>
                    <a:pt x="59" y="5"/>
                    <a:pt x="104" y="3"/>
                  </a:cubicBezTo>
                  <a:cubicBezTo>
                    <a:pt x="123" y="0"/>
                    <a:pt x="141" y="3"/>
                    <a:pt x="158" y="10"/>
                  </a:cubicBezTo>
                  <a:cubicBezTo>
                    <a:pt x="186" y="23"/>
                    <a:pt x="230" y="62"/>
                    <a:pt x="214" y="132"/>
                  </a:cubicBezTo>
                  <a:cubicBezTo>
                    <a:pt x="204" y="176"/>
                    <a:pt x="166" y="206"/>
                    <a:pt x="123" y="209"/>
                  </a:cubicBezTo>
                  <a:cubicBezTo>
                    <a:pt x="119" y="210"/>
                    <a:pt x="114" y="210"/>
                    <a:pt x="110" y="210"/>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4" name="Freeform 440">
              <a:extLst>
                <a:ext uri="{FF2B5EF4-FFF2-40B4-BE49-F238E27FC236}">
                  <a16:creationId xmlns:a16="http://schemas.microsoft.com/office/drawing/2014/main" id="{E970B027-92A1-4B5D-A95C-B0B41F05A7B5}"/>
                </a:ext>
              </a:extLst>
            </p:cNvPr>
            <p:cNvSpPr>
              <a:spLocks/>
            </p:cNvSpPr>
            <p:nvPr/>
          </p:nvSpPr>
          <p:spPr bwMode="auto">
            <a:xfrm>
              <a:off x="7567724" y="2698217"/>
              <a:ext cx="253112" cy="132181"/>
            </a:xfrm>
            <a:custGeom>
              <a:avLst/>
              <a:gdLst>
                <a:gd name="T0" fmla="*/ 3794 w 3894"/>
                <a:gd name="T1" fmla="*/ 2062 h 2062"/>
                <a:gd name="T2" fmla="*/ 3694 w 3894"/>
                <a:gd name="T3" fmla="*/ 1963 h 2062"/>
                <a:gd name="T4" fmla="*/ 3262 w 3894"/>
                <a:gd name="T5" fmla="*/ 828 h 2062"/>
                <a:gd name="T6" fmla="*/ 2063 w 3894"/>
                <a:gd name="T7" fmla="*/ 235 h 2062"/>
                <a:gd name="T8" fmla="*/ 796 w 3894"/>
                <a:gd name="T9" fmla="*/ 663 h 2062"/>
                <a:gd name="T10" fmla="*/ 203 w 3894"/>
                <a:gd name="T11" fmla="*/ 1846 h 2062"/>
                <a:gd name="T12" fmla="*/ 96 w 3894"/>
                <a:gd name="T13" fmla="*/ 1938 h 2062"/>
                <a:gd name="T14" fmla="*/ 5 w 3894"/>
                <a:gd name="T15" fmla="*/ 1831 h 2062"/>
                <a:gd name="T16" fmla="*/ 665 w 3894"/>
                <a:gd name="T17" fmla="*/ 512 h 2062"/>
                <a:gd name="T18" fmla="*/ 2077 w 3894"/>
                <a:gd name="T19" fmla="*/ 35 h 2062"/>
                <a:gd name="T20" fmla="*/ 3412 w 3894"/>
                <a:gd name="T21" fmla="*/ 697 h 2062"/>
                <a:gd name="T22" fmla="*/ 3894 w 3894"/>
                <a:gd name="T23" fmla="*/ 1961 h 2062"/>
                <a:gd name="T24" fmla="*/ 3795 w 3894"/>
                <a:gd name="T25" fmla="*/ 2062 h 2062"/>
                <a:gd name="T26" fmla="*/ 3794 w 3894"/>
                <a:gd name="T27" fmla="*/ 2062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4" h="2062">
                  <a:moveTo>
                    <a:pt x="3794" y="2062"/>
                  </a:moveTo>
                  <a:cubicBezTo>
                    <a:pt x="3739" y="2062"/>
                    <a:pt x="3695" y="2018"/>
                    <a:pt x="3694" y="1963"/>
                  </a:cubicBezTo>
                  <a:cubicBezTo>
                    <a:pt x="3690" y="1546"/>
                    <a:pt x="3537" y="1143"/>
                    <a:pt x="3262" y="828"/>
                  </a:cubicBezTo>
                  <a:cubicBezTo>
                    <a:pt x="2955" y="477"/>
                    <a:pt x="2529" y="266"/>
                    <a:pt x="2063" y="235"/>
                  </a:cubicBezTo>
                  <a:cubicBezTo>
                    <a:pt x="1598" y="203"/>
                    <a:pt x="1147" y="355"/>
                    <a:pt x="796" y="663"/>
                  </a:cubicBezTo>
                  <a:cubicBezTo>
                    <a:pt x="449" y="966"/>
                    <a:pt x="238" y="1386"/>
                    <a:pt x="203" y="1846"/>
                  </a:cubicBezTo>
                  <a:cubicBezTo>
                    <a:pt x="200" y="1901"/>
                    <a:pt x="151" y="1942"/>
                    <a:pt x="96" y="1938"/>
                  </a:cubicBezTo>
                  <a:cubicBezTo>
                    <a:pt x="41" y="1934"/>
                    <a:pt x="0" y="1886"/>
                    <a:pt x="5" y="1831"/>
                  </a:cubicBezTo>
                  <a:cubicBezTo>
                    <a:pt x="43" y="1319"/>
                    <a:pt x="278" y="850"/>
                    <a:pt x="665" y="512"/>
                  </a:cubicBezTo>
                  <a:cubicBezTo>
                    <a:pt x="1056" y="170"/>
                    <a:pt x="1558" y="0"/>
                    <a:pt x="2077" y="35"/>
                  </a:cubicBezTo>
                  <a:cubicBezTo>
                    <a:pt x="2596" y="70"/>
                    <a:pt x="3071" y="305"/>
                    <a:pt x="3412" y="697"/>
                  </a:cubicBezTo>
                  <a:cubicBezTo>
                    <a:pt x="3719" y="1047"/>
                    <a:pt x="3890" y="1496"/>
                    <a:pt x="3894" y="1961"/>
                  </a:cubicBezTo>
                  <a:cubicBezTo>
                    <a:pt x="3894" y="2016"/>
                    <a:pt x="3850" y="2062"/>
                    <a:pt x="3795" y="2062"/>
                  </a:cubicBezTo>
                  <a:lnTo>
                    <a:pt x="3794" y="2062"/>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5" name="Freeform 441">
              <a:extLst>
                <a:ext uri="{FF2B5EF4-FFF2-40B4-BE49-F238E27FC236}">
                  <a16:creationId xmlns:a16="http://schemas.microsoft.com/office/drawing/2014/main" id="{B33D64C6-C529-4DC5-94E7-4B08A740063F}"/>
                </a:ext>
              </a:extLst>
            </p:cNvPr>
            <p:cNvSpPr>
              <a:spLocks/>
            </p:cNvSpPr>
            <p:nvPr/>
          </p:nvSpPr>
          <p:spPr bwMode="auto">
            <a:xfrm>
              <a:off x="7567724" y="2816336"/>
              <a:ext cx="22499" cy="59060"/>
            </a:xfrm>
            <a:custGeom>
              <a:avLst/>
              <a:gdLst>
                <a:gd name="T0" fmla="*/ 162 w 350"/>
                <a:gd name="T1" fmla="*/ 898 h 898"/>
                <a:gd name="T2" fmla="*/ 128 w 350"/>
                <a:gd name="T3" fmla="*/ 804 h 898"/>
                <a:gd name="T4" fmla="*/ 3 w 350"/>
                <a:gd name="T5" fmla="*/ 100 h 898"/>
                <a:gd name="T6" fmla="*/ 4 w 350"/>
                <a:gd name="T7" fmla="*/ 0 h 898"/>
                <a:gd name="T8" fmla="*/ 204 w 350"/>
                <a:gd name="T9" fmla="*/ 2 h 898"/>
                <a:gd name="T10" fmla="*/ 203 w 350"/>
                <a:gd name="T11" fmla="*/ 102 h 898"/>
                <a:gd name="T12" fmla="*/ 314 w 350"/>
                <a:gd name="T13" fmla="*/ 734 h 898"/>
                <a:gd name="T14" fmla="*/ 350 w 350"/>
                <a:gd name="T15" fmla="*/ 827 h 898"/>
                <a:gd name="T16" fmla="*/ 162 w 350"/>
                <a:gd name="T17"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898">
                  <a:moveTo>
                    <a:pt x="162" y="898"/>
                  </a:moveTo>
                  <a:lnTo>
                    <a:pt x="128" y="804"/>
                  </a:lnTo>
                  <a:cubicBezTo>
                    <a:pt x="42" y="579"/>
                    <a:pt x="0" y="342"/>
                    <a:pt x="3" y="100"/>
                  </a:cubicBezTo>
                  <a:lnTo>
                    <a:pt x="4" y="0"/>
                  </a:lnTo>
                  <a:lnTo>
                    <a:pt x="204" y="2"/>
                  </a:lnTo>
                  <a:lnTo>
                    <a:pt x="203" y="102"/>
                  </a:lnTo>
                  <a:cubicBezTo>
                    <a:pt x="201" y="319"/>
                    <a:pt x="238" y="532"/>
                    <a:pt x="314" y="734"/>
                  </a:cubicBezTo>
                  <a:lnTo>
                    <a:pt x="350" y="827"/>
                  </a:lnTo>
                  <a:lnTo>
                    <a:pt x="162" y="898"/>
                  </a:ln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6" name="Freeform 442">
              <a:extLst>
                <a:ext uri="{FF2B5EF4-FFF2-40B4-BE49-F238E27FC236}">
                  <a16:creationId xmlns:a16="http://schemas.microsoft.com/office/drawing/2014/main" id="{BEC3946C-E881-4960-8C1F-766AAE9EBBD6}"/>
                </a:ext>
              </a:extLst>
            </p:cNvPr>
            <p:cNvSpPr>
              <a:spLocks/>
            </p:cNvSpPr>
            <p:nvPr/>
          </p:nvSpPr>
          <p:spPr bwMode="auto">
            <a:xfrm>
              <a:off x="7407419" y="2852895"/>
              <a:ext cx="241862" cy="222177"/>
            </a:xfrm>
            <a:custGeom>
              <a:avLst/>
              <a:gdLst>
                <a:gd name="T0" fmla="*/ 966 w 3735"/>
                <a:gd name="T1" fmla="*/ 3456 h 3456"/>
                <a:gd name="T2" fmla="*/ 339 w 3735"/>
                <a:gd name="T3" fmla="*/ 3182 h 3456"/>
                <a:gd name="T4" fmla="*/ 41 w 3735"/>
                <a:gd name="T5" fmla="*/ 2465 h 3456"/>
                <a:gd name="T6" fmla="*/ 256 w 3735"/>
                <a:gd name="T7" fmla="*/ 2004 h 3456"/>
                <a:gd name="T8" fmla="*/ 283 w 3735"/>
                <a:gd name="T9" fmla="*/ 1966 h 3456"/>
                <a:gd name="T10" fmla="*/ 2454 w 3735"/>
                <a:gd name="T11" fmla="*/ 65 h 3456"/>
                <a:gd name="T12" fmla="*/ 2529 w 3735"/>
                <a:gd name="T13" fmla="*/ 0 h 3456"/>
                <a:gd name="T14" fmla="*/ 2659 w 3735"/>
                <a:gd name="T15" fmla="*/ 153 h 3456"/>
                <a:gd name="T16" fmla="*/ 2583 w 3735"/>
                <a:gd name="T17" fmla="*/ 217 h 3456"/>
                <a:gd name="T18" fmla="*/ 449 w 3735"/>
                <a:gd name="T19" fmla="*/ 2078 h 3456"/>
                <a:gd name="T20" fmla="*/ 418 w 3735"/>
                <a:gd name="T21" fmla="*/ 2121 h 3456"/>
                <a:gd name="T22" fmla="*/ 474 w 3735"/>
                <a:gd name="T23" fmla="*/ 3035 h 3456"/>
                <a:gd name="T24" fmla="*/ 1307 w 3735"/>
                <a:gd name="T25" fmla="*/ 3152 h 3456"/>
                <a:gd name="T26" fmla="*/ 1356 w 3735"/>
                <a:gd name="T27" fmla="*/ 2693 h 3456"/>
                <a:gd name="T28" fmla="*/ 1457 w 3735"/>
                <a:gd name="T29" fmla="*/ 2604 h 3456"/>
                <a:gd name="T30" fmla="*/ 1877 w 3735"/>
                <a:gd name="T31" fmla="*/ 2609 h 3456"/>
                <a:gd name="T32" fmla="*/ 1911 w 3735"/>
                <a:gd name="T33" fmla="*/ 2184 h 3456"/>
                <a:gd name="T34" fmla="*/ 2018 w 3735"/>
                <a:gd name="T35" fmla="*/ 2092 h 3456"/>
                <a:gd name="T36" fmla="*/ 2491 w 3735"/>
                <a:gd name="T37" fmla="*/ 2122 h 3456"/>
                <a:gd name="T38" fmla="*/ 2559 w 3735"/>
                <a:gd name="T39" fmla="*/ 1664 h 3456"/>
                <a:gd name="T40" fmla="*/ 2668 w 3735"/>
                <a:gd name="T41" fmla="*/ 1580 h 3456"/>
                <a:gd name="T42" fmla="*/ 3095 w 3735"/>
                <a:gd name="T43" fmla="*/ 1621 h 3456"/>
                <a:gd name="T44" fmla="*/ 3608 w 3735"/>
                <a:gd name="T45" fmla="*/ 1201 h 3456"/>
                <a:gd name="T46" fmla="*/ 3735 w 3735"/>
                <a:gd name="T47" fmla="*/ 1356 h 3456"/>
                <a:gd name="T48" fmla="*/ 3190 w 3735"/>
                <a:gd name="T49" fmla="*/ 1802 h 3456"/>
                <a:gd name="T50" fmla="*/ 3117 w 3735"/>
                <a:gd name="T51" fmla="*/ 1824 h 3456"/>
                <a:gd name="T52" fmla="*/ 2744 w 3735"/>
                <a:gd name="T53" fmla="*/ 1788 h 3456"/>
                <a:gd name="T54" fmla="*/ 2675 w 3735"/>
                <a:gd name="T55" fmla="*/ 2242 h 3456"/>
                <a:gd name="T56" fmla="*/ 2570 w 3735"/>
                <a:gd name="T57" fmla="*/ 2327 h 3456"/>
                <a:gd name="T58" fmla="*/ 2103 w 3735"/>
                <a:gd name="T59" fmla="*/ 2298 h 3456"/>
                <a:gd name="T60" fmla="*/ 2069 w 3735"/>
                <a:gd name="T61" fmla="*/ 2718 h 3456"/>
                <a:gd name="T62" fmla="*/ 1968 w 3735"/>
                <a:gd name="T63" fmla="*/ 2810 h 3456"/>
                <a:gd name="T64" fmla="*/ 1546 w 3735"/>
                <a:gd name="T65" fmla="*/ 2805 h 3456"/>
                <a:gd name="T66" fmla="*/ 1501 w 3735"/>
                <a:gd name="T67" fmla="*/ 3216 h 3456"/>
                <a:gd name="T68" fmla="*/ 1468 w 3735"/>
                <a:gd name="T69" fmla="*/ 3281 h 3456"/>
                <a:gd name="T70" fmla="*/ 966 w 3735"/>
                <a:gd name="T71" fmla="*/ 3456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5" h="3456">
                  <a:moveTo>
                    <a:pt x="966" y="3456"/>
                  </a:moveTo>
                  <a:cubicBezTo>
                    <a:pt x="784" y="3456"/>
                    <a:pt x="566" y="3391"/>
                    <a:pt x="339" y="3182"/>
                  </a:cubicBezTo>
                  <a:cubicBezTo>
                    <a:pt x="101" y="2963"/>
                    <a:pt x="0" y="2722"/>
                    <a:pt x="41" y="2465"/>
                  </a:cubicBezTo>
                  <a:cubicBezTo>
                    <a:pt x="74" y="2258"/>
                    <a:pt x="193" y="2093"/>
                    <a:pt x="256" y="2004"/>
                  </a:cubicBezTo>
                  <a:cubicBezTo>
                    <a:pt x="267" y="1989"/>
                    <a:pt x="276" y="1977"/>
                    <a:pt x="283" y="1966"/>
                  </a:cubicBezTo>
                  <a:cubicBezTo>
                    <a:pt x="378" y="1823"/>
                    <a:pt x="2107" y="357"/>
                    <a:pt x="2454" y="65"/>
                  </a:cubicBezTo>
                  <a:lnTo>
                    <a:pt x="2529" y="0"/>
                  </a:lnTo>
                  <a:lnTo>
                    <a:pt x="2659" y="153"/>
                  </a:lnTo>
                  <a:lnTo>
                    <a:pt x="2583" y="217"/>
                  </a:lnTo>
                  <a:cubicBezTo>
                    <a:pt x="1801" y="878"/>
                    <a:pt x="531" y="1968"/>
                    <a:pt x="449" y="2078"/>
                  </a:cubicBezTo>
                  <a:cubicBezTo>
                    <a:pt x="442" y="2089"/>
                    <a:pt x="431" y="2104"/>
                    <a:pt x="418" y="2121"/>
                  </a:cubicBezTo>
                  <a:cubicBezTo>
                    <a:pt x="225" y="2391"/>
                    <a:pt x="97" y="2689"/>
                    <a:pt x="474" y="3035"/>
                  </a:cubicBezTo>
                  <a:cubicBezTo>
                    <a:pt x="871" y="3399"/>
                    <a:pt x="1207" y="3220"/>
                    <a:pt x="1307" y="3152"/>
                  </a:cubicBezTo>
                  <a:lnTo>
                    <a:pt x="1356" y="2693"/>
                  </a:lnTo>
                  <a:lnTo>
                    <a:pt x="1457" y="2604"/>
                  </a:lnTo>
                  <a:lnTo>
                    <a:pt x="1877" y="2609"/>
                  </a:lnTo>
                  <a:lnTo>
                    <a:pt x="1911" y="2184"/>
                  </a:lnTo>
                  <a:lnTo>
                    <a:pt x="2018" y="2092"/>
                  </a:lnTo>
                  <a:lnTo>
                    <a:pt x="2491" y="2122"/>
                  </a:lnTo>
                  <a:lnTo>
                    <a:pt x="2559" y="1664"/>
                  </a:lnTo>
                  <a:lnTo>
                    <a:pt x="2668" y="1580"/>
                  </a:lnTo>
                  <a:lnTo>
                    <a:pt x="3095" y="1621"/>
                  </a:lnTo>
                  <a:lnTo>
                    <a:pt x="3608" y="1201"/>
                  </a:lnTo>
                  <a:lnTo>
                    <a:pt x="3735" y="1356"/>
                  </a:lnTo>
                  <a:lnTo>
                    <a:pt x="3190" y="1802"/>
                  </a:lnTo>
                  <a:lnTo>
                    <a:pt x="3117" y="1824"/>
                  </a:lnTo>
                  <a:lnTo>
                    <a:pt x="2744" y="1788"/>
                  </a:lnTo>
                  <a:lnTo>
                    <a:pt x="2675" y="2242"/>
                  </a:lnTo>
                  <a:lnTo>
                    <a:pt x="2570" y="2327"/>
                  </a:lnTo>
                  <a:lnTo>
                    <a:pt x="2103" y="2298"/>
                  </a:lnTo>
                  <a:lnTo>
                    <a:pt x="2069" y="2718"/>
                  </a:lnTo>
                  <a:lnTo>
                    <a:pt x="1968" y="2810"/>
                  </a:lnTo>
                  <a:lnTo>
                    <a:pt x="1546" y="2805"/>
                  </a:lnTo>
                  <a:lnTo>
                    <a:pt x="1501" y="3216"/>
                  </a:lnTo>
                  <a:lnTo>
                    <a:pt x="1468" y="3281"/>
                  </a:lnTo>
                  <a:cubicBezTo>
                    <a:pt x="1464" y="3284"/>
                    <a:pt x="1262" y="3456"/>
                    <a:pt x="966" y="345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7" name="Freeform 443">
              <a:extLst>
                <a:ext uri="{FF2B5EF4-FFF2-40B4-BE49-F238E27FC236}">
                  <a16:creationId xmlns:a16="http://schemas.microsoft.com/office/drawing/2014/main" id="{C95335E2-BF9A-4782-9FFD-064528722D38}"/>
                </a:ext>
              </a:extLst>
            </p:cNvPr>
            <p:cNvSpPr>
              <a:spLocks/>
            </p:cNvSpPr>
            <p:nvPr/>
          </p:nvSpPr>
          <p:spPr bwMode="auto">
            <a:xfrm>
              <a:off x="7632408" y="2881019"/>
              <a:ext cx="109683" cy="28124"/>
            </a:xfrm>
            <a:custGeom>
              <a:avLst/>
              <a:gdLst>
                <a:gd name="T0" fmla="*/ 951 w 1720"/>
                <a:gd name="T1" fmla="*/ 446 h 446"/>
                <a:gd name="T2" fmla="*/ 86 w 1720"/>
                <a:gd name="T3" fmla="*/ 223 h 446"/>
                <a:gd name="T4" fmla="*/ 0 w 1720"/>
                <a:gd name="T5" fmla="*/ 172 h 446"/>
                <a:gd name="T6" fmla="*/ 102 w 1720"/>
                <a:gd name="T7" fmla="*/ 0 h 446"/>
                <a:gd name="T8" fmla="*/ 188 w 1720"/>
                <a:gd name="T9" fmla="*/ 51 h 446"/>
                <a:gd name="T10" fmla="*/ 1542 w 1720"/>
                <a:gd name="T11" fmla="*/ 110 h 446"/>
                <a:gd name="T12" fmla="*/ 1632 w 1720"/>
                <a:gd name="T13" fmla="*/ 66 h 446"/>
                <a:gd name="T14" fmla="*/ 1720 w 1720"/>
                <a:gd name="T15" fmla="*/ 246 h 446"/>
                <a:gd name="T16" fmla="*/ 1630 w 1720"/>
                <a:gd name="T17" fmla="*/ 290 h 446"/>
                <a:gd name="T18" fmla="*/ 951 w 1720"/>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0" h="446">
                  <a:moveTo>
                    <a:pt x="951" y="446"/>
                  </a:moveTo>
                  <a:cubicBezTo>
                    <a:pt x="472" y="446"/>
                    <a:pt x="107" y="236"/>
                    <a:pt x="86" y="223"/>
                  </a:cubicBezTo>
                  <a:lnTo>
                    <a:pt x="0" y="172"/>
                  </a:lnTo>
                  <a:lnTo>
                    <a:pt x="102" y="0"/>
                  </a:lnTo>
                  <a:lnTo>
                    <a:pt x="188" y="51"/>
                  </a:lnTo>
                  <a:cubicBezTo>
                    <a:pt x="194" y="54"/>
                    <a:pt x="867" y="441"/>
                    <a:pt x="1542" y="110"/>
                  </a:cubicBezTo>
                  <a:lnTo>
                    <a:pt x="1632" y="66"/>
                  </a:lnTo>
                  <a:lnTo>
                    <a:pt x="1720" y="246"/>
                  </a:lnTo>
                  <a:lnTo>
                    <a:pt x="1630" y="290"/>
                  </a:lnTo>
                  <a:cubicBezTo>
                    <a:pt x="1395" y="405"/>
                    <a:pt x="1161" y="446"/>
                    <a:pt x="951" y="446"/>
                  </a:cubicBez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8" name="Freeform 444">
              <a:extLst>
                <a:ext uri="{FF2B5EF4-FFF2-40B4-BE49-F238E27FC236}">
                  <a16:creationId xmlns:a16="http://schemas.microsoft.com/office/drawing/2014/main" id="{ABB90E22-B06E-4C70-8F26-DF687EF18A77}"/>
                </a:ext>
              </a:extLst>
            </p:cNvPr>
            <p:cNvSpPr>
              <a:spLocks/>
            </p:cNvSpPr>
            <p:nvPr/>
          </p:nvSpPr>
          <p:spPr bwMode="auto">
            <a:xfrm>
              <a:off x="7750526" y="2866958"/>
              <a:ext cx="19687" cy="16874"/>
            </a:xfrm>
            <a:custGeom>
              <a:avLst/>
              <a:gdLst>
                <a:gd name="T0" fmla="*/ 139 w 304"/>
                <a:gd name="T1" fmla="*/ 282 h 282"/>
                <a:gd name="T2" fmla="*/ 0 w 304"/>
                <a:gd name="T3" fmla="*/ 137 h 282"/>
                <a:gd name="T4" fmla="*/ 73 w 304"/>
                <a:gd name="T5" fmla="*/ 68 h 282"/>
                <a:gd name="T6" fmla="*/ 121 w 304"/>
                <a:gd name="T7" fmla="*/ 40 h 282"/>
                <a:gd name="T8" fmla="*/ 159 w 304"/>
                <a:gd name="T9" fmla="*/ 0 h 282"/>
                <a:gd name="T10" fmla="*/ 304 w 304"/>
                <a:gd name="T11" fmla="*/ 138 h 282"/>
                <a:gd name="T12" fmla="*/ 234 w 304"/>
                <a:gd name="T13" fmla="*/ 210 h 282"/>
                <a:gd name="T14" fmla="*/ 178 w 304"/>
                <a:gd name="T15" fmla="*/ 244 h 282"/>
                <a:gd name="T16" fmla="*/ 139 w 304"/>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282">
                  <a:moveTo>
                    <a:pt x="139" y="282"/>
                  </a:moveTo>
                  <a:lnTo>
                    <a:pt x="0" y="137"/>
                  </a:lnTo>
                  <a:lnTo>
                    <a:pt x="73" y="68"/>
                  </a:lnTo>
                  <a:cubicBezTo>
                    <a:pt x="89" y="53"/>
                    <a:pt x="105" y="44"/>
                    <a:pt x="121" y="40"/>
                  </a:cubicBezTo>
                  <a:lnTo>
                    <a:pt x="159" y="0"/>
                  </a:lnTo>
                  <a:lnTo>
                    <a:pt x="304" y="138"/>
                  </a:lnTo>
                  <a:lnTo>
                    <a:pt x="234" y="210"/>
                  </a:lnTo>
                  <a:cubicBezTo>
                    <a:pt x="215" y="230"/>
                    <a:pt x="196" y="240"/>
                    <a:pt x="178" y="244"/>
                  </a:cubicBezTo>
                  <a:lnTo>
                    <a:pt x="139" y="28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69" name="Freeform 445">
              <a:extLst>
                <a:ext uri="{FF2B5EF4-FFF2-40B4-BE49-F238E27FC236}">
                  <a16:creationId xmlns:a16="http://schemas.microsoft.com/office/drawing/2014/main" id="{35875A73-CAB4-4633-A8F0-CB3C93334455}"/>
                </a:ext>
              </a:extLst>
            </p:cNvPr>
            <p:cNvSpPr>
              <a:spLocks noEditPoints="1"/>
            </p:cNvSpPr>
            <p:nvPr/>
          </p:nvSpPr>
          <p:spPr bwMode="auto">
            <a:xfrm>
              <a:off x="7683030" y="2754464"/>
              <a:ext cx="92809" cy="87184"/>
            </a:xfrm>
            <a:custGeom>
              <a:avLst/>
              <a:gdLst>
                <a:gd name="T0" fmla="*/ 671 w 1410"/>
                <a:gd name="T1" fmla="*/ 200 h 1323"/>
                <a:gd name="T2" fmla="*/ 368 w 1410"/>
                <a:gd name="T3" fmla="*/ 314 h 1323"/>
                <a:gd name="T4" fmla="*/ 212 w 1410"/>
                <a:gd name="T5" fmla="*/ 630 h 1323"/>
                <a:gd name="T6" fmla="*/ 325 w 1410"/>
                <a:gd name="T7" fmla="*/ 965 h 1323"/>
                <a:gd name="T8" fmla="*/ 672 w 1410"/>
                <a:gd name="T9" fmla="*/ 1123 h 1323"/>
                <a:gd name="T10" fmla="*/ 976 w 1410"/>
                <a:gd name="T11" fmla="*/ 1009 h 1323"/>
                <a:gd name="T12" fmla="*/ 1019 w 1410"/>
                <a:gd name="T13" fmla="*/ 358 h 1323"/>
                <a:gd name="T14" fmla="*/ 671 w 1410"/>
                <a:gd name="T15" fmla="*/ 200 h 1323"/>
                <a:gd name="T16" fmla="*/ 672 w 1410"/>
                <a:gd name="T17" fmla="*/ 1323 h 1323"/>
                <a:gd name="T18" fmla="*/ 174 w 1410"/>
                <a:gd name="T19" fmla="*/ 1096 h 1323"/>
                <a:gd name="T20" fmla="*/ 12 w 1410"/>
                <a:gd name="T21" fmla="*/ 617 h 1323"/>
                <a:gd name="T22" fmla="*/ 237 w 1410"/>
                <a:gd name="T23" fmla="*/ 163 h 1323"/>
                <a:gd name="T24" fmla="*/ 671 w 1410"/>
                <a:gd name="T25" fmla="*/ 0 h 1323"/>
                <a:gd name="T26" fmla="*/ 1170 w 1410"/>
                <a:gd name="T27" fmla="*/ 226 h 1323"/>
                <a:gd name="T28" fmla="*/ 1107 w 1410"/>
                <a:gd name="T29" fmla="*/ 1159 h 1323"/>
                <a:gd name="T30" fmla="*/ 672 w 1410"/>
                <a:gd name="T31" fmla="*/ 13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0" h="1323">
                  <a:moveTo>
                    <a:pt x="671" y="200"/>
                  </a:moveTo>
                  <a:cubicBezTo>
                    <a:pt x="560" y="200"/>
                    <a:pt x="453" y="241"/>
                    <a:pt x="368" y="314"/>
                  </a:cubicBezTo>
                  <a:cubicBezTo>
                    <a:pt x="276" y="395"/>
                    <a:pt x="220" y="507"/>
                    <a:pt x="212" y="630"/>
                  </a:cubicBezTo>
                  <a:cubicBezTo>
                    <a:pt x="203" y="753"/>
                    <a:pt x="244" y="872"/>
                    <a:pt x="325" y="965"/>
                  </a:cubicBezTo>
                  <a:cubicBezTo>
                    <a:pt x="412" y="1065"/>
                    <a:pt x="539" y="1123"/>
                    <a:pt x="672" y="1123"/>
                  </a:cubicBezTo>
                  <a:cubicBezTo>
                    <a:pt x="784" y="1123"/>
                    <a:pt x="891" y="1082"/>
                    <a:pt x="976" y="1009"/>
                  </a:cubicBezTo>
                  <a:cubicBezTo>
                    <a:pt x="1167" y="841"/>
                    <a:pt x="1187" y="549"/>
                    <a:pt x="1019" y="358"/>
                  </a:cubicBezTo>
                  <a:cubicBezTo>
                    <a:pt x="932" y="258"/>
                    <a:pt x="805" y="200"/>
                    <a:pt x="671" y="200"/>
                  </a:cubicBezTo>
                  <a:close/>
                  <a:moveTo>
                    <a:pt x="672" y="1323"/>
                  </a:moveTo>
                  <a:cubicBezTo>
                    <a:pt x="481" y="1323"/>
                    <a:pt x="299" y="1240"/>
                    <a:pt x="174" y="1096"/>
                  </a:cubicBezTo>
                  <a:cubicBezTo>
                    <a:pt x="58" y="963"/>
                    <a:pt x="0" y="793"/>
                    <a:pt x="12" y="617"/>
                  </a:cubicBezTo>
                  <a:cubicBezTo>
                    <a:pt x="24" y="441"/>
                    <a:pt x="104" y="280"/>
                    <a:pt x="237" y="163"/>
                  </a:cubicBezTo>
                  <a:cubicBezTo>
                    <a:pt x="357" y="58"/>
                    <a:pt x="512" y="0"/>
                    <a:pt x="671" y="0"/>
                  </a:cubicBezTo>
                  <a:cubicBezTo>
                    <a:pt x="862" y="0"/>
                    <a:pt x="1044" y="83"/>
                    <a:pt x="1170" y="226"/>
                  </a:cubicBezTo>
                  <a:cubicBezTo>
                    <a:pt x="1410" y="501"/>
                    <a:pt x="1381" y="919"/>
                    <a:pt x="1107" y="1159"/>
                  </a:cubicBezTo>
                  <a:cubicBezTo>
                    <a:pt x="987" y="1265"/>
                    <a:pt x="832" y="1323"/>
                    <a:pt x="672" y="1323"/>
                  </a:cubicBezTo>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70" name="Freeform 446">
              <a:extLst>
                <a:ext uri="{FF2B5EF4-FFF2-40B4-BE49-F238E27FC236}">
                  <a16:creationId xmlns:a16="http://schemas.microsoft.com/office/drawing/2014/main" id="{E82057AD-AD82-497C-A2EF-F05B43E0CF4E}"/>
                </a:ext>
              </a:extLst>
            </p:cNvPr>
            <p:cNvSpPr>
              <a:spLocks/>
            </p:cNvSpPr>
            <p:nvPr/>
          </p:nvSpPr>
          <p:spPr bwMode="auto">
            <a:xfrm>
              <a:off x="7441168" y="2982263"/>
              <a:ext cx="50622" cy="44998"/>
            </a:xfrm>
            <a:custGeom>
              <a:avLst/>
              <a:gdLst>
                <a:gd name="T0" fmla="*/ 3 w 18"/>
                <a:gd name="T1" fmla="*/ 16 h 16"/>
                <a:gd name="T2" fmla="*/ 0 w 18"/>
                <a:gd name="T3" fmla="*/ 12 h 16"/>
                <a:gd name="T4" fmla="*/ 15 w 18"/>
                <a:gd name="T5" fmla="*/ 0 h 16"/>
                <a:gd name="T6" fmla="*/ 18 w 18"/>
                <a:gd name="T7" fmla="*/ 3 h 16"/>
                <a:gd name="T8" fmla="*/ 3 w 18"/>
                <a:gd name="T9" fmla="*/ 16 h 16"/>
              </a:gdLst>
              <a:ahLst/>
              <a:cxnLst>
                <a:cxn ang="0">
                  <a:pos x="T0" y="T1"/>
                </a:cxn>
                <a:cxn ang="0">
                  <a:pos x="T2" y="T3"/>
                </a:cxn>
                <a:cxn ang="0">
                  <a:pos x="T4" y="T5"/>
                </a:cxn>
                <a:cxn ang="0">
                  <a:pos x="T6" y="T7"/>
                </a:cxn>
                <a:cxn ang="0">
                  <a:pos x="T8" y="T9"/>
                </a:cxn>
              </a:cxnLst>
              <a:rect l="0" t="0" r="r" b="b"/>
              <a:pathLst>
                <a:path w="18" h="16">
                  <a:moveTo>
                    <a:pt x="3" y="16"/>
                  </a:moveTo>
                  <a:lnTo>
                    <a:pt x="0" y="12"/>
                  </a:lnTo>
                  <a:lnTo>
                    <a:pt x="15" y="0"/>
                  </a:lnTo>
                  <a:lnTo>
                    <a:pt x="18" y="3"/>
                  </a:lnTo>
                  <a:lnTo>
                    <a:pt x="3" y="16"/>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71" name="Freeform 447">
              <a:extLst>
                <a:ext uri="{FF2B5EF4-FFF2-40B4-BE49-F238E27FC236}">
                  <a16:creationId xmlns:a16="http://schemas.microsoft.com/office/drawing/2014/main" id="{5B3E9453-8418-4677-9A75-584F7C84B0E0}"/>
                </a:ext>
              </a:extLst>
            </p:cNvPr>
            <p:cNvSpPr>
              <a:spLocks/>
            </p:cNvSpPr>
            <p:nvPr/>
          </p:nvSpPr>
          <p:spPr bwMode="auto">
            <a:xfrm>
              <a:off x="7503039" y="2883832"/>
              <a:ext cx="95620" cy="89995"/>
            </a:xfrm>
            <a:custGeom>
              <a:avLst/>
              <a:gdLst>
                <a:gd name="T0" fmla="*/ 3 w 34"/>
                <a:gd name="T1" fmla="*/ 32 h 32"/>
                <a:gd name="T2" fmla="*/ 0 w 34"/>
                <a:gd name="T3" fmla="*/ 28 h 32"/>
                <a:gd name="T4" fmla="*/ 31 w 34"/>
                <a:gd name="T5" fmla="*/ 0 h 32"/>
                <a:gd name="T6" fmla="*/ 34 w 34"/>
                <a:gd name="T7" fmla="*/ 4 h 32"/>
                <a:gd name="T8" fmla="*/ 3 w 34"/>
                <a:gd name="T9" fmla="*/ 32 h 32"/>
              </a:gdLst>
              <a:ahLst/>
              <a:cxnLst>
                <a:cxn ang="0">
                  <a:pos x="T0" y="T1"/>
                </a:cxn>
                <a:cxn ang="0">
                  <a:pos x="T2" y="T3"/>
                </a:cxn>
                <a:cxn ang="0">
                  <a:pos x="T4" y="T5"/>
                </a:cxn>
                <a:cxn ang="0">
                  <a:pos x="T6" y="T7"/>
                </a:cxn>
                <a:cxn ang="0">
                  <a:pos x="T8" y="T9"/>
                </a:cxn>
              </a:cxnLst>
              <a:rect l="0" t="0" r="r" b="b"/>
              <a:pathLst>
                <a:path w="34" h="32">
                  <a:moveTo>
                    <a:pt x="3" y="32"/>
                  </a:moveTo>
                  <a:lnTo>
                    <a:pt x="0" y="28"/>
                  </a:lnTo>
                  <a:lnTo>
                    <a:pt x="31" y="0"/>
                  </a:lnTo>
                  <a:lnTo>
                    <a:pt x="34" y="4"/>
                  </a:lnTo>
                  <a:lnTo>
                    <a:pt x="3" y="32"/>
                  </a:lnTo>
                  <a:close/>
                </a:path>
              </a:pathLst>
            </a:custGeom>
            <a:solidFill>
              <a:schemeClr val="accent1"/>
            </a:solid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grpSp>
        <p:nvGrpSpPr>
          <p:cNvPr id="100" name="Big_data2" descr="{&quot;Key&quot;:&quot;POWER_USER_SHAPE_ICON&quot;,&quot;Value&quot;:&quot;POWER_USER_SHAPE_ICON_STYLE_1&quot;}">
            <a:extLst>
              <a:ext uri="{FF2B5EF4-FFF2-40B4-BE49-F238E27FC236}">
                <a16:creationId xmlns:a16="http://schemas.microsoft.com/office/drawing/2014/main" id="{00EB6592-071C-4753-9D2C-42C4BE77D457}"/>
              </a:ext>
            </a:extLst>
          </p:cNvPr>
          <p:cNvGrpSpPr>
            <a:grpSpLocks noChangeAspect="1"/>
          </p:cNvGrpSpPr>
          <p:nvPr/>
        </p:nvGrpSpPr>
        <p:grpSpPr>
          <a:xfrm>
            <a:off x="6567300" y="3247501"/>
            <a:ext cx="528608" cy="914400"/>
            <a:chOff x="5191125" y="309563"/>
            <a:chExt cx="452438" cy="782638"/>
          </a:xfrm>
          <a:noFill/>
        </p:grpSpPr>
        <p:sp>
          <p:nvSpPr>
            <p:cNvPr id="101" name="Freeform 98">
              <a:extLst>
                <a:ext uri="{FF2B5EF4-FFF2-40B4-BE49-F238E27FC236}">
                  <a16:creationId xmlns:a16="http://schemas.microsoft.com/office/drawing/2014/main" id="{9D9DCE70-05B3-42FD-BB24-014C0080B7EA}"/>
                </a:ext>
              </a:extLst>
            </p:cNvPr>
            <p:cNvSpPr>
              <a:spLocks/>
            </p:cNvSpPr>
            <p:nvPr/>
          </p:nvSpPr>
          <p:spPr bwMode="auto">
            <a:xfrm>
              <a:off x="5354638" y="1041400"/>
              <a:ext cx="125413" cy="46038"/>
            </a:xfrm>
            <a:custGeom>
              <a:avLst/>
              <a:gdLst>
                <a:gd name="T0" fmla="*/ 153 w 186"/>
                <a:gd name="T1" fmla="*/ 67 h 67"/>
                <a:gd name="T2" fmla="*/ 33 w 186"/>
                <a:gd name="T3" fmla="*/ 67 h 67"/>
                <a:gd name="T4" fmla="*/ 0 w 186"/>
                <a:gd name="T5" fmla="*/ 34 h 67"/>
                <a:gd name="T6" fmla="*/ 0 w 186"/>
                <a:gd name="T7" fmla="*/ 34 h 67"/>
                <a:gd name="T8" fmla="*/ 33 w 186"/>
                <a:gd name="T9" fmla="*/ 0 h 67"/>
                <a:gd name="T10" fmla="*/ 153 w 186"/>
                <a:gd name="T11" fmla="*/ 0 h 67"/>
                <a:gd name="T12" fmla="*/ 186 w 186"/>
                <a:gd name="T13" fmla="*/ 34 h 67"/>
                <a:gd name="T14" fmla="*/ 186 w 186"/>
                <a:gd name="T15" fmla="*/ 34 h 67"/>
                <a:gd name="T16" fmla="*/ 153 w 186"/>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67">
                  <a:moveTo>
                    <a:pt x="153" y="67"/>
                  </a:moveTo>
                  <a:lnTo>
                    <a:pt x="33" y="67"/>
                  </a:lnTo>
                  <a:cubicBezTo>
                    <a:pt x="15" y="67"/>
                    <a:pt x="0" y="52"/>
                    <a:pt x="0" y="34"/>
                  </a:cubicBezTo>
                  <a:lnTo>
                    <a:pt x="0" y="34"/>
                  </a:lnTo>
                  <a:cubicBezTo>
                    <a:pt x="0" y="15"/>
                    <a:pt x="15" y="0"/>
                    <a:pt x="33" y="0"/>
                  </a:cubicBezTo>
                  <a:lnTo>
                    <a:pt x="153" y="0"/>
                  </a:lnTo>
                  <a:cubicBezTo>
                    <a:pt x="171" y="0"/>
                    <a:pt x="186" y="15"/>
                    <a:pt x="186" y="34"/>
                  </a:cubicBezTo>
                  <a:lnTo>
                    <a:pt x="186" y="34"/>
                  </a:lnTo>
                  <a:cubicBezTo>
                    <a:pt x="186" y="52"/>
                    <a:pt x="171" y="67"/>
                    <a:pt x="153" y="67"/>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2" name="Oval 99">
              <a:extLst>
                <a:ext uri="{FF2B5EF4-FFF2-40B4-BE49-F238E27FC236}">
                  <a16:creationId xmlns:a16="http://schemas.microsoft.com/office/drawing/2014/main" id="{402C9CD4-FC24-4108-A019-9ECA49BD4C33}"/>
                </a:ext>
              </a:extLst>
            </p:cNvPr>
            <p:cNvSpPr>
              <a:spLocks noChangeArrowheads="1"/>
            </p:cNvSpPr>
            <p:nvPr/>
          </p:nvSpPr>
          <p:spPr bwMode="auto">
            <a:xfrm>
              <a:off x="5200650" y="315913"/>
              <a:ext cx="433388" cy="166688"/>
            </a:xfrm>
            <a:prstGeom prst="ellipse">
              <a:avLst/>
            </a:pr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3" name="Freeform 100">
              <a:extLst>
                <a:ext uri="{FF2B5EF4-FFF2-40B4-BE49-F238E27FC236}">
                  <a16:creationId xmlns:a16="http://schemas.microsoft.com/office/drawing/2014/main" id="{56012A98-4ECE-43AC-8A46-1804762F8E5E}"/>
                </a:ext>
              </a:extLst>
            </p:cNvPr>
            <p:cNvSpPr>
              <a:spLocks/>
            </p:cNvSpPr>
            <p:nvPr/>
          </p:nvSpPr>
          <p:spPr bwMode="auto">
            <a:xfrm>
              <a:off x="5200650" y="415925"/>
              <a:ext cx="433388" cy="534988"/>
            </a:xfrm>
            <a:custGeom>
              <a:avLst/>
              <a:gdLst>
                <a:gd name="T0" fmla="*/ 642 w 643"/>
                <a:gd name="T1" fmla="*/ 668 h 792"/>
                <a:gd name="T2" fmla="*/ 642 w 643"/>
                <a:gd name="T3" fmla="*/ 676 h 792"/>
                <a:gd name="T4" fmla="*/ 321 w 643"/>
                <a:gd name="T5" fmla="*/ 791 h 792"/>
                <a:gd name="T6" fmla="*/ 0 w 643"/>
                <a:gd name="T7" fmla="*/ 677 h 792"/>
                <a:gd name="T8" fmla="*/ 0 w 643"/>
                <a:gd name="T9" fmla="*/ 668 h 792"/>
                <a:gd name="T10" fmla="*/ 0 w 643"/>
                <a:gd name="T11" fmla="*/ 0 h 792"/>
                <a:gd name="T12" fmla="*/ 65 w 643"/>
                <a:gd name="T13" fmla="*/ 46 h 792"/>
                <a:gd name="T14" fmla="*/ 303 w 643"/>
                <a:gd name="T15" fmla="*/ 96 h 792"/>
                <a:gd name="T16" fmla="*/ 558 w 643"/>
                <a:gd name="T17" fmla="*/ 54 h 792"/>
                <a:gd name="T18" fmla="*/ 642 w 643"/>
                <a:gd name="T19" fmla="*/ 6 h 792"/>
                <a:gd name="T20" fmla="*/ 642 w 643"/>
                <a:gd name="T21" fmla="*/ 6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92">
                  <a:moveTo>
                    <a:pt x="642" y="668"/>
                  </a:moveTo>
                  <a:cubicBezTo>
                    <a:pt x="642" y="670"/>
                    <a:pt x="643" y="673"/>
                    <a:pt x="642" y="676"/>
                  </a:cubicBezTo>
                  <a:cubicBezTo>
                    <a:pt x="636" y="743"/>
                    <a:pt x="458" y="790"/>
                    <a:pt x="321" y="791"/>
                  </a:cubicBezTo>
                  <a:cubicBezTo>
                    <a:pt x="193" y="792"/>
                    <a:pt x="14" y="753"/>
                    <a:pt x="0" y="677"/>
                  </a:cubicBezTo>
                  <a:cubicBezTo>
                    <a:pt x="0" y="674"/>
                    <a:pt x="0" y="670"/>
                    <a:pt x="0" y="668"/>
                  </a:cubicBezTo>
                  <a:lnTo>
                    <a:pt x="0" y="0"/>
                  </a:lnTo>
                  <a:cubicBezTo>
                    <a:pt x="14" y="13"/>
                    <a:pt x="36" y="30"/>
                    <a:pt x="65" y="46"/>
                  </a:cubicBezTo>
                  <a:cubicBezTo>
                    <a:pt x="148" y="92"/>
                    <a:pt x="225" y="95"/>
                    <a:pt x="303" y="96"/>
                  </a:cubicBezTo>
                  <a:cubicBezTo>
                    <a:pt x="371" y="98"/>
                    <a:pt x="459" y="99"/>
                    <a:pt x="558" y="54"/>
                  </a:cubicBezTo>
                  <a:cubicBezTo>
                    <a:pt x="594" y="38"/>
                    <a:pt x="623" y="20"/>
                    <a:pt x="642" y="6"/>
                  </a:cubicBezTo>
                  <a:lnTo>
                    <a:pt x="642" y="668"/>
                  </a:lnTo>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4" name="Freeform 101">
              <a:extLst>
                <a:ext uri="{FF2B5EF4-FFF2-40B4-BE49-F238E27FC236}">
                  <a16:creationId xmlns:a16="http://schemas.microsoft.com/office/drawing/2014/main" id="{5600BC56-755E-4518-81FC-043BC2D9B2D6}"/>
                </a:ext>
              </a:extLst>
            </p:cNvPr>
            <p:cNvSpPr>
              <a:spLocks/>
            </p:cNvSpPr>
            <p:nvPr/>
          </p:nvSpPr>
          <p:spPr bwMode="auto">
            <a:xfrm>
              <a:off x="5200650" y="555625"/>
              <a:ext cx="433388" cy="239713"/>
            </a:xfrm>
            <a:custGeom>
              <a:avLst/>
              <a:gdLst>
                <a:gd name="T0" fmla="*/ 0 w 642"/>
                <a:gd name="T1" fmla="*/ 232 h 355"/>
                <a:gd name="T2" fmla="*/ 321 w 642"/>
                <a:gd name="T3" fmla="*/ 355 h 355"/>
                <a:gd name="T4" fmla="*/ 642 w 642"/>
                <a:gd name="T5" fmla="*/ 232 h 355"/>
                <a:gd name="T6" fmla="*/ 642 w 642"/>
                <a:gd name="T7" fmla="*/ 0 h 355"/>
                <a:gd name="T8" fmla="*/ 321 w 642"/>
                <a:gd name="T9" fmla="*/ 123 h 355"/>
                <a:gd name="T10" fmla="*/ 0 w 642"/>
                <a:gd name="T11" fmla="*/ 0 h 355"/>
                <a:gd name="T12" fmla="*/ 0 w 642"/>
                <a:gd name="T13" fmla="*/ 232 h 355"/>
              </a:gdLst>
              <a:ahLst/>
              <a:cxnLst>
                <a:cxn ang="0">
                  <a:pos x="T0" y="T1"/>
                </a:cxn>
                <a:cxn ang="0">
                  <a:pos x="T2" y="T3"/>
                </a:cxn>
                <a:cxn ang="0">
                  <a:pos x="T4" y="T5"/>
                </a:cxn>
                <a:cxn ang="0">
                  <a:pos x="T6" y="T7"/>
                </a:cxn>
                <a:cxn ang="0">
                  <a:pos x="T8" y="T9"/>
                </a:cxn>
                <a:cxn ang="0">
                  <a:pos x="T10" y="T11"/>
                </a:cxn>
                <a:cxn ang="0">
                  <a:pos x="T12" y="T13"/>
                </a:cxn>
              </a:cxnLst>
              <a:rect l="0" t="0" r="r" b="b"/>
              <a:pathLst>
                <a:path w="642" h="355">
                  <a:moveTo>
                    <a:pt x="0" y="232"/>
                  </a:moveTo>
                  <a:cubicBezTo>
                    <a:pt x="0" y="300"/>
                    <a:pt x="143" y="355"/>
                    <a:pt x="321" y="355"/>
                  </a:cubicBezTo>
                  <a:cubicBezTo>
                    <a:pt x="498" y="355"/>
                    <a:pt x="642" y="300"/>
                    <a:pt x="642" y="232"/>
                  </a:cubicBezTo>
                  <a:lnTo>
                    <a:pt x="642" y="0"/>
                  </a:lnTo>
                  <a:cubicBezTo>
                    <a:pt x="642" y="68"/>
                    <a:pt x="498" y="123"/>
                    <a:pt x="321" y="123"/>
                  </a:cubicBezTo>
                  <a:cubicBezTo>
                    <a:pt x="143" y="123"/>
                    <a:pt x="0" y="68"/>
                    <a:pt x="0" y="0"/>
                  </a:cubicBezTo>
                  <a:lnTo>
                    <a:pt x="0" y="232"/>
                  </a:ln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5" name="Rectangle 102">
              <a:extLst>
                <a:ext uri="{FF2B5EF4-FFF2-40B4-BE49-F238E27FC236}">
                  <a16:creationId xmlns:a16="http://schemas.microsoft.com/office/drawing/2014/main" id="{B9D65FAE-0F5D-4A08-9F49-87BD6A5913E9}"/>
                </a:ext>
              </a:extLst>
            </p:cNvPr>
            <p:cNvSpPr>
              <a:spLocks noChangeArrowheads="1"/>
            </p:cNvSpPr>
            <p:nvPr/>
          </p:nvSpPr>
          <p:spPr bwMode="auto">
            <a:xfrm>
              <a:off x="5400675" y="393700"/>
              <a:ext cx="33338"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6" name="Freeform 103">
              <a:extLst>
                <a:ext uri="{FF2B5EF4-FFF2-40B4-BE49-F238E27FC236}">
                  <a16:creationId xmlns:a16="http://schemas.microsoft.com/office/drawing/2014/main" id="{8285F5DC-995F-4743-8D31-7775D8430FFD}"/>
                </a:ext>
              </a:extLst>
            </p:cNvPr>
            <p:cNvSpPr>
              <a:spLocks noEditPoints="1"/>
            </p:cNvSpPr>
            <p:nvPr/>
          </p:nvSpPr>
          <p:spPr bwMode="auto">
            <a:xfrm>
              <a:off x="5195888" y="309563"/>
              <a:ext cx="444500" cy="177800"/>
            </a:xfrm>
            <a:custGeom>
              <a:avLst/>
              <a:gdLst>
                <a:gd name="T0" fmla="*/ 330 w 660"/>
                <a:gd name="T1" fmla="*/ 17 h 263"/>
                <a:gd name="T2" fmla="*/ 17 w 660"/>
                <a:gd name="T3" fmla="*/ 131 h 263"/>
                <a:gd name="T4" fmla="*/ 330 w 660"/>
                <a:gd name="T5" fmla="*/ 246 h 263"/>
                <a:gd name="T6" fmla="*/ 643 w 660"/>
                <a:gd name="T7" fmla="*/ 131 h 263"/>
                <a:gd name="T8" fmla="*/ 330 w 660"/>
                <a:gd name="T9" fmla="*/ 17 h 263"/>
                <a:gd name="T10" fmla="*/ 330 w 660"/>
                <a:gd name="T11" fmla="*/ 263 h 263"/>
                <a:gd name="T12" fmla="*/ 0 w 660"/>
                <a:gd name="T13" fmla="*/ 131 h 263"/>
                <a:gd name="T14" fmla="*/ 330 w 660"/>
                <a:gd name="T15" fmla="*/ 0 h 263"/>
                <a:gd name="T16" fmla="*/ 660 w 660"/>
                <a:gd name="T17" fmla="*/ 131 h 263"/>
                <a:gd name="T18" fmla="*/ 330 w 660"/>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 h="263">
                  <a:moveTo>
                    <a:pt x="330" y="17"/>
                  </a:moveTo>
                  <a:cubicBezTo>
                    <a:pt x="160" y="17"/>
                    <a:pt x="17" y="69"/>
                    <a:pt x="17" y="131"/>
                  </a:cubicBezTo>
                  <a:cubicBezTo>
                    <a:pt x="17" y="194"/>
                    <a:pt x="160" y="246"/>
                    <a:pt x="330" y="246"/>
                  </a:cubicBezTo>
                  <a:cubicBezTo>
                    <a:pt x="500" y="246"/>
                    <a:pt x="643" y="194"/>
                    <a:pt x="643" y="131"/>
                  </a:cubicBezTo>
                  <a:cubicBezTo>
                    <a:pt x="643" y="69"/>
                    <a:pt x="500" y="17"/>
                    <a:pt x="330" y="17"/>
                  </a:cubicBezTo>
                  <a:close/>
                  <a:moveTo>
                    <a:pt x="330" y="263"/>
                  </a:moveTo>
                  <a:cubicBezTo>
                    <a:pt x="145" y="263"/>
                    <a:pt x="0" y="205"/>
                    <a:pt x="0" y="131"/>
                  </a:cubicBezTo>
                  <a:cubicBezTo>
                    <a:pt x="0" y="58"/>
                    <a:pt x="145" y="0"/>
                    <a:pt x="330" y="0"/>
                  </a:cubicBezTo>
                  <a:cubicBezTo>
                    <a:pt x="515" y="0"/>
                    <a:pt x="660" y="58"/>
                    <a:pt x="660" y="131"/>
                  </a:cubicBezTo>
                  <a:cubicBezTo>
                    <a:pt x="660" y="205"/>
                    <a:pt x="515" y="263"/>
                    <a:pt x="330" y="26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7" name="Freeform 104">
              <a:extLst>
                <a:ext uri="{FF2B5EF4-FFF2-40B4-BE49-F238E27FC236}">
                  <a16:creationId xmlns:a16="http://schemas.microsoft.com/office/drawing/2014/main" id="{95BECFE8-0D16-401D-88F7-BD1AAB4BA988}"/>
                </a:ext>
              </a:extLst>
            </p:cNvPr>
            <p:cNvSpPr>
              <a:spLocks/>
            </p:cNvSpPr>
            <p:nvPr/>
          </p:nvSpPr>
          <p:spPr bwMode="auto">
            <a:xfrm>
              <a:off x="5195888" y="555625"/>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8" name="Freeform 105">
              <a:extLst>
                <a:ext uri="{FF2B5EF4-FFF2-40B4-BE49-F238E27FC236}">
                  <a16:creationId xmlns:a16="http://schemas.microsoft.com/office/drawing/2014/main" id="{275AB58F-6127-43D3-BF4A-A414D47F4C63}"/>
                </a:ext>
              </a:extLst>
            </p:cNvPr>
            <p:cNvSpPr>
              <a:spLocks/>
            </p:cNvSpPr>
            <p:nvPr/>
          </p:nvSpPr>
          <p:spPr bwMode="auto">
            <a:xfrm>
              <a:off x="5195888" y="711200"/>
              <a:ext cx="444500" cy="88900"/>
            </a:xfrm>
            <a:custGeom>
              <a:avLst/>
              <a:gdLst>
                <a:gd name="T0" fmla="*/ 330 w 660"/>
                <a:gd name="T1" fmla="*/ 131 h 131"/>
                <a:gd name="T2" fmla="*/ 0 w 660"/>
                <a:gd name="T3" fmla="*/ 0 h 131"/>
                <a:gd name="T4" fmla="*/ 17 w 660"/>
                <a:gd name="T5" fmla="*/ 0 h 131"/>
                <a:gd name="T6" fmla="*/ 330 w 660"/>
                <a:gd name="T7" fmla="*/ 114 h 131"/>
                <a:gd name="T8" fmla="*/ 643 w 660"/>
                <a:gd name="T9" fmla="*/ 0 h 131"/>
                <a:gd name="T10" fmla="*/ 660 w 660"/>
                <a:gd name="T11" fmla="*/ 0 h 131"/>
                <a:gd name="T12" fmla="*/ 330 w 660"/>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660" h="131">
                  <a:moveTo>
                    <a:pt x="330" y="131"/>
                  </a:moveTo>
                  <a:cubicBezTo>
                    <a:pt x="145" y="131"/>
                    <a:pt x="0" y="73"/>
                    <a:pt x="0" y="0"/>
                  </a:cubicBezTo>
                  <a:lnTo>
                    <a:pt x="17" y="0"/>
                  </a:lnTo>
                  <a:cubicBezTo>
                    <a:pt x="17" y="62"/>
                    <a:pt x="160" y="114"/>
                    <a:pt x="330" y="114"/>
                  </a:cubicBezTo>
                  <a:cubicBezTo>
                    <a:pt x="500" y="114"/>
                    <a:pt x="643" y="62"/>
                    <a:pt x="643" y="0"/>
                  </a:cubicBezTo>
                  <a:lnTo>
                    <a:pt x="660" y="0"/>
                  </a:lnTo>
                  <a:cubicBezTo>
                    <a:pt x="660" y="73"/>
                    <a:pt x="515" y="131"/>
                    <a:pt x="330" y="131"/>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09" name="Freeform 106">
              <a:extLst>
                <a:ext uri="{FF2B5EF4-FFF2-40B4-BE49-F238E27FC236}">
                  <a16:creationId xmlns:a16="http://schemas.microsoft.com/office/drawing/2014/main" id="{4113100D-32C6-4EAD-86A4-EB482F823BFF}"/>
                </a:ext>
              </a:extLst>
            </p:cNvPr>
            <p:cNvSpPr>
              <a:spLocks/>
            </p:cNvSpPr>
            <p:nvPr/>
          </p:nvSpPr>
          <p:spPr bwMode="auto">
            <a:xfrm>
              <a:off x="5195888" y="868363"/>
              <a:ext cx="444500" cy="88900"/>
            </a:xfrm>
            <a:custGeom>
              <a:avLst/>
              <a:gdLst>
                <a:gd name="T0" fmla="*/ 330 w 660"/>
                <a:gd name="T1" fmla="*/ 132 h 132"/>
                <a:gd name="T2" fmla="*/ 0 w 660"/>
                <a:gd name="T3" fmla="*/ 0 h 132"/>
                <a:gd name="T4" fmla="*/ 17 w 660"/>
                <a:gd name="T5" fmla="*/ 0 h 132"/>
                <a:gd name="T6" fmla="*/ 330 w 660"/>
                <a:gd name="T7" fmla="*/ 115 h 132"/>
                <a:gd name="T8" fmla="*/ 643 w 660"/>
                <a:gd name="T9" fmla="*/ 0 h 132"/>
                <a:gd name="T10" fmla="*/ 660 w 660"/>
                <a:gd name="T11" fmla="*/ 0 h 132"/>
                <a:gd name="T12" fmla="*/ 330 w 6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660" h="132">
                  <a:moveTo>
                    <a:pt x="330" y="132"/>
                  </a:moveTo>
                  <a:cubicBezTo>
                    <a:pt x="145" y="132"/>
                    <a:pt x="0" y="74"/>
                    <a:pt x="0" y="0"/>
                  </a:cubicBezTo>
                  <a:lnTo>
                    <a:pt x="17" y="0"/>
                  </a:lnTo>
                  <a:cubicBezTo>
                    <a:pt x="17" y="62"/>
                    <a:pt x="160" y="115"/>
                    <a:pt x="330" y="115"/>
                  </a:cubicBezTo>
                  <a:cubicBezTo>
                    <a:pt x="500" y="115"/>
                    <a:pt x="643" y="62"/>
                    <a:pt x="643" y="0"/>
                  </a:cubicBezTo>
                  <a:lnTo>
                    <a:pt x="660" y="0"/>
                  </a:lnTo>
                  <a:cubicBezTo>
                    <a:pt x="660" y="74"/>
                    <a:pt x="515" y="132"/>
                    <a:pt x="330" y="132"/>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0" name="Rectangle 107">
              <a:extLst>
                <a:ext uri="{FF2B5EF4-FFF2-40B4-BE49-F238E27FC236}">
                  <a16:creationId xmlns:a16="http://schemas.microsoft.com/office/drawing/2014/main" id="{A75A8709-9FE0-440C-B0CB-E0F516B1BFAB}"/>
                </a:ext>
              </a:extLst>
            </p:cNvPr>
            <p:cNvSpPr>
              <a:spLocks noChangeArrowheads="1"/>
            </p:cNvSpPr>
            <p:nvPr/>
          </p:nvSpPr>
          <p:spPr bwMode="auto">
            <a:xfrm>
              <a:off x="5195888"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1" name="Rectangle 108">
              <a:extLst>
                <a:ext uri="{FF2B5EF4-FFF2-40B4-BE49-F238E27FC236}">
                  <a16:creationId xmlns:a16="http://schemas.microsoft.com/office/drawing/2014/main" id="{0EC091D8-6F9C-4F96-BB14-EB2922E23083}"/>
                </a:ext>
              </a:extLst>
            </p:cNvPr>
            <p:cNvSpPr>
              <a:spLocks noChangeArrowheads="1"/>
            </p:cNvSpPr>
            <p:nvPr/>
          </p:nvSpPr>
          <p:spPr bwMode="auto">
            <a:xfrm>
              <a:off x="5629275" y="39846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2" name="Rectangle 109">
              <a:extLst>
                <a:ext uri="{FF2B5EF4-FFF2-40B4-BE49-F238E27FC236}">
                  <a16:creationId xmlns:a16="http://schemas.microsoft.com/office/drawing/2014/main" id="{031C7322-B2D1-481D-91D4-9778C84B53E4}"/>
                </a:ext>
              </a:extLst>
            </p:cNvPr>
            <p:cNvSpPr>
              <a:spLocks noChangeArrowheads="1"/>
            </p:cNvSpPr>
            <p:nvPr/>
          </p:nvSpPr>
          <p:spPr bwMode="auto">
            <a:xfrm>
              <a:off x="5195888"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3" name="Rectangle 110">
              <a:extLst>
                <a:ext uri="{FF2B5EF4-FFF2-40B4-BE49-F238E27FC236}">
                  <a16:creationId xmlns:a16="http://schemas.microsoft.com/office/drawing/2014/main" id="{BAF99BA5-03F4-4352-AC1F-1488E2C10341}"/>
                </a:ext>
              </a:extLst>
            </p:cNvPr>
            <p:cNvSpPr>
              <a:spLocks noChangeArrowheads="1"/>
            </p:cNvSpPr>
            <p:nvPr/>
          </p:nvSpPr>
          <p:spPr bwMode="auto">
            <a:xfrm>
              <a:off x="5629275" y="633413"/>
              <a:ext cx="11113" cy="234950"/>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4" name="Rectangle 111">
              <a:extLst>
                <a:ext uri="{FF2B5EF4-FFF2-40B4-BE49-F238E27FC236}">
                  <a16:creationId xmlns:a16="http://schemas.microsoft.com/office/drawing/2014/main" id="{E5284DD3-38EB-4A4E-AC63-BE3CE8B8C1D1}"/>
                </a:ext>
              </a:extLst>
            </p:cNvPr>
            <p:cNvSpPr>
              <a:spLocks noChangeArrowheads="1"/>
            </p:cNvSpPr>
            <p:nvPr/>
          </p:nvSpPr>
          <p:spPr bwMode="auto">
            <a:xfrm>
              <a:off x="5411788" y="950913"/>
              <a:ext cx="11113" cy="90488"/>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5" name="Freeform 112">
              <a:extLst>
                <a:ext uri="{FF2B5EF4-FFF2-40B4-BE49-F238E27FC236}">
                  <a16:creationId xmlns:a16="http://schemas.microsoft.com/office/drawing/2014/main" id="{A9199398-37CF-4284-BDDE-365A4DD85839}"/>
                </a:ext>
              </a:extLst>
            </p:cNvPr>
            <p:cNvSpPr>
              <a:spLocks noEditPoints="1"/>
            </p:cNvSpPr>
            <p:nvPr/>
          </p:nvSpPr>
          <p:spPr bwMode="auto">
            <a:xfrm>
              <a:off x="5348288" y="1036638"/>
              <a:ext cx="138113" cy="55563"/>
            </a:xfrm>
            <a:custGeom>
              <a:avLst/>
              <a:gdLst>
                <a:gd name="T0" fmla="*/ 42 w 203"/>
                <a:gd name="T1" fmla="*/ 17 h 83"/>
                <a:gd name="T2" fmla="*/ 17 w 203"/>
                <a:gd name="T3" fmla="*/ 42 h 83"/>
                <a:gd name="T4" fmla="*/ 42 w 203"/>
                <a:gd name="T5" fmla="*/ 67 h 83"/>
                <a:gd name="T6" fmla="*/ 162 w 203"/>
                <a:gd name="T7" fmla="*/ 67 h 83"/>
                <a:gd name="T8" fmla="*/ 187 w 203"/>
                <a:gd name="T9" fmla="*/ 42 h 83"/>
                <a:gd name="T10" fmla="*/ 162 w 203"/>
                <a:gd name="T11" fmla="*/ 17 h 83"/>
                <a:gd name="T12" fmla="*/ 42 w 203"/>
                <a:gd name="T13" fmla="*/ 17 h 83"/>
                <a:gd name="T14" fmla="*/ 162 w 203"/>
                <a:gd name="T15" fmla="*/ 83 h 83"/>
                <a:gd name="T16" fmla="*/ 42 w 203"/>
                <a:gd name="T17" fmla="*/ 83 h 83"/>
                <a:gd name="T18" fmla="*/ 0 w 203"/>
                <a:gd name="T19" fmla="*/ 42 h 83"/>
                <a:gd name="T20" fmla="*/ 42 w 203"/>
                <a:gd name="T21" fmla="*/ 0 h 83"/>
                <a:gd name="T22" fmla="*/ 162 w 203"/>
                <a:gd name="T23" fmla="*/ 0 h 83"/>
                <a:gd name="T24" fmla="*/ 203 w 203"/>
                <a:gd name="T25" fmla="*/ 42 h 83"/>
                <a:gd name="T26" fmla="*/ 162 w 203"/>
                <a:gd name="T2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83">
                  <a:moveTo>
                    <a:pt x="42" y="17"/>
                  </a:moveTo>
                  <a:cubicBezTo>
                    <a:pt x="28" y="17"/>
                    <a:pt x="17" y="28"/>
                    <a:pt x="17" y="42"/>
                  </a:cubicBezTo>
                  <a:cubicBezTo>
                    <a:pt x="17" y="55"/>
                    <a:pt x="28" y="67"/>
                    <a:pt x="42" y="67"/>
                  </a:cubicBezTo>
                  <a:lnTo>
                    <a:pt x="162" y="67"/>
                  </a:lnTo>
                  <a:cubicBezTo>
                    <a:pt x="175" y="67"/>
                    <a:pt x="187" y="55"/>
                    <a:pt x="187" y="42"/>
                  </a:cubicBezTo>
                  <a:cubicBezTo>
                    <a:pt x="187" y="28"/>
                    <a:pt x="175" y="17"/>
                    <a:pt x="162" y="17"/>
                  </a:cubicBezTo>
                  <a:lnTo>
                    <a:pt x="42" y="17"/>
                  </a:lnTo>
                  <a:close/>
                  <a:moveTo>
                    <a:pt x="162" y="83"/>
                  </a:moveTo>
                  <a:lnTo>
                    <a:pt x="42" y="83"/>
                  </a:lnTo>
                  <a:cubicBezTo>
                    <a:pt x="19" y="83"/>
                    <a:pt x="0" y="64"/>
                    <a:pt x="0" y="42"/>
                  </a:cubicBezTo>
                  <a:cubicBezTo>
                    <a:pt x="0" y="19"/>
                    <a:pt x="19" y="0"/>
                    <a:pt x="42" y="0"/>
                  </a:cubicBezTo>
                  <a:lnTo>
                    <a:pt x="162" y="0"/>
                  </a:lnTo>
                  <a:cubicBezTo>
                    <a:pt x="185" y="0"/>
                    <a:pt x="203" y="19"/>
                    <a:pt x="203" y="42"/>
                  </a:cubicBezTo>
                  <a:cubicBezTo>
                    <a:pt x="203" y="64"/>
                    <a:pt x="185" y="83"/>
                    <a:pt x="162" y="83"/>
                  </a:cubicBezTo>
                  <a:close/>
                </a:path>
              </a:pathLst>
            </a:custGeom>
            <a:grpFill/>
            <a:ln w="38100">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6" name="Rectangle 113">
              <a:extLst>
                <a:ext uri="{FF2B5EF4-FFF2-40B4-BE49-F238E27FC236}">
                  <a16:creationId xmlns:a16="http://schemas.microsoft.com/office/drawing/2014/main" id="{88410343-9D98-4898-97A6-CF2826CD32A9}"/>
                </a:ext>
              </a:extLst>
            </p:cNvPr>
            <p:cNvSpPr>
              <a:spLocks noChangeArrowheads="1"/>
            </p:cNvSpPr>
            <p:nvPr/>
          </p:nvSpPr>
          <p:spPr bwMode="auto">
            <a:xfrm>
              <a:off x="5480050"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117" name="Rectangle 114">
              <a:extLst>
                <a:ext uri="{FF2B5EF4-FFF2-40B4-BE49-F238E27FC236}">
                  <a16:creationId xmlns:a16="http://schemas.microsoft.com/office/drawing/2014/main" id="{9A51A1AB-DB45-4D07-B7F1-FA29C97340D2}"/>
                </a:ext>
              </a:extLst>
            </p:cNvPr>
            <p:cNvSpPr>
              <a:spLocks noChangeArrowheads="1"/>
            </p:cNvSpPr>
            <p:nvPr/>
          </p:nvSpPr>
          <p:spPr bwMode="auto">
            <a:xfrm>
              <a:off x="5191125" y="1058863"/>
              <a:ext cx="163513" cy="11113"/>
            </a:xfrm>
            <a:prstGeom prst="rect">
              <a:avLst/>
            </a:prstGeom>
            <a:grp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grpSp>
      <p:sp>
        <p:nvSpPr>
          <p:cNvPr id="118" name="TextBox 117">
            <a:extLst>
              <a:ext uri="{FF2B5EF4-FFF2-40B4-BE49-F238E27FC236}">
                <a16:creationId xmlns:a16="http://schemas.microsoft.com/office/drawing/2014/main" id="{9A1FAAD7-68CF-424C-85F6-CE5AF790CEF7}"/>
              </a:ext>
            </a:extLst>
          </p:cNvPr>
          <p:cNvSpPr txBox="1"/>
          <p:nvPr/>
        </p:nvSpPr>
        <p:spPr>
          <a:xfrm>
            <a:off x="2667445" y="1709783"/>
            <a:ext cx="2699778" cy="523220"/>
          </a:xfrm>
          <a:prstGeom prst="rect">
            <a:avLst/>
          </a:prstGeom>
          <a:noFill/>
        </p:spPr>
        <p:txBody>
          <a:bodyPr wrap="none" rtlCol="0">
            <a:spAutoFit/>
          </a:bodyPr>
          <a:lstStyle/>
          <a:p>
            <a:r>
              <a:rPr lang="en-US" sz="2800">
                <a:solidFill>
                  <a:schemeClr val="tx1">
                    <a:lumMod val="85000"/>
                    <a:lumOff val="15000"/>
                  </a:schemeClr>
                </a:solidFill>
              </a:rPr>
              <a:t>Bản ghi, tr</a:t>
            </a:r>
            <a:r>
              <a:rPr lang="vi-VN" sz="2800">
                <a:solidFill>
                  <a:schemeClr val="tx1">
                    <a:lumMod val="85000"/>
                    <a:lumOff val="15000"/>
                  </a:schemeClr>
                </a:solidFill>
              </a:rPr>
              <a:t>ư</a:t>
            </a:r>
            <a:r>
              <a:rPr lang="en-US" sz="2800">
                <a:solidFill>
                  <a:schemeClr val="tx1">
                    <a:lumMod val="85000"/>
                    <a:lumOff val="15000"/>
                  </a:schemeClr>
                </a:solidFill>
              </a:rPr>
              <a:t>ờng</a:t>
            </a:r>
            <a:endParaRPr lang="vi-VN" sz="2800">
              <a:solidFill>
                <a:schemeClr val="tx1">
                  <a:lumMod val="85000"/>
                  <a:lumOff val="15000"/>
                </a:schemeClr>
              </a:solidFill>
            </a:endParaRPr>
          </a:p>
        </p:txBody>
      </p:sp>
      <p:sp>
        <p:nvSpPr>
          <p:cNvPr id="119" name="TextBox 118">
            <a:extLst>
              <a:ext uri="{FF2B5EF4-FFF2-40B4-BE49-F238E27FC236}">
                <a16:creationId xmlns:a16="http://schemas.microsoft.com/office/drawing/2014/main" id="{705201E4-5545-4FB9-9C23-520522E946F7}"/>
              </a:ext>
            </a:extLst>
          </p:cNvPr>
          <p:cNvSpPr txBox="1"/>
          <p:nvPr/>
        </p:nvSpPr>
        <p:spPr>
          <a:xfrm>
            <a:off x="2708019" y="3456487"/>
            <a:ext cx="2004075" cy="523220"/>
          </a:xfrm>
          <a:prstGeom prst="rect">
            <a:avLst/>
          </a:prstGeom>
          <a:noFill/>
        </p:spPr>
        <p:txBody>
          <a:bodyPr wrap="none" rtlCol="0">
            <a:spAutoFit/>
          </a:bodyPr>
          <a:lstStyle/>
          <a:p>
            <a:r>
              <a:rPr lang="en-US" sz="2800">
                <a:solidFill>
                  <a:schemeClr val="tx1">
                    <a:lumMod val="85000"/>
                    <a:lumOff val="15000"/>
                  </a:schemeClr>
                </a:solidFill>
              </a:rPr>
              <a:t>Khóa chính</a:t>
            </a:r>
            <a:endParaRPr lang="vi-VN" sz="2800">
              <a:solidFill>
                <a:schemeClr val="tx1">
                  <a:lumMod val="85000"/>
                  <a:lumOff val="15000"/>
                </a:schemeClr>
              </a:solidFill>
            </a:endParaRPr>
          </a:p>
        </p:txBody>
      </p:sp>
      <p:sp>
        <p:nvSpPr>
          <p:cNvPr id="120" name="TextBox 119">
            <a:extLst>
              <a:ext uri="{FF2B5EF4-FFF2-40B4-BE49-F238E27FC236}">
                <a16:creationId xmlns:a16="http://schemas.microsoft.com/office/drawing/2014/main" id="{F1FAC973-5A91-4070-9DC8-AC9090413A37}"/>
              </a:ext>
            </a:extLst>
          </p:cNvPr>
          <p:cNvSpPr txBox="1"/>
          <p:nvPr/>
        </p:nvSpPr>
        <p:spPr>
          <a:xfrm>
            <a:off x="2691395" y="5124912"/>
            <a:ext cx="2005677" cy="523220"/>
          </a:xfrm>
          <a:prstGeom prst="rect">
            <a:avLst/>
          </a:prstGeom>
          <a:noFill/>
        </p:spPr>
        <p:txBody>
          <a:bodyPr wrap="none" rtlCol="0">
            <a:spAutoFit/>
          </a:bodyPr>
          <a:lstStyle/>
          <a:p>
            <a:r>
              <a:rPr lang="en-US" sz="2800">
                <a:solidFill>
                  <a:schemeClr val="tx1">
                    <a:lumMod val="85000"/>
                    <a:lumOff val="15000"/>
                  </a:schemeClr>
                </a:solidFill>
              </a:rPr>
              <a:t>Khóa ngoài</a:t>
            </a:r>
            <a:endParaRPr lang="vi-VN" sz="2800">
              <a:solidFill>
                <a:schemeClr val="tx1">
                  <a:lumMod val="85000"/>
                  <a:lumOff val="15000"/>
                </a:schemeClr>
              </a:solidFill>
            </a:endParaRPr>
          </a:p>
        </p:txBody>
      </p:sp>
      <p:sp>
        <p:nvSpPr>
          <p:cNvPr id="121" name="TextBox 120">
            <a:extLst>
              <a:ext uri="{FF2B5EF4-FFF2-40B4-BE49-F238E27FC236}">
                <a16:creationId xmlns:a16="http://schemas.microsoft.com/office/drawing/2014/main" id="{6654B17A-5A42-43BC-9A7D-0A79416A8DD9}"/>
              </a:ext>
            </a:extLst>
          </p:cNvPr>
          <p:cNvSpPr txBox="1"/>
          <p:nvPr/>
        </p:nvSpPr>
        <p:spPr>
          <a:xfrm>
            <a:off x="7656317" y="1674198"/>
            <a:ext cx="2645276" cy="523220"/>
          </a:xfrm>
          <a:prstGeom prst="rect">
            <a:avLst/>
          </a:prstGeom>
          <a:noFill/>
        </p:spPr>
        <p:txBody>
          <a:bodyPr wrap="none" rtlCol="0">
            <a:spAutoFit/>
          </a:bodyPr>
          <a:lstStyle/>
          <a:p>
            <a:r>
              <a:rPr lang="en-US" sz="2800">
                <a:solidFill>
                  <a:schemeClr val="tx1">
                    <a:lumMod val="85000"/>
                    <a:lumOff val="15000"/>
                  </a:schemeClr>
                </a:solidFill>
              </a:rPr>
              <a:t>Liên kết dữ liệu</a:t>
            </a:r>
            <a:endParaRPr lang="vi-VN" sz="2800">
              <a:solidFill>
                <a:schemeClr val="tx1">
                  <a:lumMod val="85000"/>
                  <a:lumOff val="15000"/>
                </a:schemeClr>
              </a:solidFill>
            </a:endParaRPr>
          </a:p>
        </p:txBody>
      </p:sp>
      <p:sp>
        <p:nvSpPr>
          <p:cNvPr id="122" name="TextBox 121">
            <a:extLst>
              <a:ext uri="{FF2B5EF4-FFF2-40B4-BE49-F238E27FC236}">
                <a16:creationId xmlns:a16="http://schemas.microsoft.com/office/drawing/2014/main" id="{DC970867-81FB-407C-9E61-FB115F0D538E}"/>
              </a:ext>
            </a:extLst>
          </p:cNvPr>
          <p:cNvSpPr txBox="1"/>
          <p:nvPr/>
        </p:nvSpPr>
        <p:spPr>
          <a:xfrm>
            <a:off x="7537431" y="3453465"/>
            <a:ext cx="3700052" cy="523220"/>
          </a:xfrm>
          <a:prstGeom prst="rect">
            <a:avLst/>
          </a:prstGeom>
          <a:noFill/>
        </p:spPr>
        <p:txBody>
          <a:bodyPr wrap="none" rtlCol="0">
            <a:spAutoFit/>
          </a:bodyPr>
          <a:lstStyle/>
          <a:p>
            <a:r>
              <a:rPr lang="en-US" sz="2800">
                <a:solidFill>
                  <a:schemeClr val="tx1">
                    <a:lumMod val="85000"/>
                    <a:lumOff val="15000"/>
                  </a:schemeClr>
                </a:solidFill>
              </a:rPr>
              <a:t>Các tr</a:t>
            </a:r>
            <a:r>
              <a:rPr lang="vi-VN" sz="2800">
                <a:solidFill>
                  <a:schemeClr val="tx1">
                    <a:lumMod val="85000"/>
                    <a:lumOff val="15000"/>
                  </a:schemeClr>
                </a:solidFill>
              </a:rPr>
              <a:t>ư</a:t>
            </a:r>
            <a:r>
              <a:rPr lang="en-US" sz="2800">
                <a:solidFill>
                  <a:schemeClr val="tx1">
                    <a:lumMod val="85000"/>
                    <a:lumOff val="15000"/>
                  </a:schemeClr>
                </a:solidFill>
              </a:rPr>
              <a:t>ờng và dữ liệu</a:t>
            </a:r>
            <a:endParaRPr lang="vi-VN" sz="2800">
              <a:solidFill>
                <a:schemeClr val="tx1">
                  <a:lumMod val="85000"/>
                  <a:lumOff val="15000"/>
                </a:schemeClr>
              </a:solidFill>
            </a:endParaRPr>
          </a:p>
        </p:txBody>
      </p:sp>
    </p:spTree>
    <p:extLst>
      <p:ext uri="{BB962C8B-B14F-4D97-AF65-F5344CB8AC3E}">
        <p14:creationId xmlns:p14="http://schemas.microsoft.com/office/powerpoint/2010/main" val="4271827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FunkyShapes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9C5E83-33D9-4150-939F-50A6208AC3A6}">
  <ds:schemaRefs>
    <ds:schemaRef ds:uri="http://schemas.microsoft.com/office/2006/metadata/properties"/>
    <ds:schemaRef ds:uri="http://schemas.microsoft.com/office/2006/documentManagement/types"/>
    <ds:schemaRef ds:uri="http://purl.org/dc/elements/1.1/"/>
    <ds:schemaRef ds:uri="http://schemas.microsoft.com/sharepoint/v3"/>
    <ds:schemaRef ds:uri="http://www.w3.org/XML/1998/namespace"/>
    <ds:schemaRef ds:uri="http://purl.org/dc/dcmitype/"/>
    <ds:schemaRef ds:uri="16c05727-aa75-4e4a-9b5f-8a80a1165891"/>
    <ds:schemaRef ds:uri="http://schemas.microsoft.com/office/infopath/2007/PartnerControls"/>
    <ds:schemaRef ds:uri="http://purl.org/dc/terms/"/>
    <ds:schemaRef ds:uri="http://schemas.openxmlformats.org/package/2006/metadata/core-properties"/>
    <ds:schemaRef ds:uri="230e9df3-be65-4c73-a93b-d1236ebd677e"/>
    <ds:schemaRef ds:uri="71af3243-3dd4-4a8d-8c0d-dd76da1f02a5"/>
  </ds:schemaRefs>
</ds:datastoreItem>
</file>

<file path=customXml/itemProps3.xml><?xml version="1.0" encoding="utf-8"?>
<ds:datastoreItem xmlns:ds="http://schemas.openxmlformats.org/officeDocument/2006/customXml" ds:itemID="{8BAAD304-2F93-484D-AB63-54EA4F7407AA}">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647</TotalTime>
  <Words>1688</Words>
  <Application>Microsoft Office PowerPoint</Application>
  <PresentationFormat>Widescreen</PresentationFormat>
  <Paragraphs>556</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Roboto</vt:lpstr>
      <vt:lpstr>Source Sans Pro</vt:lpstr>
      <vt:lpstr>Source Sans Pro </vt:lpstr>
      <vt:lpstr>Source Sans Pro SemiBold</vt:lpstr>
      <vt:lpstr>Tahoma</vt:lpstr>
      <vt:lpstr>Wingdings</vt:lpstr>
      <vt:lpstr>1_FunkyShapesVTI</vt:lpstr>
      <vt:lpstr>PowerPoint Presentation</vt:lpstr>
      <vt:lpstr>PowerPoint Presentation</vt:lpstr>
      <vt:lpstr>1. KHÁI NIỆM CSDL QUAN HỆ</vt:lpstr>
      <vt:lpstr>PowerPoint Presentation</vt:lpstr>
      <vt:lpstr>PowerPoint Presentation</vt:lpstr>
      <vt:lpstr>PowerPoint Presentation</vt:lpstr>
      <vt:lpstr>PowerPoint Presentation</vt:lpstr>
      <vt:lpstr>PowerPoint Presentation</vt:lpstr>
      <vt:lpstr>2. MỘT SỐ THUẬT NGỮ, KHÁI NIỆM LIÊN QUAN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13. CƠ SỞ DỮ LIỆU QUAN HỆ</dc:title>
  <dc:creator>Trần Quốc Minh</dc:creator>
  <cp:lastModifiedBy>Administrator</cp:lastModifiedBy>
  <cp:revision>66</cp:revision>
  <dcterms:created xsi:type="dcterms:W3CDTF">2023-07-14T08:15:08Z</dcterms:created>
  <dcterms:modified xsi:type="dcterms:W3CDTF">2024-12-11T23:27:17Z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2023-07-14T08:15:10Z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e39faec7-3053-4cf9-87b4-74c8d7922832</vt:lpwstr>
  </property>
  <property fmtid="{D5CDD505-2E9C-101B-9397-08002B2CF9AE}" pid="8" name="MSIP_Label_defa4170-0d19-0005-0004-bc88714345d2_ActionId">
    <vt:lpwstr>07d00814-d939-48c4-b1b5-00001e85d5eb</vt:lpwstr>
  </property>
  <property fmtid="{D5CDD505-2E9C-101B-9397-08002B2CF9AE}" pid="9" name="MSIP_Label_defa4170-0d19-0005-0004-bc88714345d2_ContentBits">
    <vt:lpwstr>0</vt:lpwstr>
  </property>
</Properties>
</file>