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9"/>
  </p:notesMasterIdLst>
  <p:sldIdLst>
    <p:sldId id="1864" r:id="rId5"/>
    <p:sldId id="1878" r:id="rId6"/>
    <p:sldId id="1846" r:id="rId7"/>
    <p:sldId id="1848" r:id="rId8"/>
    <p:sldId id="1849" r:id="rId9"/>
    <p:sldId id="1865" r:id="rId10"/>
    <p:sldId id="1852" r:id="rId11"/>
    <p:sldId id="1879" r:id="rId12"/>
    <p:sldId id="1866" r:id="rId13"/>
    <p:sldId id="1880" r:id="rId14"/>
    <p:sldId id="1859" r:id="rId15"/>
    <p:sldId id="1882" r:id="rId16"/>
    <p:sldId id="1886" r:id="rId17"/>
    <p:sldId id="1883" r:id="rId18"/>
    <p:sldId id="1885" r:id="rId19"/>
    <p:sldId id="1884" r:id="rId20"/>
    <p:sldId id="1869" r:id="rId21"/>
    <p:sldId id="1887" r:id="rId22"/>
    <p:sldId id="1872" r:id="rId23"/>
    <p:sldId id="1873" r:id="rId24"/>
    <p:sldId id="1874" r:id="rId25"/>
    <p:sldId id="1875" r:id="rId26"/>
    <p:sldId id="1876" r:id="rId27"/>
    <p:sldId id="1877"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000"/>
    <a:srgbClr val="297C2A"/>
    <a:srgbClr val="FE4387"/>
    <a:srgbClr val="FF2625"/>
    <a:srgbClr val="007788"/>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24" autoAdjust="0"/>
  </p:normalViewPr>
  <p:slideViewPr>
    <p:cSldViewPr snapToGrid="0">
      <p:cViewPr varScale="1">
        <p:scale>
          <a:sx n="69" d="100"/>
          <a:sy n="69" d="100"/>
        </p:scale>
        <p:origin x="144" y="66"/>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12</a:t>
            </a:fld>
            <a:endParaRPr lang="en-US" altLang="en-US" dirty="0"/>
          </a:p>
        </p:txBody>
      </p:sp>
    </p:spTree>
    <p:extLst>
      <p:ext uri="{BB962C8B-B14F-4D97-AF65-F5344CB8AC3E}">
        <p14:creationId xmlns:p14="http://schemas.microsoft.com/office/powerpoint/2010/main" val="116345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dirty="0"/>
          </a:p>
        </p:txBody>
      </p:sp>
    </p:spTree>
    <p:extLst>
      <p:ext uri="{BB962C8B-B14F-4D97-AF65-F5344CB8AC3E}">
        <p14:creationId xmlns:p14="http://schemas.microsoft.com/office/powerpoint/2010/main" val="346226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14</a:t>
            </a:fld>
            <a:endParaRPr lang="en-US" altLang="en-US" dirty="0"/>
          </a:p>
        </p:txBody>
      </p:sp>
    </p:spTree>
    <p:extLst>
      <p:ext uri="{BB962C8B-B14F-4D97-AF65-F5344CB8AC3E}">
        <p14:creationId xmlns:p14="http://schemas.microsoft.com/office/powerpoint/2010/main" val="397606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185309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16</a:t>
            </a:fld>
            <a:endParaRPr lang="en-US" altLang="en-US" dirty="0"/>
          </a:p>
        </p:txBody>
      </p:sp>
    </p:spTree>
    <p:extLst>
      <p:ext uri="{BB962C8B-B14F-4D97-AF65-F5344CB8AC3E}">
        <p14:creationId xmlns:p14="http://schemas.microsoft.com/office/powerpoint/2010/main" val="283234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49552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Pattern Content Blu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340929"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2"/>
        </a:solidFill>
        <a:effectLst/>
      </p:bgPr>
    </p:bg>
    <p:spTree>
      <p:nvGrpSpPr>
        <p:cNvPr id="1" name=""/>
        <p:cNvGrpSpPr/>
        <p:nvPr/>
      </p:nvGrpSpPr>
      <p:grpSpPr>
        <a:xfrm>
          <a:off x="0" y="0"/>
          <a:ext cx="0" cy="0"/>
          <a:chOff x="0" y="0"/>
          <a:chExt cx="0" cy="0"/>
        </a:xfrm>
      </p:grpSpPr>
      <p:pic>
        <p:nvPicPr>
          <p:cNvPr id="8" name="Picture Placeholder 6" descr="White Striped background">
            <a:extLst>
              <a:ext uri="{FF2B5EF4-FFF2-40B4-BE49-F238E27FC236}">
                <a16:creationId xmlns:a16="http://schemas.microsoft.com/office/drawing/2014/main" id="{3917D528-010E-4303-97BF-F7F67BC661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2"/>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3">
                    <a:lumMod val="75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2"/>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Gra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3">
                    <a:lumMod val="75000"/>
                  </a:schemeClr>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accent1"/>
        </a:solidFill>
        <a:effectLst/>
      </p:bgPr>
    </p:bg>
    <p:spTree>
      <p:nvGrpSpPr>
        <p:cNvPr id="1" name=""/>
        <p:cNvGrpSpPr/>
        <p:nvPr/>
      </p:nvGrpSpPr>
      <p:grpSpPr>
        <a:xfrm>
          <a:off x="0" y="0"/>
          <a:ext cx="0" cy="0"/>
          <a:chOff x="0" y="0"/>
          <a:chExt cx="0" cy="0"/>
        </a:xfrm>
      </p:grpSpPr>
      <p:pic>
        <p:nvPicPr>
          <p:cNvPr id="8" name="Picture Placeholder 6" descr="Picture placeholder ">
            <a:extLst>
              <a:ext uri="{FF2B5EF4-FFF2-40B4-BE49-F238E27FC236}">
                <a16:creationId xmlns:a16="http://schemas.microsoft.com/office/drawing/2014/main" id="{21F9B252-B7D4-4DA8-92E8-8A98BFEF41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703" r:id="rId9"/>
    <p:sldLayoutId id="2147483690" r:id="rId10"/>
    <p:sldLayoutId id="2147483708"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2.svg"/><Relationship Id="rId7"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g"/><Relationship Id="rId1" Type="http://schemas.openxmlformats.org/officeDocument/2006/relationships/slideLayout" Target="../slideLayouts/slideLayout10.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hyperlink" Target="https://www.bing.com/search?q=Jewish%20authors" TargetMode="Externa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hyperlink" Target="https://vi.wikipedia.org/wiki/Gi%E1%BA%A5y_ph%C3%A9p_C%C3%B4ng_c%E1%BB%99ng_GNU"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vi.wikipedia.org/wiki/Gi%E1%BA%A5y_ph%C3%A9p_M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967409" y="1547753"/>
            <a:ext cx="11330607" cy="3671247"/>
          </a:xfrm>
        </p:spPr>
        <p:txBody>
          <a:bodyPr anchor="ctr">
            <a:noAutofit/>
          </a:bodyPr>
          <a:lstStyle/>
          <a:p>
            <a:pPr algn="ctr">
              <a:lnSpc>
                <a:spcPct val="150000"/>
              </a:lnSpc>
            </a:pPr>
            <a:r>
              <a:rPr lang="en-US" altLang="en-US" sz="4800" dirty="0">
                <a:solidFill>
                  <a:schemeClr val="accent2"/>
                </a:solidFill>
              </a:rPr>
              <a:t>PHẦN MỀM NGUỒN MỞ</a:t>
            </a:r>
            <a:r>
              <a:rPr lang="en-US" altLang="en-US" sz="4800" dirty="0"/>
              <a:t> VÀ</a:t>
            </a:r>
            <a:r>
              <a:rPr lang="en-US" altLang="en-US" sz="4800" dirty="0">
                <a:solidFill>
                  <a:schemeClr val="accent1"/>
                </a:solidFill>
              </a:rPr>
              <a:t> </a:t>
            </a:r>
            <a:br>
              <a:rPr lang="en-US" altLang="en-US" sz="4800" dirty="0">
                <a:solidFill>
                  <a:schemeClr val="accent1"/>
                </a:solidFill>
              </a:rPr>
            </a:br>
            <a:r>
              <a:rPr lang="en-US" altLang="en-US" sz="4800" dirty="0">
                <a:solidFill>
                  <a:schemeClr val="accent1"/>
                </a:solidFill>
              </a:rPr>
              <a:t>PHẦN MỀM</a:t>
            </a:r>
            <a:r>
              <a:rPr lang="en-US" altLang="en-US" sz="4800" dirty="0"/>
              <a:t> </a:t>
            </a:r>
            <a:r>
              <a:rPr lang="en-US" altLang="en-US" sz="4800" dirty="0">
                <a:solidFill>
                  <a:schemeClr val="accent1"/>
                </a:solidFill>
              </a:rPr>
              <a:t>CHẠY TRÊN INTERNET</a:t>
            </a:r>
          </a:p>
        </p:txBody>
      </p:sp>
      <p:sp>
        <p:nvSpPr>
          <p:cNvPr id="2" name="TextBox 1">
            <a:extLst>
              <a:ext uri="{FF2B5EF4-FFF2-40B4-BE49-F238E27FC236}">
                <a16:creationId xmlns:a16="http://schemas.microsoft.com/office/drawing/2014/main" id="{1794BCC3-2BB7-45A3-9473-29D4A23CF4F8}"/>
              </a:ext>
            </a:extLst>
          </p:cNvPr>
          <p:cNvSpPr txBox="1"/>
          <p:nvPr/>
        </p:nvSpPr>
        <p:spPr>
          <a:xfrm flipH="1">
            <a:off x="5741171" y="1433464"/>
            <a:ext cx="1783081" cy="707886"/>
          </a:xfrm>
          <a:prstGeom prst="rect">
            <a:avLst/>
          </a:prstGeom>
          <a:noFill/>
        </p:spPr>
        <p:txBody>
          <a:bodyPr wrap="square" rtlCol="0">
            <a:spAutoFit/>
          </a:bodyPr>
          <a:lstStyle/>
          <a:p>
            <a:r>
              <a:rPr lang="en-US" sz="4000" b="1" dirty="0">
                <a:solidFill>
                  <a:schemeClr val="bg1"/>
                </a:solidFill>
                <a:latin typeface="Exotic" panose="02020500000000000000" pitchFamily="18" charset="0"/>
                <a:ea typeface="Exotic" panose="02020500000000000000" pitchFamily="18" charset="0"/>
                <a:cs typeface="Exotic" panose="02020500000000000000" pitchFamily="18" charset="0"/>
              </a:rPr>
              <a:t>BÀI 3</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BD07BD-B293-438C-8ECD-FCF9EB568BC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920841"/>
            <a:ext cx="12010023" cy="2156599"/>
          </a:xfrm>
          <a:prstGeom prst="rect">
            <a:avLst/>
          </a:prstGeom>
        </p:spPr>
      </p:pic>
      <p:sp>
        <p:nvSpPr>
          <p:cNvPr id="9" name="TextBox 8">
            <a:extLst>
              <a:ext uri="{FF2B5EF4-FFF2-40B4-BE49-F238E27FC236}">
                <a16:creationId xmlns:a16="http://schemas.microsoft.com/office/drawing/2014/main" id="{6A9A91FC-1ABE-44AD-9F4B-53339A118167}"/>
              </a:ext>
            </a:extLst>
          </p:cNvPr>
          <p:cNvSpPr txBox="1"/>
          <p:nvPr/>
        </p:nvSpPr>
        <p:spPr>
          <a:xfrm>
            <a:off x="706582" y="3332018"/>
            <a:ext cx="11180618" cy="2239844"/>
          </a:xfrm>
          <a:prstGeom prst="rect">
            <a:avLst/>
          </a:prstGeom>
          <a:noFill/>
        </p:spPr>
        <p:txBody>
          <a:bodyPr wrap="square" rtlCol="0">
            <a:spAutoFit/>
          </a:bodyPr>
          <a:lstStyle/>
          <a:p>
            <a:pPr>
              <a:lnSpc>
                <a:spcPct val="150000"/>
              </a:lnSpc>
            </a:pPr>
            <a:r>
              <a:rPr lang="en-US" sz="2400" b="1" dirty="0" err="1">
                <a:solidFill>
                  <a:schemeClr val="accent6">
                    <a:lumMod val="50000"/>
                  </a:schemeClr>
                </a:solidFill>
              </a:rPr>
              <a:t>Câu</a:t>
            </a:r>
            <a:r>
              <a:rPr lang="en-US" sz="2400" b="1" dirty="0">
                <a:solidFill>
                  <a:schemeClr val="accent6">
                    <a:lumMod val="50000"/>
                  </a:schemeClr>
                </a:solidFill>
              </a:rPr>
              <a:t> 1: </a:t>
            </a:r>
          </a:p>
          <a:p>
            <a:pPr>
              <a:lnSpc>
                <a:spcPct val="150000"/>
              </a:lnSpc>
            </a:pPr>
            <a:r>
              <a:rPr lang="en-US" sz="2400" dirty="0">
                <a:solidFill>
                  <a:schemeClr val="accent6">
                    <a:lumMod val="50000"/>
                  </a:schemeClr>
                </a:solidFill>
              </a:rPr>
              <a:t>	</a:t>
            </a:r>
            <a:r>
              <a:rPr lang="en-US" sz="2400" dirty="0" err="1">
                <a:solidFill>
                  <a:schemeClr val="accent6">
                    <a:lumMod val="50000"/>
                  </a:schemeClr>
                </a:solidFill>
              </a:rPr>
              <a:t>Để</a:t>
            </a:r>
            <a:r>
              <a:rPr lang="en-US" sz="2400" dirty="0">
                <a:solidFill>
                  <a:schemeClr val="accent6">
                    <a:lumMod val="50000"/>
                  </a:schemeClr>
                </a:solidFill>
              </a:rPr>
              <a:t> </a:t>
            </a:r>
            <a:r>
              <a:rPr lang="en-US" sz="2400" dirty="0" err="1">
                <a:solidFill>
                  <a:schemeClr val="accent6">
                    <a:lumMod val="50000"/>
                  </a:schemeClr>
                </a:solidFill>
              </a:rPr>
              <a:t>đảm</a:t>
            </a:r>
            <a:r>
              <a:rPr lang="en-US" sz="2400" dirty="0">
                <a:solidFill>
                  <a:schemeClr val="accent6">
                    <a:lumMod val="50000"/>
                  </a:schemeClr>
                </a:solidFill>
              </a:rPr>
              <a:t> </a:t>
            </a:r>
            <a:r>
              <a:rPr lang="en-US" sz="2400" dirty="0" err="1">
                <a:solidFill>
                  <a:schemeClr val="accent6">
                    <a:lumMod val="50000"/>
                  </a:schemeClr>
                </a:solidFill>
              </a:rPr>
              <a:t>bảo</a:t>
            </a:r>
            <a:r>
              <a:rPr lang="en-US" sz="2400" dirty="0">
                <a:solidFill>
                  <a:schemeClr val="accent6">
                    <a:lumMod val="50000"/>
                  </a:schemeClr>
                </a:solidFill>
              </a:rPr>
              <a:t> </a:t>
            </a:r>
            <a:r>
              <a:rPr lang="en-US" sz="2400" dirty="0" err="1">
                <a:solidFill>
                  <a:schemeClr val="accent6">
                    <a:lumMod val="50000"/>
                  </a:schemeClr>
                </a:solidFill>
              </a:rPr>
              <a:t>tính</a:t>
            </a:r>
            <a:r>
              <a:rPr lang="en-US" sz="2400" dirty="0">
                <a:solidFill>
                  <a:schemeClr val="accent6">
                    <a:lumMod val="50000"/>
                  </a:schemeClr>
                </a:solidFill>
              </a:rPr>
              <a:t> </a:t>
            </a:r>
            <a:r>
              <a:rPr lang="en-US" sz="2400" dirty="0" err="1">
                <a:solidFill>
                  <a:schemeClr val="accent6">
                    <a:lumMod val="50000"/>
                  </a:schemeClr>
                </a:solidFill>
              </a:rPr>
              <a:t>minh</a:t>
            </a:r>
            <a:r>
              <a:rPr lang="en-US" sz="2400" dirty="0">
                <a:solidFill>
                  <a:schemeClr val="accent6">
                    <a:lumMod val="50000"/>
                  </a:schemeClr>
                </a:solidFill>
              </a:rPr>
              <a:t> </a:t>
            </a:r>
            <a:r>
              <a:rPr lang="en-US" sz="2400" dirty="0" err="1">
                <a:solidFill>
                  <a:schemeClr val="accent6">
                    <a:lumMod val="50000"/>
                  </a:schemeClr>
                </a:solidFill>
              </a:rPr>
              <a:t>bạch</a:t>
            </a:r>
            <a:r>
              <a:rPr lang="en-US" sz="2400" dirty="0">
                <a:solidFill>
                  <a:schemeClr val="accent6">
                    <a:lumMod val="50000"/>
                  </a:schemeClr>
                </a:solidFill>
              </a:rPr>
              <a:t> </a:t>
            </a:r>
            <a:r>
              <a:rPr lang="en-US" sz="2400" dirty="0" err="1">
                <a:solidFill>
                  <a:schemeClr val="accent6">
                    <a:lumMod val="50000"/>
                  </a:schemeClr>
                </a:solidFill>
              </a:rPr>
              <a:t>về</a:t>
            </a:r>
            <a:r>
              <a:rPr lang="en-US" sz="2400" dirty="0">
                <a:solidFill>
                  <a:schemeClr val="accent6">
                    <a:lumMod val="50000"/>
                  </a:schemeClr>
                </a:solidFill>
              </a:rPr>
              <a:t> </a:t>
            </a:r>
            <a:r>
              <a:rPr lang="en-US" sz="2400" dirty="0" err="1">
                <a:solidFill>
                  <a:schemeClr val="accent6">
                    <a:lumMod val="50000"/>
                  </a:schemeClr>
                </a:solidFill>
              </a:rPr>
              <a:t>sự</a:t>
            </a:r>
            <a:r>
              <a:rPr lang="en-US" sz="2400" dirty="0">
                <a:solidFill>
                  <a:schemeClr val="accent6">
                    <a:lumMod val="50000"/>
                  </a:schemeClr>
                </a:solidFill>
              </a:rPr>
              <a:t> </a:t>
            </a:r>
            <a:r>
              <a:rPr lang="en-US" sz="2400" dirty="0" err="1">
                <a:solidFill>
                  <a:schemeClr val="accent6">
                    <a:lumMod val="50000"/>
                  </a:schemeClr>
                </a:solidFill>
              </a:rPr>
              <a:t>đóng</a:t>
            </a:r>
            <a:r>
              <a:rPr lang="en-US" sz="2400" dirty="0">
                <a:solidFill>
                  <a:schemeClr val="accent6">
                    <a:lumMod val="50000"/>
                  </a:schemeClr>
                </a:solidFill>
              </a:rPr>
              <a:t> </a:t>
            </a:r>
            <a:r>
              <a:rPr lang="en-US" sz="2400" dirty="0" err="1">
                <a:solidFill>
                  <a:schemeClr val="accent6">
                    <a:lumMod val="50000"/>
                  </a:schemeClr>
                </a:solidFill>
              </a:rPr>
              <a:t>góp</a:t>
            </a:r>
            <a:r>
              <a:rPr lang="en-US" sz="2400" dirty="0">
                <a:solidFill>
                  <a:schemeClr val="accent6">
                    <a:lumMod val="50000"/>
                  </a:schemeClr>
                </a:solidFill>
              </a:rPr>
              <a:t> </a:t>
            </a:r>
            <a:r>
              <a:rPr lang="en-US" sz="2400" dirty="0" err="1">
                <a:solidFill>
                  <a:schemeClr val="accent6">
                    <a:lumMod val="50000"/>
                  </a:schemeClr>
                </a:solidFill>
              </a:rPr>
              <a:t>của</a:t>
            </a:r>
            <a:r>
              <a:rPr lang="en-US" sz="2400" dirty="0">
                <a:solidFill>
                  <a:schemeClr val="accent6">
                    <a:lumMod val="50000"/>
                  </a:schemeClr>
                </a:solidFill>
              </a:rPr>
              <a:t> </a:t>
            </a:r>
            <a:r>
              <a:rPr lang="en-US" sz="2400" dirty="0" err="1">
                <a:solidFill>
                  <a:schemeClr val="accent6">
                    <a:lumMod val="50000"/>
                  </a:schemeClr>
                </a:solidFill>
              </a:rPr>
              <a:t>mỗi</a:t>
            </a:r>
            <a:r>
              <a:rPr lang="en-US" sz="2400" dirty="0">
                <a:solidFill>
                  <a:schemeClr val="accent6">
                    <a:lumMod val="50000"/>
                  </a:schemeClr>
                </a:solidFill>
              </a:rPr>
              <a:t> </a:t>
            </a:r>
            <a:r>
              <a:rPr lang="en-US" sz="2400" dirty="0" err="1">
                <a:solidFill>
                  <a:schemeClr val="accent6">
                    <a:lumMod val="50000"/>
                  </a:schemeClr>
                </a:solidFill>
              </a:rPr>
              <a:t>thành</a:t>
            </a:r>
            <a:r>
              <a:rPr lang="en-US" sz="2400" dirty="0">
                <a:solidFill>
                  <a:schemeClr val="accent6">
                    <a:lumMod val="50000"/>
                  </a:schemeClr>
                </a:solidFill>
              </a:rPr>
              <a:t> </a:t>
            </a:r>
            <a:r>
              <a:rPr lang="en-US" sz="2400" dirty="0" err="1">
                <a:solidFill>
                  <a:schemeClr val="accent6">
                    <a:lumMod val="50000"/>
                  </a:schemeClr>
                </a:solidFill>
              </a:rPr>
              <a:t>viên</a:t>
            </a:r>
            <a:r>
              <a:rPr lang="en-US" sz="2400" dirty="0">
                <a:solidFill>
                  <a:schemeClr val="accent6">
                    <a:lumMod val="50000"/>
                  </a:schemeClr>
                </a:solidFill>
              </a:rPr>
              <a:t> </a:t>
            </a:r>
            <a:r>
              <a:rPr lang="en-US" sz="2400" dirty="0" err="1">
                <a:solidFill>
                  <a:schemeClr val="accent6">
                    <a:lumMod val="50000"/>
                  </a:schemeClr>
                </a:solidFill>
              </a:rPr>
              <a:t>phát</a:t>
            </a:r>
            <a:r>
              <a:rPr lang="en-US" sz="2400" dirty="0">
                <a:solidFill>
                  <a:schemeClr val="accent6">
                    <a:lumMod val="50000"/>
                  </a:schemeClr>
                </a:solidFill>
              </a:rPr>
              <a:t> </a:t>
            </a:r>
            <a:r>
              <a:rPr lang="en-US" sz="2400" dirty="0" err="1">
                <a:solidFill>
                  <a:schemeClr val="accent6">
                    <a:lumMod val="50000"/>
                  </a:schemeClr>
                </a:solidFill>
              </a:rPr>
              <a:t>triển</a:t>
            </a:r>
            <a:r>
              <a:rPr lang="en-US" sz="2400" dirty="0">
                <a:solidFill>
                  <a:schemeClr val="accent6">
                    <a:lumMod val="50000"/>
                  </a:schemeClr>
                </a:solidFill>
              </a:rPr>
              <a:t> </a:t>
            </a:r>
            <a:r>
              <a:rPr lang="en-US" sz="2400" dirty="0" err="1">
                <a:solidFill>
                  <a:schemeClr val="accent6">
                    <a:lumMod val="50000"/>
                  </a:schemeClr>
                </a:solidFill>
              </a:rPr>
              <a:t>phần</a:t>
            </a:r>
            <a:r>
              <a:rPr lang="en-US" sz="2400" dirty="0">
                <a:solidFill>
                  <a:schemeClr val="accent6">
                    <a:lumMod val="50000"/>
                  </a:schemeClr>
                </a:solidFill>
              </a:rPr>
              <a:t> </a:t>
            </a:r>
            <a:r>
              <a:rPr lang="en-US" sz="2400" dirty="0" err="1">
                <a:solidFill>
                  <a:schemeClr val="accent6">
                    <a:lumMod val="50000"/>
                  </a:schemeClr>
                </a:solidFill>
              </a:rPr>
              <a:t>mềm</a:t>
            </a:r>
            <a:r>
              <a:rPr lang="en-US" sz="2400" dirty="0">
                <a:solidFill>
                  <a:schemeClr val="accent6">
                    <a:lumMod val="50000"/>
                  </a:schemeClr>
                </a:solidFill>
              </a:rPr>
              <a:t> </a:t>
            </a:r>
            <a:r>
              <a:rPr lang="en-US" sz="2400" dirty="0" err="1">
                <a:solidFill>
                  <a:schemeClr val="accent6">
                    <a:lumMod val="50000"/>
                  </a:schemeClr>
                </a:solidFill>
              </a:rPr>
              <a:t>nguồn</a:t>
            </a:r>
            <a:r>
              <a:rPr lang="en-US" sz="2400" dirty="0">
                <a:solidFill>
                  <a:schemeClr val="accent6">
                    <a:lumMod val="50000"/>
                  </a:schemeClr>
                </a:solidFill>
              </a:rPr>
              <a:t> </a:t>
            </a:r>
            <a:r>
              <a:rPr lang="en-US" sz="2400" dirty="0" err="1">
                <a:solidFill>
                  <a:schemeClr val="accent6">
                    <a:lumMod val="50000"/>
                  </a:schemeClr>
                </a:solidFill>
              </a:rPr>
              <a:t>mở</a:t>
            </a:r>
            <a:r>
              <a:rPr lang="en-US" sz="2400" dirty="0">
                <a:solidFill>
                  <a:schemeClr val="accent6">
                    <a:lumMod val="50000"/>
                  </a:schemeClr>
                </a:solidFill>
              </a:rPr>
              <a:t> </a:t>
            </a:r>
            <a:r>
              <a:rPr lang="en-US" sz="2400" dirty="0" err="1">
                <a:solidFill>
                  <a:schemeClr val="accent6">
                    <a:lumMod val="50000"/>
                  </a:schemeClr>
                </a:solidFill>
              </a:rPr>
              <a:t>và</a:t>
            </a:r>
            <a:r>
              <a:rPr lang="en-US" sz="2400" dirty="0">
                <a:solidFill>
                  <a:schemeClr val="accent6">
                    <a:lumMod val="50000"/>
                  </a:schemeClr>
                </a:solidFill>
              </a:rPr>
              <a:t> </a:t>
            </a:r>
            <a:r>
              <a:rPr lang="en-US" sz="2400" dirty="0" err="1">
                <a:solidFill>
                  <a:schemeClr val="accent6">
                    <a:lumMod val="50000"/>
                  </a:schemeClr>
                </a:solidFill>
              </a:rPr>
              <a:t>để</a:t>
            </a:r>
            <a:r>
              <a:rPr lang="en-US" sz="2400" dirty="0">
                <a:solidFill>
                  <a:schemeClr val="accent6">
                    <a:lumMod val="50000"/>
                  </a:schemeClr>
                </a:solidFill>
              </a:rPr>
              <a:t> ng</a:t>
            </a:r>
            <a:r>
              <a:rPr lang="vi-VN" sz="2400" dirty="0">
                <a:solidFill>
                  <a:schemeClr val="accent6">
                    <a:lumMod val="50000"/>
                  </a:schemeClr>
                </a:solidFill>
              </a:rPr>
              <a:t>ư</a:t>
            </a:r>
            <a:r>
              <a:rPr lang="en-US" sz="2400" dirty="0" err="1">
                <a:solidFill>
                  <a:schemeClr val="accent6">
                    <a:lumMod val="50000"/>
                  </a:schemeClr>
                </a:solidFill>
              </a:rPr>
              <a:t>ời</a:t>
            </a:r>
            <a:r>
              <a:rPr lang="en-US" sz="2400" dirty="0">
                <a:solidFill>
                  <a:schemeClr val="accent6">
                    <a:lumMod val="50000"/>
                  </a:schemeClr>
                </a:solidFill>
              </a:rPr>
              <a:t> </a:t>
            </a:r>
            <a:r>
              <a:rPr lang="en-US" sz="2400" dirty="0" err="1">
                <a:solidFill>
                  <a:schemeClr val="accent6">
                    <a:lumMod val="50000"/>
                  </a:schemeClr>
                </a:solidFill>
              </a:rPr>
              <a:t>sử</a:t>
            </a:r>
            <a:r>
              <a:rPr lang="en-US" sz="2400" dirty="0">
                <a:solidFill>
                  <a:schemeClr val="accent6">
                    <a:lumMod val="50000"/>
                  </a:schemeClr>
                </a:solidFill>
              </a:rPr>
              <a:t> </a:t>
            </a:r>
            <a:r>
              <a:rPr lang="en-US" sz="2400" dirty="0" err="1">
                <a:solidFill>
                  <a:schemeClr val="accent6">
                    <a:lumMod val="50000"/>
                  </a:schemeClr>
                </a:solidFill>
              </a:rPr>
              <a:t>dụng</a:t>
            </a:r>
            <a:r>
              <a:rPr lang="en-US" sz="2400" dirty="0">
                <a:solidFill>
                  <a:schemeClr val="accent6">
                    <a:lumMod val="50000"/>
                  </a:schemeClr>
                </a:solidFill>
              </a:rPr>
              <a:t> </a:t>
            </a:r>
            <a:r>
              <a:rPr lang="en-US" sz="2400" dirty="0" err="1">
                <a:solidFill>
                  <a:schemeClr val="accent6">
                    <a:lumMod val="50000"/>
                  </a:schemeClr>
                </a:solidFill>
              </a:rPr>
              <a:t>sau</a:t>
            </a:r>
            <a:r>
              <a:rPr lang="en-US" sz="2400" dirty="0">
                <a:solidFill>
                  <a:schemeClr val="accent6">
                    <a:lumMod val="50000"/>
                  </a:schemeClr>
                </a:solidFill>
              </a:rPr>
              <a:t> </a:t>
            </a:r>
            <a:r>
              <a:rPr lang="en-US" sz="2400" dirty="0" err="1">
                <a:solidFill>
                  <a:schemeClr val="accent6">
                    <a:lumMod val="50000"/>
                  </a:schemeClr>
                </a:solidFill>
              </a:rPr>
              <a:t>dễ</a:t>
            </a:r>
            <a:r>
              <a:rPr lang="en-US" sz="2400" dirty="0">
                <a:solidFill>
                  <a:schemeClr val="accent6">
                    <a:lumMod val="50000"/>
                  </a:schemeClr>
                </a:solidFill>
              </a:rPr>
              <a:t> </a:t>
            </a:r>
            <a:r>
              <a:rPr lang="en-US" sz="2400" dirty="0" err="1">
                <a:solidFill>
                  <a:schemeClr val="accent6">
                    <a:lumMod val="50000"/>
                  </a:schemeClr>
                </a:solidFill>
              </a:rPr>
              <a:t>nắm</a:t>
            </a:r>
            <a:r>
              <a:rPr lang="en-US" sz="2400" dirty="0">
                <a:solidFill>
                  <a:schemeClr val="accent6">
                    <a:lumMod val="50000"/>
                  </a:schemeClr>
                </a:solidFill>
              </a:rPr>
              <a:t> </a:t>
            </a:r>
            <a:r>
              <a:rPr lang="en-US" sz="2400" dirty="0" err="1">
                <a:solidFill>
                  <a:schemeClr val="accent6">
                    <a:lumMod val="50000"/>
                  </a:schemeClr>
                </a:solidFill>
              </a:rPr>
              <a:t>bắt</a:t>
            </a:r>
            <a:r>
              <a:rPr lang="en-US" sz="2400" dirty="0">
                <a:solidFill>
                  <a:schemeClr val="accent6">
                    <a:lumMod val="50000"/>
                  </a:schemeClr>
                </a:solidFill>
              </a:rPr>
              <a:t> đ</a:t>
            </a:r>
            <a:r>
              <a:rPr lang="vi-VN" sz="2400" dirty="0">
                <a:solidFill>
                  <a:schemeClr val="accent6">
                    <a:lumMod val="50000"/>
                  </a:schemeClr>
                </a:solidFill>
              </a:rPr>
              <a:t>ư</a:t>
            </a:r>
            <a:r>
              <a:rPr lang="en-US" sz="2400" dirty="0" err="1">
                <a:solidFill>
                  <a:schemeClr val="accent6">
                    <a:lumMod val="50000"/>
                  </a:schemeClr>
                </a:solidFill>
              </a:rPr>
              <a:t>ợc</a:t>
            </a:r>
            <a:r>
              <a:rPr lang="en-US" sz="2400" dirty="0">
                <a:solidFill>
                  <a:schemeClr val="accent6">
                    <a:lumMod val="50000"/>
                  </a:schemeClr>
                </a:solidFill>
              </a:rPr>
              <a:t> </a:t>
            </a:r>
            <a:r>
              <a:rPr lang="en-US" sz="2400" dirty="0" err="1">
                <a:solidFill>
                  <a:schemeClr val="accent6">
                    <a:lumMod val="50000"/>
                  </a:schemeClr>
                </a:solidFill>
              </a:rPr>
              <a:t>phần</a:t>
            </a:r>
            <a:r>
              <a:rPr lang="en-US" sz="2400" dirty="0">
                <a:solidFill>
                  <a:schemeClr val="accent6">
                    <a:lumMod val="50000"/>
                  </a:schemeClr>
                </a:solidFill>
              </a:rPr>
              <a:t> </a:t>
            </a:r>
            <a:r>
              <a:rPr lang="en-US" sz="2400" dirty="0" err="1">
                <a:solidFill>
                  <a:schemeClr val="accent6">
                    <a:lumMod val="50000"/>
                  </a:schemeClr>
                </a:solidFill>
              </a:rPr>
              <a:t>phát</a:t>
            </a:r>
            <a:r>
              <a:rPr lang="en-US" sz="2400" dirty="0">
                <a:solidFill>
                  <a:schemeClr val="accent6">
                    <a:lumMod val="50000"/>
                  </a:schemeClr>
                </a:solidFill>
              </a:rPr>
              <a:t> </a:t>
            </a:r>
            <a:r>
              <a:rPr lang="en-US" sz="2400" dirty="0" err="1">
                <a:solidFill>
                  <a:schemeClr val="accent6">
                    <a:lumMod val="50000"/>
                  </a:schemeClr>
                </a:solidFill>
              </a:rPr>
              <a:t>triển</a:t>
            </a:r>
            <a:r>
              <a:rPr lang="en-US" sz="2400" dirty="0">
                <a:solidFill>
                  <a:schemeClr val="accent6">
                    <a:lumMod val="50000"/>
                  </a:schemeClr>
                </a:solidFill>
              </a:rPr>
              <a:t> </a:t>
            </a:r>
            <a:r>
              <a:rPr lang="en-US" sz="2400" dirty="0" err="1">
                <a:solidFill>
                  <a:schemeClr val="accent6">
                    <a:lumMod val="50000"/>
                  </a:schemeClr>
                </a:solidFill>
              </a:rPr>
              <a:t>để</a:t>
            </a:r>
            <a:r>
              <a:rPr lang="en-US" sz="2400" dirty="0">
                <a:solidFill>
                  <a:schemeClr val="accent6">
                    <a:lumMod val="50000"/>
                  </a:schemeClr>
                </a:solidFill>
              </a:rPr>
              <a:t> </a:t>
            </a:r>
            <a:r>
              <a:rPr lang="en-US" sz="2400" dirty="0" err="1">
                <a:solidFill>
                  <a:schemeClr val="accent6">
                    <a:lumMod val="50000"/>
                  </a:schemeClr>
                </a:solidFill>
              </a:rPr>
              <a:t>dễ</a:t>
            </a:r>
            <a:r>
              <a:rPr lang="en-US" sz="2400" dirty="0">
                <a:solidFill>
                  <a:schemeClr val="accent6">
                    <a:lumMod val="50000"/>
                  </a:schemeClr>
                </a:solidFill>
              </a:rPr>
              <a:t> </a:t>
            </a:r>
            <a:r>
              <a:rPr lang="en-US" sz="2400" dirty="0" err="1">
                <a:solidFill>
                  <a:schemeClr val="accent6">
                    <a:lumMod val="50000"/>
                  </a:schemeClr>
                </a:solidFill>
              </a:rPr>
              <a:t>sử</a:t>
            </a:r>
            <a:r>
              <a:rPr lang="en-US" sz="2400" dirty="0">
                <a:solidFill>
                  <a:schemeClr val="accent6">
                    <a:lumMod val="50000"/>
                  </a:schemeClr>
                </a:solidFill>
              </a:rPr>
              <a:t> </a:t>
            </a:r>
            <a:r>
              <a:rPr lang="en-US" sz="2400" dirty="0" err="1">
                <a:solidFill>
                  <a:schemeClr val="accent6">
                    <a:lumMod val="50000"/>
                  </a:schemeClr>
                </a:solidFill>
              </a:rPr>
              <a:t>dụng</a:t>
            </a:r>
            <a:endParaRPr lang="en-US" sz="2400" dirty="0">
              <a:solidFill>
                <a:schemeClr val="accent6">
                  <a:lumMod val="50000"/>
                </a:schemeClr>
              </a:solidFill>
            </a:endParaRPr>
          </a:p>
        </p:txBody>
      </p:sp>
      <p:sp>
        <p:nvSpPr>
          <p:cNvPr id="10" name="TextBox 9">
            <a:extLst>
              <a:ext uri="{FF2B5EF4-FFF2-40B4-BE49-F238E27FC236}">
                <a16:creationId xmlns:a16="http://schemas.microsoft.com/office/drawing/2014/main" id="{52306FE3-1EEF-48F6-A997-C7AEFAABA9BB}"/>
              </a:ext>
            </a:extLst>
          </p:cNvPr>
          <p:cNvSpPr txBox="1"/>
          <p:nvPr/>
        </p:nvSpPr>
        <p:spPr>
          <a:xfrm>
            <a:off x="706582" y="3429000"/>
            <a:ext cx="11180618" cy="2793842"/>
          </a:xfrm>
          <a:prstGeom prst="rect">
            <a:avLst/>
          </a:prstGeom>
          <a:solidFill>
            <a:schemeClr val="tx1"/>
          </a:solidFill>
        </p:spPr>
        <p:txBody>
          <a:bodyPr wrap="square" rtlCol="0">
            <a:spAutoFit/>
          </a:bodyPr>
          <a:lstStyle/>
          <a:p>
            <a:pPr>
              <a:lnSpc>
                <a:spcPct val="150000"/>
              </a:lnSpc>
            </a:pPr>
            <a:r>
              <a:rPr lang="en-US" sz="2400" b="1" dirty="0" err="1">
                <a:solidFill>
                  <a:schemeClr val="accent6">
                    <a:lumMod val="50000"/>
                  </a:schemeClr>
                </a:solidFill>
              </a:rPr>
              <a:t>Câu</a:t>
            </a:r>
            <a:r>
              <a:rPr lang="en-US" sz="2400" b="1" dirty="0">
                <a:solidFill>
                  <a:schemeClr val="accent6">
                    <a:lumMod val="50000"/>
                  </a:schemeClr>
                </a:solidFill>
              </a:rPr>
              <a:t> 2: </a:t>
            </a:r>
          </a:p>
          <a:p>
            <a:pPr>
              <a:lnSpc>
                <a:spcPct val="150000"/>
              </a:lnSpc>
            </a:pPr>
            <a:r>
              <a:rPr lang="en-US" sz="2400" dirty="0">
                <a:solidFill>
                  <a:schemeClr val="accent6">
                    <a:lumMod val="50000"/>
                  </a:schemeClr>
                </a:solidFill>
              </a:rPr>
              <a:t>	</a:t>
            </a:r>
            <a:r>
              <a:rPr lang="en-US" sz="2400" dirty="0" err="1">
                <a:solidFill>
                  <a:schemeClr val="accent6">
                    <a:lumMod val="50000"/>
                  </a:schemeClr>
                </a:solidFill>
              </a:rPr>
              <a:t>Để</a:t>
            </a:r>
            <a:r>
              <a:rPr lang="en-US" sz="2400" dirty="0">
                <a:solidFill>
                  <a:schemeClr val="accent6">
                    <a:lumMod val="50000"/>
                  </a:schemeClr>
                </a:solidFill>
              </a:rPr>
              <a:t> </a:t>
            </a:r>
            <a:r>
              <a:rPr lang="en-US" sz="2400" dirty="0" err="1">
                <a:solidFill>
                  <a:schemeClr val="accent6">
                    <a:lumMod val="50000"/>
                  </a:schemeClr>
                </a:solidFill>
              </a:rPr>
              <a:t>đảm</a:t>
            </a:r>
            <a:r>
              <a:rPr lang="en-US" sz="2400" dirty="0">
                <a:solidFill>
                  <a:schemeClr val="accent6">
                    <a:lumMod val="50000"/>
                  </a:schemeClr>
                </a:solidFill>
              </a:rPr>
              <a:t> </a:t>
            </a:r>
            <a:r>
              <a:rPr lang="en-US" sz="2400" dirty="0" err="1">
                <a:solidFill>
                  <a:schemeClr val="accent6">
                    <a:lumMod val="50000"/>
                  </a:schemeClr>
                </a:solidFill>
              </a:rPr>
              <a:t>bảo</a:t>
            </a:r>
            <a:r>
              <a:rPr lang="en-US" sz="2400" dirty="0">
                <a:solidFill>
                  <a:schemeClr val="accent6">
                    <a:lumMod val="50000"/>
                  </a:schemeClr>
                </a:solidFill>
              </a:rPr>
              <a:t> </a:t>
            </a:r>
            <a:r>
              <a:rPr lang="en-US" sz="2400" dirty="0" err="1">
                <a:solidFill>
                  <a:schemeClr val="accent6">
                    <a:lumMod val="50000"/>
                  </a:schemeClr>
                </a:solidFill>
              </a:rPr>
              <a:t>sự</a:t>
            </a:r>
            <a:r>
              <a:rPr lang="en-US" sz="2400" dirty="0">
                <a:solidFill>
                  <a:schemeClr val="accent6">
                    <a:lumMod val="50000"/>
                  </a:schemeClr>
                </a:solidFill>
              </a:rPr>
              <a:t> </a:t>
            </a:r>
            <a:r>
              <a:rPr lang="en-US" sz="2400" dirty="0" err="1">
                <a:solidFill>
                  <a:schemeClr val="accent6">
                    <a:lumMod val="50000"/>
                  </a:schemeClr>
                </a:solidFill>
              </a:rPr>
              <a:t>phát</a:t>
            </a:r>
            <a:r>
              <a:rPr lang="en-US" sz="2400" dirty="0">
                <a:solidFill>
                  <a:schemeClr val="accent6">
                    <a:lumMod val="50000"/>
                  </a:schemeClr>
                </a:solidFill>
              </a:rPr>
              <a:t> </a:t>
            </a:r>
            <a:r>
              <a:rPr lang="en-US" sz="2400" dirty="0" err="1">
                <a:solidFill>
                  <a:schemeClr val="accent6">
                    <a:lumMod val="50000"/>
                  </a:schemeClr>
                </a:solidFill>
              </a:rPr>
              <a:t>triển</a:t>
            </a:r>
            <a:r>
              <a:rPr lang="en-US" sz="2400" dirty="0">
                <a:solidFill>
                  <a:schemeClr val="accent6">
                    <a:lumMod val="50000"/>
                  </a:schemeClr>
                </a:solidFill>
              </a:rPr>
              <a:t> </a:t>
            </a:r>
            <a:r>
              <a:rPr lang="en-US" sz="2400" dirty="0" err="1">
                <a:solidFill>
                  <a:schemeClr val="accent6">
                    <a:lumMod val="50000"/>
                  </a:schemeClr>
                </a:solidFill>
              </a:rPr>
              <a:t>bền</a:t>
            </a:r>
            <a:r>
              <a:rPr lang="en-US" sz="2400" dirty="0">
                <a:solidFill>
                  <a:schemeClr val="accent6">
                    <a:lumMod val="50000"/>
                  </a:schemeClr>
                </a:solidFill>
              </a:rPr>
              <a:t> </a:t>
            </a:r>
            <a:r>
              <a:rPr lang="en-US" sz="2400" dirty="0" err="1">
                <a:solidFill>
                  <a:schemeClr val="accent6">
                    <a:lumMod val="50000"/>
                  </a:schemeClr>
                </a:solidFill>
              </a:rPr>
              <a:t>vững</a:t>
            </a:r>
            <a:r>
              <a:rPr lang="en-US" sz="2400" dirty="0">
                <a:solidFill>
                  <a:schemeClr val="accent6">
                    <a:lumMod val="50000"/>
                  </a:schemeClr>
                </a:solidFill>
              </a:rPr>
              <a:t> </a:t>
            </a:r>
            <a:r>
              <a:rPr lang="en-US" sz="2400" dirty="0" err="1">
                <a:solidFill>
                  <a:schemeClr val="accent6">
                    <a:lumMod val="50000"/>
                  </a:schemeClr>
                </a:solidFill>
              </a:rPr>
              <a:t>của</a:t>
            </a:r>
            <a:r>
              <a:rPr lang="en-US" sz="2400" dirty="0">
                <a:solidFill>
                  <a:schemeClr val="accent6">
                    <a:lumMod val="50000"/>
                  </a:schemeClr>
                </a:solidFill>
              </a:rPr>
              <a:t> </a:t>
            </a:r>
            <a:r>
              <a:rPr lang="en-US" sz="2400" dirty="0" err="1">
                <a:solidFill>
                  <a:schemeClr val="accent6">
                    <a:lumMod val="50000"/>
                  </a:schemeClr>
                </a:solidFill>
              </a:rPr>
              <a:t>cộng</a:t>
            </a:r>
            <a:r>
              <a:rPr lang="en-US" sz="2400" dirty="0">
                <a:solidFill>
                  <a:schemeClr val="accent6">
                    <a:lumMod val="50000"/>
                  </a:schemeClr>
                </a:solidFill>
              </a:rPr>
              <a:t> </a:t>
            </a:r>
            <a:r>
              <a:rPr lang="en-US" sz="2400" dirty="0" err="1">
                <a:solidFill>
                  <a:schemeClr val="accent6">
                    <a:lumMod val="50000"/>
                  </a:schemeClr>
                </a:solidFill>
              </a:rPr>
              <a:t>đồng</a:t>
            </a:r>
            <a:r>
              <a:rPr lang="en-US" sz="2400" dirty="0">
                <a:solidFill>
                  <a:schemeClr val="accent6">
                    <a:lumMod val="50000"/>
                  </a:schemeClr>
                </a:solidFill>
              </a:rPr>
              <a:t> </a:t>
            </a:r>
            <a:r>
              <a:rPr lang="en-US" sz="2400" dirty="0" err="1">
                <a:solidFill>
                  <a:schemeClr val="accent6">
                    <a:lumMod val="50000"/>
                  </a:schemeClr>
                </a:solidFill>
              </a:rPr>
              <a:t>phần</a:t>
            </a:r>
            <a:r>
              <a:rPr lang="en-US" sz="2400" dirty="0">
                <a:solidFill>
                  <a:schemeClr val="accent6">
                    <a:lumMod val="50000"/>
                  </a:schemeClr>
                </a:solidFill>
              </a:rPr>
              <a:t> </a:t>
            </a:r>
            <a:r>
              <a:rPr lang="en-US" sz="2400" dirty="0" err="1">
                <a:solidFill>
                  <a:schemeClr val="accent6">
                    <a:lumMod val="50000"/>
                  </a:schemeClr>
                </a:solidFill>
              </a:rPr>
              <a:t>mềm</a:t>
            </a:r>
            <a:r>
              <a:rPr lang="en-US" sz="2400" dirty="0">
                <a:solidFill>
                  <a:schemeClr val="accent6">
                    <a:lumMod val="50000"/>
                  </a:schemeClr>
                </a:solidFill>
              </a:rPr>
              <a:t> </a:t>
            </a:r>
            <a:r>
              <a:rPr lang="en-US" sz="2400" dirty="0" err="1">
                <a:solidFill>
                  <a:schemeClr val="accent6">
                    <a:lumMod val="50000"/>
                  </a:schemeClr>
                </a:solidFill>
              </a:rPr>
              <a:t>nguồn</a:t>
            </a:r>
            <a:r>
              <a:rPr lang="en-US" sz="2400" dirty="0">
                <a:solidFill>
                  <a:schemeClr val="accent6">
                    <a:lumMod val="50000"/>
                  </a:schemeClr>
                </a:solidFill>
              </a:rPr>
              <a:t> </a:t>
            </a:r>
            <a:r>
              <a:rPr lang="en-US" sz="2400" dirty="0" err="1">
                <a:solidFill>
                  <a:schemeClr val="accent6">
                    <a:lumMod val="50000"/>
                  </a:schemeClr>
                </a:solidFill>
              </a:rPr>
              <a:t>mở</a:t>
            </a:r>
            <a:r>
              <a:rPr lang="en-US" sz="2400" dirty="0">
                <a:solidFill>
                  <a:schemeClr val="accent6">
                    <a:lumMod val="50000"/>
                  </a:schemeClr>
                </a:solidFill>
              </a:rPr>
              <a:t>, </a:t>
            </a:r>
            <a:r>
              <a:rPr lang="en-US" sz="2400" dirty="0" err="1">
                <a:solidFill>
                  <a:schemeClr val="accent6">
                    <a:lumMod val="50000"/>
                  </a:schemeClr>
                </a:solidFill>
              </a:rPr>
              <a:t>khi</a:t>
            </a:r>
            <a:r>
              <a:rPr lang="en-US" sz="2400" dirty="0">
                <a:solidFill>
                  <a:schemeClr val="accent6">
                    <a:lumMod val="50000"/>
                  </a:schemeClr>
                </a:solidFill>
              </a:rPr>
              <a:t> </a:t>
            </a:r>
            <a:r>
              <a:rPr lang="en-US" sz="2400" dirty="0" err="1">
                <a:solidFill>
                  <a:schemeClr val="accent6">
                    <a:lumMod val="50000"/>
                  </a:schemeClr>
                </a:solidFill>
              </a:rPr>
              <a:t>có</a:t>
            </a:r>
            <a:r>
              <a:rPr lang="en-US" sz="2400" dirty="0">
                <a:solidFill>
                  <a:schemeClr val="accent6">
                    <a:lumMod val="50000"/>
                  </a:schemeClr>
                </a:solidFill>
              </a:rPr>
              <a:t> </a:t>
            </a:r>
            <a:r>
              <a:rPr lang="en-US" sz="2400" dirty="0" err="1">
                <a:solidFill>
                  <a:schemeClr val="accent6">
                    <a:lumMod val="50000"/>
                  </a:schemeClr>
                </a:solidFill>
              </a:rPr>
              <a:t>quyền</a:t>
            </a:r>
            <a:r>
              <a:rPr lang="en-US" sz="2400" dirty="0">
                <a:solidFill>
                  <a:schemeClr val="accent6">
                    <a:lumMod val="50000"/>
                  </a:schemeClr>
                </a:solidFill>
              </a:rPr>
              <a:t> </a:t>
            </a:r>
            <a:r>
              <a:rPr lang="en-US" sz="2400" dirty="0" err="1">
                <a:solidFill>
                  <a:schemeClr val="accent6">
                    <a:lumMod val="50000"/>
                  </a:schemeClr>
                </a:solidFill>
              </a:rPr>
              <a:t>sử</a:t>
            </a:r>
            <a:r>
              <a:rPr lang="en-US" sz="2400" dirty="0">
                <a:solidFill>
                  <a:schemeClr val="accent6">
                    <a:lumMod val="50000"/>
                  </a:schemeClr>
                </a:solidFill>
              </a:rPr>
              <a:t> </a:t>
            </a:r>
            <a:r>
              <a:rPr lang="en-US" sz="2400" dirty="0" err="1">
                <a:solidFill>
                  <a:schemeClr val="accent6">
                    <a:lumMod val="50000"/>
                  </a:schemeClr>
                </a:solidFill>
              </a:rPr>
              <a:t>dụng</a:t>
            </a:r>
            <a:r>
              <a:rPr lang="en-US" sz="2400" dirty="0">
                <a:solidFill>
                  <a:schemeClr val="accent6">
                    <a:lumMod val="50000"/>
                  </a:schemeClr>
                </a:solidFill>
              </a:rPr>
              <a:t> </a:t>
            </a:r>
            <a:r>
              <a:rPr lang="en-US" sz="2400" dirty="0" err="1">
                <a:solidFill>
                  <a:schemeClr val="accent6">
                    <a:lumMod val="50000"/>
                  </a:schemeClr>
                </a:solidFill>
              </a:rPr>
              <a:t>phần</a:t>
            </a:r>
            <a:r>
              <a:rPr lang="en-US" sz="2400" dirty="0">
                <a:solidFill>
                  <a:schemeClr val="accent6">
                    <a:lumMod val="50000"/>
                  </a:schemeClr>
                </a:solidFill>
              </a:rPr>
              <a:t> </a:t>
            </a:r>
            <a:r>
              <a:rPr lang="en-US" sz="2400" dirty="0" err="1">
                <a:solidFill>
                  <a:schemeClr val="accent6">
                    <a:lumMod val="50000"/>
                  </a:schemeClr>
                </a:solidFill>
              </a:rPr>
              <a:t>mềm</a:t>
            </a:r>
            <a:r>
              <a:rPr lang="en-US" sz="2400" dirty="0">
                <a:solidFill>
                  <a:schemeClr val="accent6">
                    <a:lumMod val="50000"/>
                  </a:schemeClr>
                </a:solidFill>
              </a:rPr>
              <a:t> </a:t>
            </a:r>
            <a:r>
              <a:rPr lang="en-US" sz="2400" dirty="0" err="1">
                <a:solidFill>
                  <a:schemeClr val="accent6">
                    <a:lumMod val="50000"/>
                  </a:schemeClr>
                </a:solidFill>
              </a:rPr>
              <a:t>nguồn</a:t>
            </a:r>
            <a:r>
              <a:rPr lang="en-US" sz="2400" dirty="0">
                <a:solidFill>
                  <a:schemeClr val="accent6">
                    <a:lumMod val="50000"/>
                  </a:schemeClr>
                </a:solidFill>
              </a:rPr>
              <a:t> </a:t>
            </a:r>
            <a:r>
              <a:rPr lang="en-US" sz="2400" dirty="0" err="1">
                <a:solidFill>
                  <a:schemeClr val="accent6">
                    <a:lumMod val="50000"/>
                  </a:schemeClr>
                </a:solidFill>
              </a:rPr>
              <a:t>mở</a:t>
            </a:r>
            <a:r>
              <a:rPr lang="en-US" sz="2400" dirty="0">
                <a:solidFill>
                  <a:schemeClr val="accent6">
                    <a:lumMod val="50000"/>
                  </a:schemeClr>
                </a:solidFill>
              </a:rPr>
              <a:t> </a:t>
            </a:r>
            <a:r>
              <a:rPr lang="en-US" sz="2400" dirty="0" err="1">
                <a:solidFill>
                  <a:schemeClr val="accent6">
                    <a:lumMod val="50000"/>
                  </a:schemeClr>
                </a:solidFill>
              </a:rPr>
              <a:t>để</a:t>
            </a:r>
            <a:r>
              <a:rPr lang="en-US" sz="2400" dirty="0">
                <a:solidFill>
                  <a:schemeClr val="accent6">
                    <a:lumMod val="50000"/>
                  </a:schemeClr>
                </a:solidFill>
              </a:rPr>
              <a:t> </a:t>
            </a:r>
            <a:r>
              <a:rPr lang="en-US" sz="2400" dirty="0" err="1">
                <a:solidFill>
                  <a:schemeClr val="accent6">
                    <a:lumMod val="50000"/>
                  </a:schemeClr>
                </a:solidFill>
              </a:rPr>
              <a:t>phát</a:t>
            </a:r>
            <a:r>
              <a:rPr lang="en-US" sz="2400" dirty="0">
                <a:solidFill>
                  <a:schemeClr val="accent6">
                    <a:lumMod val="50000"/>
                  </a:schemeClr>
                </a:solidFill>
              </a:rPr>
              <a:t> </a:t>
            </a:r>
            <a:r>
              <a:rPr lang="en-US" sz="2400" dirty="0" err="1">
                <a:solidFill>
                  <a:schemeClr val="accent6">
                    <a:lumMod val="50000"/>
                  </a:schemeClr>
                </a:solidFill>
              </a:rPr>
              <a:t>triển</a:t>
            </a:r>
            <a:r>
              <a:rPr lang="en-US" sz="2400" dirty="0">
                <a:solidFill>
                  <a:schemeClr val="accent6">
                    <a:lumMod val="50000"/>
                  </a:schemeClr>
                </a:solidFill>
              </a:rPr>
              <a:t> </a:t>
            </a:r>
            <a:r>
              <a:rPr lang="en-US" sz="2400" dirty="0" err="1">
                <a:solidFill>
                  <a:schemeClr val="accent6">
                    <a:lumMod val="50000"/>
                  </a:schemeClr>
                </a:solidFill>
              </a:rPr>
              <a:t>thì</a:t>
            </a:r>
            <a:r>
              <a:rPr lang="en-US" sz="2400" dirty="0">
                <a:solidFill>
                  <a:schemeClr val="accent6">
                    <a:lumMod val="50000"/>
                  </a:schemeClr>
                </a:solidFill>
              </a:rPr>
              <a:t> </a:t>
            </a:r>
            <a:r>
              <a:rPr lang="en-US" sz="2400" dirty="0" err="1">
                <a:solidFill>
                  <a:schemeClr val="accent6">
                    <a:lumMod val="50000"/>
                  </a:schemeClr>
                </a:solidFill>
              </a:rPr>
              <a:t>cũng</a:t>
            </a:r>
            <a:r>
              <a:rPr lang="en-US" sz="2400" dirty="0">
                <a:solidFill>
                  <a:schemeClr val="accent6">
                    <a:lumMod val="50000"/>
                  </a:schemeClr>
                </a:solidFill>
              </a:rPr>
              <a:t> </a:t>
            </a:r>
            <a:r>
              <a:rPr lang="en-US" sz="2400" dirty="0" err="1">
                <a:solidFill>
                  <a:schemeClr val="accent6">
                    <a:lumMod val="50000"/>
                  </a:schemeClr>
                </a:solidFill>
              </a:rPr>
              <a:t>có</a:t>
            </a:r>
            <a:r>
              <a:rPr lang="en-US" sz="2400" dirty="0">
                <a:solidFill>
                  <a:schemeClr val="accent6">
                    <a:lumMod val="50000"/>
                  </a:schemeClr>
                </a:solidFill>
              </a:rPr>
              <a:t> </a:t>
            </a:r>
            <a:r>
              <a:rPr lang="en-US" sz="2400" dirty="0" err="1">
                <a:solidFill>
                  <a:schemeClr val="accent6">
                    <a:lumMod val="50000"/>
                  </a:schemeClr>
                </a:solidFill>
              </a:rPr>
              <a:t>nghĩa</a:t>
            </a:r>
            <a:r>
              <a:rPr lang="en-US" sz="2400" dirty="0">
                <a:solidFill>
                  <a:schemeClr val="accent6">
                    <a:lumMod val="50000"/>
                  </a:schemeClr>
                </a:solidFill>
              </a:rPr>
              <a:t> </a:t>
            </a:r>
            <a:r>
              <a:rPr lang="en-US" sz="2400" dirty="0" err="1">
                <a:solidFill>
                  <a:schemeClr val="accent6">
                    <a:lumMod val="50000"/>
                  </a:schemeClr>
                </a:solidFill>
              </a:rPr>
              <a:t>vụ</a:t>
            </a:r>
            <a:r>
              <a:rPr lang="en-US" sz="2400" dirty="0">
                <a:solidFill>
                  <a:schemeClr val="accent6">
                    <a:lumMod val="50000"/>
                  </a:schemeClr>
                </a:solidFill>
              </a:rPr>
              <a:t> </a:t>
            </a:r>
            <a:r>
              <a:rPr lang="en-US" sz="2400" dirty="0" err="1">
                <a:solidFill>
                  <a:schemeClr val="accent6">
                    <a:lumMod val="50000"/>
                  </a:schemeClr>
                </a:solidFill>
              </a:rPr>
              <a:t>đóng</a:t>
            </a:r>
            <a:r>
              <a:rPr lang="en-US" sz="2400" dirty="0">
                <a:solidFill>
                  <a:schemeClr val="accent6">
                    <a:lumMod val="50000"/>
                  </a:schemeClr>
                </a:solidFill>
              </a:rPr>
              <a:t> </a:t>
            </a:r>
            <a:r>
              <a:rPr lang="en-US" sz="2400" dirty="0" err="1">
                <a:solidFill>
                  <a:schemeClr val="accent6">
                    <a:lumMod val="50000"/>
                  </a:schemeClr>
                </a:solidFill>
              </a:rPr>
              <a:t>góp</a:t>
            </a:r>
            <a:r>
              <a:rPr lang="en-US" sz="2400" dirty="0">
                <a:solidFill>
                  <a:schemeClr val="accent6">
                    <a:lumMod val="50000"/>
                  </a:schemeClr>
                </a:solidFill>
              </a:rPr>
              <a:t> </a:t>
            </a:r>
            <a:r>
              <a:rPr lang="en-US" sz="2400" dirty="0" err="1">
                <a:solidFill>
                  <a:schemeClr val="accent6">
                    <a:lumMod val="50000"/>
                  </a:schemeClr>
                </a:solidFill>
              </a:rPr>
              <a:t>để</a:t>
            </a:r>
            <a:r>
              <a:rPr lang="en-US" sz="2400" dirty="0">
                <a:solidFill>
                  <a:schemeClr val="accent6">
                    <a:lumMod val="50000"/>
                  </a:schemeClr>
                </a:solidFill>
              </a:rPr>
              <a:t> </a:t>
            </a:r>
            <a:r>
              <a:rPr lang="en-US" sz="2400" dirty="0" err="1">
                <a:solidFill>
                  <a:schemeClr val="accent6">
                    <a:lumMod val="50000"/>
                  </a:schemeClr>
                </a:solidFill>
              </a:rPr>
              <a:t>cộng</a:t>
            </a:r>
            <a:r>
              <a:rPr lang="en-US" sz="2400" dirty="0">
                <a:solidFill>
                  <a:schemeClr val="accent6">
                    <a:lumMod val="50000"/>
                  </a:schemeClr>
                </a:solidFill>
              </a:rPr>
              <a:t> </a:t>
            </a:r>
            <a:r>
              <a:rPr lang="en-US" sz="2400" dirty="0" err="1">
                <a:solidFill>
                  <a:schemeClr val="accent6">
                    <a:lumMod val="50000"/>
                  </a:schemeClr>
                </a:solidFill>
              </a:rPr>
              <a:t>đồng</a:t>
            </a:r>
            <a:r>
              <a:rPr lang="en-US" sz="2400" dirty="0">
                <a:solidFill>
                  <a:schemeClr val="accent6">
                    <a:lumMod val="50000"/>
                  </a:schemeClr>
                </a:solidFill>
              </a:rPr>
              <a:t> </a:t>
            </a:r>
            <a:r>
              <a:rPr lang="en-US" sz="2400" dirty="0" err="1">
                <a:solidFill>
                  <a:schemeClr val="accent6">
                    <a:lumMod val="50000"/>
                  </a:schemeClr>
                </a:solidFill>
              </a:rPr>
              <a:t>được</a:t>
            </a:r>
            <a:r>
              <a:rPr lang="en-US" sz="2400" dirty="0">
                <a:solidFill>
                  <a:schemeClr val="accent6">
                    <a:lumMod val="50000"/>
                  </a:schemeClr>
                </a:solidFill>
              </a:rPr>
              <a:t> </a:t>
            </a:r>
            <a:r>
              <a:rPr lang="en-US" sz="2400" dirty="0" err="1">
                <a:solidFill>
                  <a:schemeClr val="accent6">
                    <a:lumMod val="50000"/>
                  </a:schemeClr>
                </a:solidFill>
              </a:rPr>
              <a:t>sử</a:t>
            </a:r>
            <a:r>
              <a:rPr lang="en-US" sz="2400" dirty="0">
                <a:solidFill>
                  <a:schemeClr val="accent6">
                    <a:lumMod val="50000"/>
                  </a:schemeClr>
                </a:solidFill>
              </a:rPr>
              <a:t> </a:t>
            </a:r>
            <a:r>
              <a:rPr lang="en-US" sz="2400" dirty="0" err="1">
                <a:solidFill>
                  <a:schemeClr val="accent6">
                    <a:lumMod val="50000"/>
                  </a:schemeClr>
                </a:solidFill>
              </a:rPr>
              <a:t>dụng</a:t>
            </a:r>
            <a:r>
              <a:rPr lang="en-US" sz="2400" dirty="0">
                <a:solidFill>
                  <a:schemeClr val="accent6">
                    <a:lumMod val="50000"/>
                  </a:schemeClr>
                </a:solidFill>
              </a:rPr>
              <a:t> </a:t>
            </a:r>
            <a:r>
              <a:rPr lang="en-US" sz="2400" dirty="0" err="1">
                <a:solidFill>
                  <a:schemeClr val="accent6">
                    <a:lumMod val="50000"/>
                  </a:schemeClr>
                </a:solidFill>
              </a:rPr>
              <a:t>phần</a:t>
            </a:r>
            <a:r>
              <a:rPr lang="en-US" sz="2400" dirty="0">
                <a:solidFill>
                  <a:schemeClr val="accent6">
                    <a:lumMod val="50000"/>
                  </a:schemeClr>
                </a:solidFill>
              </a:rPr>
              <a:t> </a:t>
            </a:r>
            <a:r>
              <a:rPr lang="en-US" sz="2400" dirty="0" err="1">
                <a:solidFill>
                  <a:schemeClr val="accent6">
                    <a:lumMod val="50000"/>
                  </a:schemeClr>
                </a:solidFill>
              </a:rPr>
              <a:t>mình</a:t>
            </a:r>
            <a:r>
              <a:rPr lang="en-US" sz="2400" dirty="0">
                <a:solidFill>
                  <a:schemeClr val="accent6">
                    <a:lumMod val="50000"/>
                  </a:schemeClr>
                </a:solidFill>
              </a:rPr>
              <a:t> </a:t>
            </a:r>
            <a:r>
              <a:rPr lang="en-US" sz="2400" dirty="0" err="1">
                <a:solidFill>
                  <a:schemeClr val="accent6">
                    <a:lumMod val="50000"/>
                  </a:schemeClr>
                </a:solidFill>
              </a:rPr>
              <a:t>phát</a:t>
            </a:r>
            <a:r>
              <a:rPr lang="en-US" sz="2400" dirty="0">
                <a:solidFill>
                  <a:schemeClr val="accent6">
                    <a:lumMod val="50000"/>
                  </a:schemeClr>
                </a:solidFill>
              </a:rPr>
              <a:t> </a:t>
            </a:r>
            <a:r>
              <a:rPr lang="en-US" sz="2400" dirty="0" err="1">
                <a:solidFill>
                  <a:schemeClr val="accent6">
                    <a:lumMod val="50000"/>
                  </a:schemeClr>
                </a:solidFill>
              </a:rPr>
              <a:t>triển</a:t>
            </a:r>
            <a:r>
              <a:rPr lang="en-US" sz="2400" dirty="0">
                <a:solidFill>
                  <a:schemeClr val="accent6">
                    <a:lumMod val="50000"/>
                  </a:schemeClr>
                </a:solidFill>
              </a:rPr>
              <a:t> </a:t>
            </a:r>
            <a:r>
              <a:rPr lang="en-US" sz="2400" dirty="0" err="1">
                <a:solidFill>
                  <a:schemeClr val="accent6">
                    <a:lumMod val="50000"/>
                  </a:schemeClr>
                </a:solidFill>
              </a:rPr>
              <a:t>dựa</a:t>
            </a:r>
            <a:r>
              <a:rPr lang="en-US" sz="2400" dirty="0">
                <a:solidFill>
                  <a:schemeClr val="accent6">
                    <a:lumMod val="50000"/>
                  </a:schemeClr>
                </a:solidFill>
              </a:rPr>
              <a:t> </a:t>
            </a:r>
            <a:r>
              <a:rPr lang="en-US" sz="2400" dirty="0" err="1">
                <a:solidFill>
                  <a:schemeClr val="accent6">
                    <a:lumMod val="50000"/>
                  </a:schemeClr>
                </a:solidFill>
              </a:rPr>
              <a:t>trên</a:t>
            </a:r>
            <a:r>
              <a:rPr lang="en-US" sz="2400" dirty="0">
                <a:solidFill>
                  <a:schemeClr val="accent6">
                    <a:lumMod val="50000"/>
                  </a:schemeClr>
                </a:solidFill>
              </a:rPr>
              <a:t> </a:t>
            </a:r>
            <a:r>
              <a:rPr lang="en-US" sz="2400" dirty="0" err="1">
                <a:solidFill>
                  <a:schemeClr val="accent6">
                    <a:lumMod val="50000"/>
                  </a:schemeClr>
                </a:solidFill>
              </a:rPr>
              <a:t>phần</a:t>
            </a:r>
            <a:r>
              <a:rPr lang="en-US" sz="2400" dirty="0">
                <a:solidFill>
                  <a:schemeClr val="accent6">
                    <a:lumMod val="50000"/>
                  </a:schemeClr>
                </a:solidFill>
              </a:rPr>
              <a:t> </a:t>
            </a:r>
            <a:r>
              <a:rPr lang="en-US" sz="2400" dirty="0" err="1">
                <a:solidFill>
                  <a:schemeClr val="accent6">
                    <a:lumMod val="50000"/>
                  </a:schemeClr>
                </a:solidFill>
              </a:rPr>
              <a:t>mềm</a:t>
            </a:r>
            <a:r>
              <a:rPr lang="en-US" sz="2400" dirty="0">
                <a:solidFill>
                  <a:schemeClr val="accent6">
                    <a:lumMod val="50000"/>
                  </a:schemeClr>
                </a:solidFill>
              </a:rPr>
              <a:t> </a:t>
            </a:r>
            <a:r>
              <a:rPr lang="en-US" sz="2400" dirty="0" err="1">
                <a:solidFill>
                  <a:schemeClr val="accent6">
                    <a:lumMod val="50000"/>
                  </a:schemeClr>
                </a:solidFill>
              </a:rPr>
              <a:t>nguồn</a:t>
            </a:r>
            <a:r>
              <a:rPr lang="en-US" sz="2400" dirty="0">
                <a:solidFill>
                  <a:schemeClr val="accent6">
                    <a:lumMod val="50000"/>
                  </a:schemeClr>
                </a:solidFill>
              </a:rPr>
              <a:t> </a:t>
            </a:r>
            <a:r>
              <a:rPr lang="en-US" sz="2400" dirty="0" err="1">
                <a:solidFill>
                  <a:schemeClr val="accent6">
                    <a:lumMod val="50000"/>
                  </a:schemeClr>
                </a:solidFill>
              </a:rPr>
              <a:t>mở</a:t>
            </a:r>
            <a:endParaRPr lang="en-US" sz="2400" dirty="0">
              <a:solidFill>
                <a:schemeClr val="accent6">
                  <a:lumMod val="50000"/>
                </a:schemeClr>
              </a:solidFill>
            </a:endParaRPr>
          </a:p>
        </p:txBody>
      </p:sp>
    </p:spTree>
    <p:extLst>
      <p:ext uri="{BB962C8B-B14F-4D97-AF65-F5344CB8AC3E}">
        <p14:creationId xmlns:p14="http://schemas.microsoft.com/office/powerpoint/2010/main" val="28117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BB47-A981-4942-95B3-A47161DCCCBF}"/>
              </a:ext>
            </a:extLst>
          </p:cNvPr>
          <p:cNvSpPr/>
          <p:nvPr/>
        </p:nvSpPr>
        <p:spPr>
          <a:xfrm>
            <a:off x="344630" y="292778"/>
            <a:ext cx="11499707" cy="553998"/>
          </a:xfrm>
          <a:prstGeom prst="rect">
            <a:avLst/>
          </a:prstGeom>
        </p:spPr>
        <p:txBody>
          <a:bodyPr wrap="square">
            <a:spAutoFit/>
          </a:bodyPr>
          <a:lstStyle/>
          <a:p>
            <a:r>
              <a:rPr lang="en-US" sz="3000" b="1" dirty="0">
                <a:solidFill>
                  <a:srgbClr val="3578AF"/>
                </a:solidFill>
                <a:latin typeface="Segoe UI"/>
                <a:ea typeface="+mj-ea"/>
                <a:cs typeface="+mj-cs"/>
              </a:rPr>
              <a:t>2. </a:t>
            </a:r>
            <a:r>
              <a:rPr lang="en-US" sz="3000" b="1" dirty="0" err="1">
                <a:solidFill>
                  <a:srgbClr val="3578AF"/>
                </a:solidFill>
                <a:latin typeface="Segoe UI"/>
                <a:ea typeface="+mj-ea"/>
                <a:cs typeface="+mj-cs"/>
              </a:rPr>
              <a:t>Vai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trò</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của</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th</a:t>
            </a:r>
            <a:r>
              <a:rPr lang="vi-VN" sz="3000" b="1" dirty="0">
                <a:solidFill>
                  <a:srgbClr val="3578AF"/>
                </a:solidFill>
                <a:latin typeface="Segoe UI"/>
                <a:ea typeface="+mj-ea"/>
                <a:cs typeface="+mj-cs"/>
              </a:rPr>
              <a:t>ư</a:t>
            </a:r>
            <a:r>
              <a:rPr lang="en-US" sz="3000" b="1" dirty="0" err="1">
                <a:solidFill>
                  <a:srgbClr val="3578AF"/>
                </a:solidFill>
                <a:latin typeface="Segoe UI"/>
                <a:ea typeface="+mj-ea"/>
                <a:cs typeface="+mj-cs"/>
              </a:rPr>
              <a:t>ơng</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mại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và</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nguồn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mở</a:t>
            </a:r>
            <a:r>
              <a:rPr lang="en-US" sz="3000" b="1" dirty="0">
                <a:solidFill>
                  <a:srgbClr val="3578AF"/>
                </a:solidFill>
                <a:latin typeface="Segoe UI"/>
                <a:ea typeface="+mj-ea"/>
                <a:cs typeface="+mj-cs"/>
              </a:rPr>
              <a:t> </a:t>
            </a:r>
            <a:endParaRPr lang="en-US" sz="3000" dirty="0"/>
          </a:p>
        </p:txBody>
      </p:sp>
      <p:pic>
        <p:nvPicPr>
          <p:cNvPr id="12" name="Picture 11">
            <a:extLst>
              <a:ext uri="{FF2B5EF4-FFF2-40B4-BE49-F238E27FC236}">
                <a16:creationId xmlns:a16="http://schemas.microsoft.com/office/drawing/2014/main" id="{7DF6C704-99BF-49B9-9E74-93E9FD134ECB}"/>
              </a:ext>
            </a:extLst>
          </p:cNvPr>
          <p:cNvPicPr>
            <a:picLocks noChangeAspect="1"/>
          </p:cNvPicPr>
          <p:nvPr/>
        </p:nvPicPr>
        <p:blipFill>
          <a:blip r:embed="rId3"/>
          <a:stretch>
            <a:fillRect/>
          </a:stretch>
        </p:blipFill>
        <p:spPr>
          <a:xfrm>
            <a:off x="665023" y="1559243"/>
            <a:ext cx="11278430" cy="4872240"/>
          </a:xfrm>
          <a:prstGeom prst="rect">
            <a:avLst/>
          </a:prstGeom>
        </p:spPr>
      </p:pic>
      <p:sp>
        <p:nvSpPr>
          <p:cNvPr id="13" name="TextBox 12">
            <a:extLst>
              <a:ext uri="{FF2B5EF4-FFF2-40B4-BE49-F238E27FC236}">
                <a16:creationId xmlns:a16="http://schemas.microsoft.com/office/drawing/2014/main" id="{368288F7-D292-49AB-BAA3-081615526054}"/>
              </a:ext>
            </a:extLst>
          </p:cNvPr>
          <p:cNvSpPr txBox="1"/>
          <p:nvPr/>
        </p:nvSpPr>
        <p:spPr>
          <a:xfrm>
            <a:off x="665023" y="1066800"/>
            <a:ext cx="6373091" cy="492443"/>
          </a:xfrm>
          <a:prstGeom prst="rect">
            <a:avLst/>
          </a:prstGeom>
          <a:noFill/>
        </p:spPr>
        <p:txBody>
          <a:bodyPr wrap="square" rtlCol="0">
            <a:spAutoFit/>
          </a:bodyPr>
          <a:lstStyle/>
          <a:p>
            <a:r>
              <a:rPr lang="en-US" sz="2600" b="1" dirty="0">
                <a:solidFill>
                  <a:schemeClr val="bg1"/>
                </a:solidFill>
              </a:rPr>
              <a:t>* </a:t>
            </a:r>
            <a:r>
              <a:rPr lang="en-US" sz="2600" b="1" dirty="0" err="1">
                <a:solidFill>
                  <a:schemeClr val="bg1"/>
                </a:solidFill>
              </a:rPr>
              <a:t>Khả</a:t>
            </a:r>
            <a:r>
              <a:rPr lang="en-US" sz="2600" b="1" dirty="0">
                <a:solidFill>
                  <a:schemeClr val="bg1"/>
                </a:solidFill>
              </a:rPr>
              <a:t> </a:t>
            </a:r>
            <a:r>
              <a:rPr lang="en-US" sz="2600" b="1" dirty="0" err="1">
                <a:solidFill>
                  <a:schemeClr val="bg1"/>
                </a:solidFill>
              </a:rPr>
              <a:t>năng</a:t>
            </a:r>
            <a:r>
              <a:rPr lang="en-US" sz="2600" b="1" dirty="0">
                <a:solidFill>
                  <a:schemeClr val="bg1"/>
                </a:solidFill>
              </a:rPr>
              <a:t> </a:t>
            </a:r>
            <a:r>
              <a:rPr lang="en-US" sz="2600" b="1" dirty="0" err="1">
                <a:solidFill>
                  <a:schemeClr val="bg1"/>
                </a:solidFill>
              </a:rPr>
              <a:t>thay</a:t>
            </a:r>
            <a:r>
              <a:rPr lang="en-US" sz="2600" b="1" dirty="0">
                <a:solidFill>
                  <a:schemeClr val="bg1"/>
                </a:solidFill>
              </a:rPr>
              <a:t> </a:t>
            </a:r>
            <a:r>
              <a:rPr lang="en-US" sz="2600" b="1" dirty="0" err="1">
                <a:solidFill>
                  <a:schemeClr val="bg1"/>
                </a:solidFill>
              </a:rPr>
              <a:t>thế</a:t>
            </a:r>
            <a:endParaRPr lang="en-US" sz="2600" b="1" dirty="0">
              <a:solidFill>
                <a:schemeClr val="bg1"/>
              </a:solidFill>
            </a:endParaRPr>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BB47-A981-4942-95B3-A47161DCCCBF}"/>
              </a:ext>
            </a:extLst>
          </p:cNvPr>
          <p:cNvSpPr/>
          <p:nvPr/>
        </p:nvSpPr>
        <p:spPr>
          <a:xfrm>
            <a:off x="344630" y="292778"/>
            <a:ext cx="11499707" cy="553998"/>
          </a:xfrm>
          <a:prstGeom prst="rect">
            <a:avLst/>
          </a:prstGeom>
        </p:spPr>
        <p:txBody>
          <a:bodyPr wrap="square">
            <a:spAutoFit/>
          </a:bodyPr>
          <a:lstStyle/>
          <a:p>
            <a:r>
              <a:rPr lang="en-US" sz="3000" b="1" dirty="0">
                <a:solidFill>
                  <a:srgbClr val="3578AF"/>
                </a:solidFill>
                <a:latin typeface="Segoe UI"/>
                <a:ea typeface="+mj-ea"/>
                <a:cs typeface="+mj-cs"/>
              </a:rPr>
              <a:t>2. </a:t>
            </a:r>
            <a:r>
              <a:rPr lang="en-US" sz="3000" b="1" dirty="0" err="1">
                <a:solidFill>
                  <a:srgbClr val="3578AF"/>
                </a:solidFill>
                <a:latin typeface="Segoe UI"/>
                <a:ea typeface="+mj-ea"/>
                <a:cs typeface="+mj-cs"/>
              </a:rPr>
              <a:t>Vai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trò</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của</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th</a:t>
            </a:r>
            <a:r>
              <a:rPr lang="vi-VN" sz="3000" b="1" dirty="0">
                <a:solidFill>
                  <a:srgbClr val="3578AF"/>
                </a:solidFill>
                <a:latin typeface="Segoe UI"/>
                <a:ea typeface="+mj-ea"/>
                <a:cs typeface="+mj-cs"/>
              </a:rPr>
              <a:t>ư</a:t>
            </a:r>
            <a:r>
              <a:rPr lang="en-US" sz="3000" b="1" dirty="0" err="1">
                <a:solidFill>
                  <a:srgbClr val="3578AF"/>
                </a:solidFill>
                <a:latin typeface="Segoe UI"/>
                <a:ea typeface="+mj-ea"/>
                <a:cs typeface="+mj-cs"/>
              </a:rPr>
              <a:t>ơng</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mại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và</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nguồn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mở</a:t>
            </a:r>
            <a:r>
              <a:rPr lang="en-US" sz="3000" b="1" dirty="0">
                <a:solidFill>
                  <a:srgbClr val="3578AF"/>
                </a:solidFill>
                <a:latin typeface="Segoe UI"/>
                <a:ea typeface="+mj-ea"/>
                <a:cs typeface="+mj-cs"/>
              </a:rPr>
              <a:t> </a:t>
            </a:r>
            <a:endParaRPr lang="en-US" sz="3000" dirty="0"/>
          </a:p>
        </p:txBody>
      </p:sp>
      <p:sp>
        <p:nvSpPr>
          <p:cNvPr id="13" name="TextBox 12">
            <a:extLst>
              <a:ext uri="{FF2B5EF4-FFF2-40B4-BE49-F238E27FC236}">
                <a16:creationId xmlns:a16="http://schemas.microsoft.com/office/drawing/2014/main" id="{368288F7-D292-49AB-BAA3-081615526054}"/>
              </a:ext>
            </a:extLst>
          </p:cNvPr>
          <p:cNvSpPr txBox="1"/>
          <p:nvPr/>
        </p:nvSpPr>
        <p:spPr>
          <a:xfrm>
            <a:off x="665023" y="1066800"/>
            <a:ext cx="6373091" cy="492443"/>
          </a:xfrm>
          <a:prstGeom prst="rect">
            <a:avLst/>
          </a:prstGeom>
          <a:noFill/>
        </p:spPr>
        <p:txBody>
          <a:bodyPr wrap="square" rtlCol="0">
            <a:spAutoFit/>
          </a:bodyPr>
          <a:lstStyle/>
          <a:p>
            <a:r>
              <a:rPr lang="en-US" sz="2600" b="1" dirty="0">
                <a:solidFill>
                  <a:schemeClr val="bg1"/>
                </a:solidFill>
              </a:rPr>
              <a:t>* </a:t>
            </a:r>
            <a:r>
              <a:rPr lang="en-US" sz="2600" b="1" dirty="0" err="1">
                <a:solidFill>
                  <a:schemeClr val="bg1"/>
                </a:solidFill>
              </a:rPr>
              <a:t>Khả</a:t>
            </a:r>
            <a:r>
              <a:rPr lang="en-US" sz="2600" b="1" dirty="0">
                <a:solidFill>
                  <a:schemeClr val="bg1"/>
                </a:solidFill>
              </a:rPr>
              <a:t> </a:t>
            </a:r>
            <a:r>
              <a:rPr lang="en-US" sz="2600" b="1" dirty="0" err="1">
                <a:solidFill>
                  <a:schemeClr val="bg1"/>
                </a:solidFill>
              </a:rPr>
              <a:t>năng</a:t>
            </a:r>
            <a:r>
              <a:rPr lang="en-US" sz="2600" b="1" dirty="0">
                <a:solidFill>
                  <a:schemeClr val="bg1"/>
                </a:solidFill>
              </a:rPr>
              <a:t> </a:t>
            </a:r>
            <a:r>
              <a:rPr lang="en-US" sz="2600" b="1" dirty="0" err="1">
                <a:solidFill>
                  <a:schemeClr val="bg1"/>
                </a:solidFill>
              </a:rPr>
              <a:t>thay</a:t>
            </a:r>
            <a:r>
              <a:rPr lang="en-US" sz="2600" b="1" dirty="0">
                <a:solidFill>
                  <a:schemeClr val="bg1"/>
                </a:solidFill>
              </a:rPr>
              <a:t> </a:t>
            </a:r>
            <a:r>
              <a:rPr lang="en-US" sz="2600" b="1" dirty="0" err="1">
                <a:solidFill>
                  <a:schemeClr val="bg1"/>
                </a:solidFill>
              </a:rPr>
              <a:t>thế</a:t>
            </a:r>
            <a:endParaRPr lang="en-US" sz="2600" b="1" dirty="0">
              <a:solidFill>
                <a:schemeClr val="bg1"/>
              </a:solidFill>
            </a:endParaRPr>
          </a:p>
        </p:txBody>
      </p:sp>
      <p:sp>
        <p:nvSpPr>
          <p:cNvPr id="6" name="Text Placeholder 6">
            <a:extLst>
              <a:ext uri="{FF2B5EF4-FFF2-40B4-BE49-F238E27FC236}">
                <a16:creationId xmlns:a16="http://schemas.microsoft.com/office/drawing/2014/main" id="{4E1034B1-63CB-44D4-8E26-8EB0E83DFBB3}"/>
              </a:ext>
            </a:extLst>
          </p:cNvPr>
          <p:cNvSpPr txBox="1">
            <a:spLocks/>
          </p:cNvSpPr>
          <p:nvPr/>
        </p:nvSpPr>
        <p:spPr>
          <a:xfrm>
            <a:off x="759618" y="1725502"/>
            <a:ext cx="10767359" cy="3566934"/>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lgn="just">
              <a:lnSpc>
                <a:spcPct val="150000"/>
              </a:lnSpc>
              <a:buNone/>
            </a:pPr>
            <a:r>
              <a:rPr lang="en-US" sz="3600" baseline="-25000" dirty="0" err="1">
                <a:solidFill>
                  <a:schemeClr val="bg1"/>
                </a:solidFill>
              </a:rPr>
              <a:t>Phần</a:t>
            </a:r>
            <a:r>
              <a:rPr lang="en-US" sz="3600" baseline="-25000" dirty="0">
                <a:solidFill>
                  <a:schemeClr val="bg1"/>
                </a:solidFill>
              </a:rPr>
              <a:t> </a:t>
            </a:r>
            <a:r>
              <a:rPr lang="en-US" sz="3600" baseline="-25000" dirty="0" err="1">
                <a:solidFill>
                  <a:schemeClr val="bg1"/>
                </a:solidFill>
              </a:rPr>
              <a:t>mềm</a:t>
            </a:r>
            <a:r>
              <a:rPr lang="en-US" sz="3600" baseline="-25000" dirty="0">
                <a:solidFill>
                  <a:schemeClr val="bg1"/>
                </a:solidFill>
              </a:rPr>
              <a:t> </a:t>
            </a:r>
            <a:r>
              <a:rPr lang="en-US" sz="3600" baseline="-25000" dirty="0" err="1">
                <a:solidFill>
                  <a:schemeClr val="bg1"/>
                </a:solidFill>
              </a:rPr>
              <a:t>nguồn</a:t>
            </a:r>
            <a:r>
              <a:rPr lang="en-US" sz="3600" baseline="-25000" dirty="0">
                <a:solidFill>
                  <a:schemeClr val="bg1"/>
                </a:solidFill>
              </a:rPr>
              <a:t> </a:t>
            </a:r>
            <a:r>
              <a:rPr lang="en-US" sz="3600" baseline="-25000" dirty="0" err="1">
                <a:solidFill>
                  <a:schemeClr val="bg1"/>
                </a:solidFill>
              </a:rPr>
              <a:t>mở</a:t>
            </a:r>
            <a:r>
              <a:rPr lang="en-US" sz="3600" baseline="-25000" dirty="0">
                <a:solidFill>
                  <a:schemeClr val="bg1"/>
                </a:solidFill>
              </a:rPr>
              <a:t> </a:t>
            </a:r>
            <a:r>
              <a:rPr lang="en-US" sz="3600" baseline="-25000" dirty="0" err="1">
                <a:solidFill>
                  <a:schemeClr val="bg1"/>
                </a:solidFill>
              </a:rPr>
              <a:t>không</a:t>
            </a:r>
            <a:r>
              <a:rPr lang="en-US" sz="3600" baseline="-25000" dirty="0">
                <a:solidFill>
                  <a:schemeClr val="bg1"/>
                </a:solidFill>
              </a:rPr>
              <a:t> </a:t>
            </a:r>
            <a:r>
              <a:rPr lang="en-US" sz="3600" baseline="-25000" dirty="0" err="1">
                <a:solidFill>
                  <a:schemeClr val="bg1"/>
                </a:solidFill>
              </a:rPr>
              <a:t>thể</a:t>
            </a:r>
            <a:r>
              <a:rPr lang="en-US" sz="3600" baseline="-25000" dirty="0">
                <a:solidFill>
                  <a:schemeClr val="bg1"/>
                </a:solidFill>
              </a:rPr>
              <a:t> </a:t>
            </a:r>
            <a:r>
              <a:rPr lang="en-US" sz="3600" baseline="-25000" dirty="0" err="1">
                <a:solidFill>
                  <a:schemeClr val="bg1"/>
                </a:solidFill>
              </a:rPr>
              <a:t>thay</a:t>
            </a:r>
            <a:r>
              <a:rPr lang="en-US" sz="3600" baseline="-25000" dirty="0">
                <a:solidFill>
                  <a:schemeClr val="bg1"/>
                </a:solidFill>
              </a:rPr>
              <a:t> </a:t>
            </a:r>
            <a:r>
              <a:rPr lang="en-US" sz="3600" baseline="-25000" dirty="0" err="1">
                <a:solidFill>
                  <a:schemeClr val="bg1"/>
                </a:solidFill>
              </a:rPr>
              <a:t>thế</a:t>
            </a:r>
            <a:r>
              <a:rPr lang="en-US" sz="3600" baseline="-25000" dirty="0">
                <a:solidFill>
                  <a:schemeClr val="bg1"/>
                </a:solidFill>
              </a:rPr>
              <a:t> </a:t>
            </a:r>
            <a:r>
              <a:rPr lang="en-US" sz="3600" baseline="-25000" dirty="0" err="1">
                <a:solidFill>
                  <a:schemeClr val="bg1"/>
                </a:solidFill>
              </a:rPr>
              <a:t>hoàn</a:t>
            </a:r>
            <a:r>
              <a:rPr lang="en-US" sz="3600" baseline="-25000" dirty="0">
                <a:solidFill>
                  <a:schemeClr val="bg1"/>
                </a:solidFill>
              </a:rPr>
              <a:t> </a:t>
            </a:r>
            <a:r>
              <a:rPr lang="en-US" sz="3600" baseline="-25000" dirty="0" err="1">
                <a:solidFill>
                  <a:schemeClr val="bg1"/>
                </a:solidFill>
              </a:rPr>
              <a:t>toàn</a:t>
            </a:r>
            <a:r>
              <a:rPr lang="en-US" sz="3600" baseline="-25000" dirty="0">
                <a:solidFill>
                  <a:schemeClr val="bg1"/>
                </a:solidFill>
              </a:rPr>
              <a:t> </a:t>
            </a:r>
            <a:r>
              <a:rPr lang="en-US" sz="3600" baseline="-25000" dirty="0" err="1">
                <a:solidFill>
                  <a:schemeClr val="bg1"/>
                </a:solidFill>
              </a:rPr>
              <a:t>p</a:t>
            </a:r>
            <a:r>
              <a:rPr lang="en-US" sz="3600" baseline="-25000" dirty="0" err="1">
                <a:solidFill>
                  <a:schemeClr val="bg1"/>
                </a:solidFill>
                <a:ea typeface="Roboto" panose="02000000000000000000" pitchFamily="2" charset="0"/>
                <a:cs typeface="Roboto" panose="02000000000000000000" pitchFamily="2" charset="0"/>
              </a:rPr>
              <a:t>hần</a:t>
            </a:r>
            <a:r>
              <a:rPr lang="en-US" sz="3600" baseline="-25000" dirty="0">
                <a:solidFill>
                  <a:schemeClr val="bg1"/>
                </a:solidFill>
                <a:ea typeface="Roboto" panose="02000000000000000000" pitchFamily="2" charset="0"/>
                <a:cs typeface="Roboto" panose="02000000000000000000" pitchFamily="2" charset="0"/>
              </a:rPr>
              <a:t> </a:t>
            </a:r>
            <a:r>
              <a:rPr lang="en-US" sz="3600" baseline="-25000" dirty="0" err="1">
                <a:solidFill>
                  <a:schemeClr val="bg1"/>
                </a:solidFill>
                <a:ea typeface="Roboto" panose="02000000000000000000" pitchFamily="2" charset="0"/>
                <a:cs typeface="Roboto" panose="02000000000000000000" pitchFamily="2" charset="0"/>
              </a:rPr>
              <a:t>mềm</a:t>
            </a:r>
            <a:r>
              <a:rPr lang="en-US" sz="3600" baseline="-25000" dirty="0">
                <a:solidFill>
                  <a:schemeClr val="bg1"/>
                </a:solidFill>
                <a:ea typeface="Roboto" panose="02000000000000000000" pitchFamily="2" charset="0"/>
                <a:cs typeface="Roboto" panose="02000000000000000000" pitchFamily="2" charset="0"/>
              </a:rPr>
              <a:t> </a:t>
            </a:r>
            <a:r>
              <a:rPr lang="en-US" sz="3600" baseline="-25000" dirty="0" err="1">
                <a:solidFill>
                  <a:schemeClr val="bg1"/>
                </a:solidFill>
                <a:ea typeface="Roboto" panose="02000000000000000000" pitchFamily="2" charset="0"/>
                <a:cs typeface="Roboto" panose="02000000000000000000" pitchFamily="2" charset="0"/>
              </a:rPr>
              <a:t>thương</a:t>
            </a:r>
            <a:r>
              <a:rPr lang="en-US" sz="3600" baseline="-25000" dirty="0">
                <a:solidFill>
                  <a:schemeClr val="bg1"/>
                </a:solidFill>
                <a:ea typeface="Roboto" panose="02000000000000000000" pitchFamily="2" charset="0"/>
                <a:cs typeface="Roboto" panose="02000000000000000000" pitchFamily="2" charset="0"/>
              </a:rPr>
              <a:t> </a:t>
            </a:r>
            <a:r>
              <a:rPr lang="en-US" sz="3600" baseline="-25000" dirty="0" err="1">
                <a:solidFill>
                  <a:schemeClr val="bg1"/>
                </a:solidFill>
                <a:ea typeface="Roboto" panose="02000000000000000000" pitchFamily="2" charset="0"/>
                <a:cs typeface="Roboto" panose="02000000000000000000" pitchFamily="2" charset="0"/>
              </a:rPr>
              <a:t>mại</a:t>
            </a:r>
            <a:r>
              <a:rPr lang="en-US" sz="3600" baseline="-25000" dirty="0">
                <a:solidFill>
                  <a:schemeClr val="bg1"/>
                </a:solidFill>
                <a:ea typeface="Roboto" panose="02000000000000000000" pitchFamily="2" charset="0"/>
                <a:cs typeface="Roboto" panose="02000000000000000000" pitchFamily="2" charset="0"/>
              </a:rPr>
              <a:t>:</a:t>
            </a:r>
            <a:endParaRPr lang="en-US" sz="3600" baseline="-25000" dirty="0">
              <a:solidFill>
                <a:schemeClr val="bg1"/>
              </a:solidFill>
              <a:latin typeface="+mn-lt"/>
            </a:endParaRPr>
          </a:p>
          <a:p>
            <a:pPr algn="just">
              <a:lnSpc>
                <a:spcPct val="150000"/>
              </a:lnSpc>
            </a:pPr>
            <a:r>
              <a:rPr lang="en-US" sz="3600" baseline="-25000" dirty="0" err="1">
                <a:solidFill>
                  <a:schemeClr val="bg1"/>
                </a:solidFill>
                <a:latin typeface="+mn-lt"/>
              </a:rPr>
              <a:t>Phần</a:t>
            </a:r>
            <a:r>
              <a:rPr lang="en-US" sz="3600" baseline="-25000" dirty="0">
                <a:solidFill>
                  <a:schemeClr val="bg1"/>
                </a:solidFill>
                <a:latin typeface="+mn-lt"/>
              </a:rPr>
              <a:t> </a:t>
            </a:r>
            <a:r>
              <a:rPr lang="en-US" sz="3600" baseline="-25000" dirty="0" err="1">
                <a:solidFill>
                  <a:schemeClr val="bg1"/>
                </a:solidFill>
                <a:latin typeface="+mn-lt"/>
              </a:rPr>
              <a:t>mềm</a:t>
            </a:r>
            <a:r>
              <a:rPr lang="en-US" sz="3600" baseline="-25000" dirty="0">
                <a:solidFill>
                  <a:schemeClr val="bg1"/>
                </a:solidFill>
                <a:latin typeface="+mn-lt"/>
              </a:rPr>
              <a:t> </a:t>
            </a:r>
            <a:r>
              <a:rPr lang="en-US" sz="3600" baseline="-25000" dirty="0" err="1">
                <a:solidFill>
                  <a:schemeClr val="bg1"/>
                </a:solidFill>
                <a:latin typeface="+mn-lt"/>
              </a:rPr>
              <a:t>nguồn</a:t>
            </a:r>
            <a:r>
              <a:rPr lang="en-US" sz="3600" baseline="-25000" dirty="0">
                <a:solidFill>
                  <a:schemeClr val="bg1"/>
                </a:solidFill>
                <a:latin typeface="+mn-lt"/>
              </a:rPr>
              <a:t> </a:t>
            </a:r>
            <a:r>
              <a:rPr lang="en-US" sz="3600" baseline="-25000" dirty="0" err="1">
                <a:solidFill>
                  <a:schemeClr val="bg1"/>
                </a:solidFill>
                <a:latin typeface="+mn-lt"/>
              </a:rPr>
              <a:t>mở</a:t>
            </a:r>
            <a:r>
              <a:rPr lang="en-US" sz="3600" baseline="-25000" dirty="0">
                <a:solidFill>
                  <a:schemeClr val="bg1"/>
                </a:solidFill>
                <a:latin typeface="+mn-lt"/>
              </a:rPr>
              <a:t> </a:t>
            </a:r>
            <a:r>
              <a:rPr lang="en-US" sz="3600" baseline="-25000" dirty="0" err="1">
                <a:solidFill>
                  <a:schemeClr val="bg1"/>
                </a:solidFill>
                <a:latin typeface="+mn-lt"/>
              </a:rPr>
              <a:t>đáp</a:t>
            </a:r>
            <a:r>
              <a:rPr lang="en-US" sz="3600" baseline="-25000" dirty="0">
                <a:solidFill>
                  <a:schemeClr val="bg1"/>
                </a:solidFill>
                <a:latin typeface="+mn-lt"/>
              </a:rPr>
              <a:t> </a:t>
            </a:r>
            <a:r>
              <a:rPr lang="en-US" sz="3600" baseline="-25000" dirty="0" err="1">
                <a:solidFill>
                  <a:schemeClr val="bg1"/>
                </a:solidFill>
                <a:latin typeface="+mn-lt"/>
              </a:rPr>
              <a:t>ứng</a:t>
            </a:r>
            <a:r>
              <a:rPr lang="en-US" sz="3600" baseline="-25000" dirty="0">
                <a:solidFill>
                  <a:schemeClr val="bg1"/>
                </a:solidFill>
                <a:latin typeface="+mn-lt"/>
              </a:rPr>
              <a:t> </a:t>
            </a:r>
            <a:r>
              <a:rPr lang="en-US" sz="3600" baseline="-25000" dirty="0" err="1">
                <a:solidFill>
                  <a:schemeClr val="bg1"/>
                </a:solidFill>
                <a:latin typeface="+mn-lt"/>
              </a:rPr>
              <a:t>nhu</a:t>
            </a:r>
            <a:r>
              <a:rPr lang="en-US" sz="3600" baseline="-25000" dirty="0">
                <a:solidFill>
                  <a:schemeClr val="bg1"/>
                </a:solidFill>
                <a:latin typeface="+mn-lt"/>
              </a:rPr>
              <a:t> </a:t>
            </a:r>
            <a:r>
              <a:rPr lang="en-US" sz="3600" baseline="-25000" dirty="0" err="1">
                <a:solidFill>
                  <a:schemeClr val="bg1"/>
                </a:solidFill>
                <a:latin typeface="+mn-lt"/>
              </a:rPr>
              <a:t>cầu</a:t>
            </a:r>
            <a:r>
              <a:rPr lang="en-US" sz="3600" baseline="-25000" dirty="0">
                <a:solidFill>
                  <a:schemeClr val="bg1"/>
                </a:solidFill>
                <a:latin typeface="+mn-lt"/>
              </a:rPr>
              <a:t> </a:t>
            </a:r>
            <a:r>
              <a:rPr lang="en-US" sz="3600" baseline="-25000" dirty="0" err="1">
                <a:solidFill>
                  <a:schemeClr val="bg1"/>
                </a:solidFill>
                <a:latin typeface="+mn-lt"/>
              </a:rPr>
              <a:t>chung</a:t>
            </a:r>
            <a:r>
              <a:rPr lang="en-US" sz="3600" baseline="-25000" dirty="0">
                <a:solidFill>
                  <a:schemeClr val="bg1"/>
                </a:solidFill>
                <a:latin typeface="+mn-lt"/>
              </a:rPr>
              <a:t> </a:t>
            </a:r>
            <a:r>
              <a:rPr lang="en-US" sz="3600" baseline="-25000" dirty="0" err="1">
                <a:solidFill>
                  <a:schemeClr val="bg1"/>
                </a:solidFill>
                <a:latin typeface="+mn-lt"/>
              </a:rPr>
              <a:t>của</a:t>
            </a:r>
            <a:r>
              <a:rPr lang="en-US" sz="3600" baseline="-25000" dirty="0">
                <a:solidFill>
                  <a:schemeClr val="bg1"/>
                </a:solidFill>
                <a:latin typeface="+mn-lt"/>
              </a:rPr>
              <a:t> </a:t>
            </a:r>
            <a:r>
              <a:rPr lang="en-US" sz="3600" baseline="-25000" dirty="0" err="1">
                <a:solidFill>
                  <a:schemeClr val="bg1"/>
                </a:solidFill>
                <a:latin typeface="+mn-lt"/>
              </a:rPr>
              <a:t>nhiều</a:t>
            </a:r>
            <a:r>
              <a:rPr lang="en-US" sz="3600" baseline="-25000" dirty="0">
                <a:solidFill>
                  <a:schemeClr val="bg1"/>
                </a:solidFill>
                <a:latin typeface="+mn-lt"/>
              </a:rPr>
              <a:t> </a:t>
            </a:r>
            <a:r>
              <a:rPr lang="en-US" sz="3600" baseline="-25000" dirty="0" err="1">
                <a:solidFill>
                  <a:schemeClr val="bg1"/>
                </a:solidFill>
                <a:latin typeface="+mn-lt"/>
              </a:rPr>
              <a:t>người</a:t>
            </a:r>
            <a:r>
              <a:rPr lang="en-US" sz="3600" baseline="-25000" dirty="0">
                <a:solidFill>
                  <a:schemeClr val="bg1"/>
                </a:solidFill>
                <a:latin typeface="+mn-lt"/>
              </a:rPr>
              <a:t> </a:t>
            </a:r>
            <a:r>
              <a:rPr lang="en-US" sz="3600" baseline="-25000" dirty="0" err="1">
                <a:solidFill>
                  <a:schemeClr val="bg1"/>
                </a:solidFill>
                <a:latin typeface="+mn-lt"/>
              </a:rPr>
              <a:t>trong</a:t>
            </a:r>
            <a:r>
              <a:rPr lang="en-US" sz="3600" baseline="-25000" dirty="0">
                <a:solidFill>
                  <a:schemeClr val="bg1"/>
                </a:solidFill>
                <a:latin typeface="+mn-lt"/>
              </a:rPr>
              <a:t> </a:t>
            </a:r>
            <a:r>
              <a:rPr lang="en-US" sz="3600" baseline="-25000" dirty="0" err="1">
                <a:solidFill>
                  <a:schemeClr val="bg1"/>
                </a:solidFill>
                <a:latin typeface="+mn-lt"/>
              </a:rPr>
              <a:t>khi</a:t>
            </a:r>
            <a:r>
              <a:rPr lang="en-US" sz="3600" baseline="-25000" dirty="0">
                <a:solidFill>
                  <a:schemeClr val="bg1"/>
                </a:solidFill>
                <a:latin typeface="+mn-lt"/>
              </a:rPr>
              <a:t> </a:t>
            </a:r>
            <a:r>
              <a:rPr lang="en-US" sz="3600" baseline="-25000" dirty="0" err="1">
                <a:solidFill>
                  <a:schemeClr val="bg1"/>
                </a:solidFill>
                <a:latin typeface="+mn-lt"/>
              </a:rPr>
              <a:t>thực</a:t>
            </a:r>
            <a:r>
              <a:rPr lang="en-US" sz="3600" baseline="-25000" dirty="0">
                <a:solidFill>
                  <a:schemeClr val="bg1"/>
                </a:solidFill>
                <a:latin typeface="+mn-lt"/>
              </a:rPr>
              <a:t> </a:t>
            </a:r>
            <a:r>
              <a:rPr lang="en-US" sz="3600" baseline="-25000" dirty="0" err="1">
                <a:solidFill>
                  <a:schemeClr val="bg1"/>
                </a:solidFill>
                <a:latin typeface="+mn-lt"/>
              </a:rPr>
              <a:t>tế</a:t>
            </a:r>
            <a:r>
              <a:rPr lang="en-US" sz="3600" baseline="-25000" dirty="0">
                <a:solidFill>
                  <a:schemeClr val="bg1"/>
                </a:solidFill>
                <a:latin typeface="+mn-lt"/>
              </a:rPr>
              <a:t> </a:t>
            </a:r>
            <a:r>
              <a:rPr lang="en-US" sz="3600" baseline="-25000" dirty="0" err="1">
                <a:solidFill>
                  <a:schemeClr val="bg1"/>
                </a:solidFill>
                <a:latin typeface="+mn-lt"/>
              </a:rPr>
              <a:t>nhiều</a:t>
            </a:r>
            <a:r>
              <a:rPr lang="en-US" sz="3600" baseline="-25000" dirty="0">
                <a:solidFill>
                  <a:schemeClr val="bg1"/>
                </a:solidFill>
                <a:latin typeface="+mn-lt"/>
              </a:rPr>
              <a:t> </a:t>
            </a:r>
            <a:r>
              <a:rPr lang="en-US" sz="3600" baseline="-25000" dirty="0" err="1">
                <a:solidFill>
                  <a:schemeClr val="bg1"/>
                </a:solidFill>
                <a:latin typeface="+mn-lt"/>
              </a:rPr>
              <a:t>khách</a:t>
            </a:r>
            <a:r>
              <a:rPr lang="en-US" sz="3600" baseline="-25000" dirty="0">
                <a:solidFill>
                  <a:schemeClr val="bg1"/>
                </a:solidFill>
                <a:latin typeface="+mn-lt"/>
              </a:rPr>
              <a:t> </a:t>
            </a:r>
            <a:r>
              <a:rPr lang="en-US" sz="3600" baseline="-25000" dirty="0" err="1">
                <a:solidFill>
                  <a:schemeClr val="bg1"/>
                </a:solidFill>
                <a:latin typeface="+mn-lt"/>
              </a:rPr>
              <a:t>hàng</a:t>
            </a:r>
            <a:r>
              <a:rPr lang="en-US" sz="3600" baseline="-25000" dirty="0">
                <a:solidFill>
                  <a:schemeClr val="bg1"/>
                </a:solidFill>
                <a:latin typeface="+mn-lt"/>
              </a:rPr>
              <a:t> </a:t>
            </a:r>
            <a:r>
              <a:rPr lang="en-US" sz="3600" baseline="-25000" dirty="0" err="1">
                <a:solidFill>
                  <a:schemeClr val="bg1"/>
                </a:solidFill>
                <a:latin typeface="+mn-lt"/>
              </a:rPr>
              <a:t>có</a:t>
            </a:r>
            <a:r>
              <a:rPr lang="en-US" sz="3600" baseline="-25000" dirty="0">
                <a:solidFill>
                  <a:schemeClr val="bg1"/>
                </a:solidFill>
                <a:latin typeface="+mn-lt"/>
              </a:rPr>
              <a:t> </a:t>
            </a:r>
            <a:r>
              <a:rPr lang="en-US" sz="3600" baseline="-25000" dirty="0" err="1">
                <a:solidFill>
                  <a:schemeClr val="bg1"/>
                </a:solidFill>
                <a:latin typeface="+mn-lt"/>
              </a:rPr>
              <a:t>nhu</a:t>
            </a:r>
            <a:r>
              <a:rPr lang="en-US" sz="3600" baseline="-25000" dirty="0">
                <a:solidFill>
                  <a:schemeClr val="bg1"/>
                </a:solidFill>
                <a:latin typeface="+mn-lt"/>
              </a:rPr>
              <a:t> </a:t>
            </a:r>
            <a:r>
              <a:rPr lang="en-US" sz="3600" baseline="-25000" dirty="0" err="1">
                <a:solidFill>
                  <a:schemeClr val="bg1"/>
                </a:solidFill>
                <a:latin typeface="+mn-lt"/>
              </a:rPr>
              <a:t>cầu</a:t>
            </a:r>
            <a:r>
              <a:rPr lang="en-US" sz="3600" baseline="-25000" dirty="0">
                <a:solidFill>
                  <a:schemeClr val="bg1"/>
                </a:solidFill>
                <a:latin typeface="+mn-lt"/>
              </a:rPr>
              <a:t> </a:t>
            </a:r>
            <a:r>
              <a:rPr lang="en-US" sz="3600" baseline="-25000" dirty="0" err="1">
                <a:solidFill>
                  <a:schemeClr val="bg1"/>
                </a:solidFill>
                <a:latin typeface="+mn-lt"/>
              </a:rPr>
              <a:t>riêng</a:t>
            </a:r>
            <a:r>
              <a:rPr lang="en-US" sz="3600" baseline="-25000" dirty="0">
                <a:solidFill>
                  <a:schemeClr val="bg1"/>
                </a:solidFill>
                <a:latin typeface="+mn-lt"/>
              </a:rPr>
              <a:t>, </a:t>
            </a:r>
            <a:r>
              <a:rPr lang="en-US" sz="3600" baseline="-25000" dirty="0" err="1">
                <a:solidFill>
                  <a:schemeClr val="bg1"/>
                </a:solidFill>
                <a:latin typeface="+mn-lt"/>
              </a:rPr>
              <a:t>phong</a:t>
            </a:r>
            <a:r>
              <a:rPr lang="en-US" sz="3600" baseline="-25000" dirty="0">
                <a:solidFill>
                  <a:schemeClr val="bg1"/>
                </a:solidFill>
                <a:latin typeface="+mn-lt"/>
              </a:rPr>
              <a:t> </a:t>
            </a:r>
            <a:r>
              <a:rPr lang="en-US" sz="3600" baseline="-25000" dirty="0" err="1">
                <a:solidFill>
                  <a:schemeClr val="bg1"/>
                </a:solidFill>
                <a:latin typeface="+mn-lt"/>
              </a:rPr>
              <a:t>phú</a:t>
            </a:r>
            <a:r>
              <a:rPr lang="en-US" sz="3600" baseline="-25000" dirty="0">
                <a:solidFill>
                  <a:schemeClr val="bg1"/>
                </a:solidFill>
                <a:latin typeface="+mn-lt"/>
              </a:rPr>
              <a:t> </a:t>
            </a:r>
            <a:r>
              <a:rPr lang="en-US" sz="3600" baseline="-25000" dirty="0" err="1">
                <a:solidFill>
                  <a:schemeClr val="bg1"/>
                </a:solidFill>
                <a:latin typeface="+mn-lt"/>
              </a:rPr>
              <a:t>hơn</a:t>
            </a:r>
            <a:r>
              <a:rPr lang="en-US" sz="3600" baseline="-25000" dirty="0">
                <a:solidFill>
                  <a:schemeClr val="bg1"/>
                </a:solidFill>
                <a:latin typeface="+mn-lt"/>
              </a:rPr>
              <a:t>.</a:t>
            </a:r>
          </a:p>
          <a:p>
            <a:pPr algn="just">
              <a:lnSpc>
                <a:spcPct val="150000"/>
              </a:lnSpc>
            </a:pPr>
            <a:r>
              <a:rPr lang="en-US" sz="3600" baseline="-25000" dirty="0" err="1">
                <a:solidFill>
                  <a:schemeClr val="bg1"/>
                </a:solidFill>
                <a:latin typeface="+mn-lt"/>
                <a:ea typeface="Roboto" panose="02000000000000000000" pitchFamily="2" charset="0"/>
                <a:cs typeface="Roboto" panose="02000000000000000000" pitchFamily="2" charset="0"/>
              </a:rPr>
              <a:t>Phần</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mềm</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thương</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mại</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đem</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lại</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nguồn</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tài</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chính</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chủ</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yếu</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để</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duy</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trì</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các</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tổ</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chức</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làm</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phần</a:t>
            </a:r>
            <a:r>
              <a:rPr lang="en-US" sz="3600" baseline="-25000" dirty="0">
                <a:solidFill>
                  <a:schemeClr val="bg1"/>
                </a:solidFill>
                <a:latin typeface="+mn-lt"/>
                <a:ea typeface="Roboto" panose="02000000000000000000" pitchFamily="2" charset="0"/>
                <a:cs typeface="Roboto" panose="02000000000000000000" pitchFamily="2" charset="0"/>
              </a:rPr>
              <a:t> </a:t>
            </a:r>
            <a:r>
              <a:rPr lang="en-US" sz="3600" baseline="-25000" dirty="0" err="1">
                <a:solidFill>
                  <a:schemeClr val="bg1"/>
                </a:solidFill>
                <a:latin typeface="+mn-lt"/>
                <a:ea typeface="Roboto" panose="02000000000000000000" pitchFamily="2" charset="0"/>
                <a:cs typeface="Roboto" panose="02000000000000000000" pitchFamily="2" charset="0"/>
              </a:rPr>
              <a:t>mềm</a:t>
            </a:r>
            <a:endParaRPr lang="en-US" sz="3600" baseline="-25000" dirty="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3360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BB47-A981-4942-95B3-A47161DCCCBF}"/>
              </a:ext>
            </a:extLst>
          </p:cNvPr>
          <p:cNvSpPr/>
          <p:nvPr/>
        </p:nvSpPr>
        <p:spPr>
          <a:xfrm>
            <a:off x="344630" y="292778"/>
            <a:ext cx="11499707" cy="553998"/>
          </a:xfrm>
          <a:prstGeom prst="rect">
            <a:avLst/>
          </a:prstGeom>
        </p:spPr>
        <p:txBody>
          <a:bodyPr wrap="square">
            <a:spAutoFit/>
          </a:bodyPr>
          <a:lstStyle/>
          <a:p>
            <a:r>
              <a:rPr lang="en-US" sz="3000" b="1" dirty="0">
                <a:solidFill>
                  <a:srgbClr val="3578AF"/>
                </a:solidFill>
                <a:latin typeface="Segoe UI"/>
                <a:ea typeface="+mj-ea"/>
                <a:cs typeface="+mj-cs"/>
              </a:rPr>
              <a:t>2. </a:t>
            </a:r>
            <a:r>
              <a:rPr lang="en-US" sz="3000" b="1" dirty="0" err="1">
                <a:solidFill>
                  <a:srgbClr val="3578AF"/>
                </a:solidFill>
                <a:latin typeface="Segoe UI"/>
                <a:ea typeface="+mj-ea"/>
                <a:cs typeface="+mj-cs"/>
              </a:rPr>
              <a:t>Vai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trò</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của</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th</a:t>
            </a:r>
            <a:r>
              <a:rPr lang="vi-VN" sz="3000" b="1" dirty="0">
                <a:solidFill>
                  <a:srgbClr val="3578AF"/>
                </a:solidFill>
                <a:latin typeface="Segoe UI"/>
                <a:ea typeface="+mj-ea"/>
                <a:cs typeface="+mj-cs"/>
              </a:rPr>
              <a:t>ư</a:t>
            </a:r>
            <a:r>
              <a:rPr lang="en-US" sz="3000" b="1" dirty="0" err="1">
                <a:solidFill>
                  <a:srgbClr val="3578AF"/>
                </a:solidFill>
                <a:latin typeface="Segoe UI"/>
                <a:ea typeface="+mj-ea"/>
                <a:cs typeface="+mj-cs"/>
              </a:rPr>
              <a:t>ơng</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mại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và</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nguồn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mở</a:t>
            </a:r>
            <a:r>
              <a:rPr lang="en-US" sz="3000" b="1" dirty="0">
                <a:solidFill>
                  <a:srgbClr val="3578AF"/>
                </a:solidFill>
                <a:latin typeface="Segoe UI"/>
                <a:ea typeface="+mj-ea"/>
                <a:cs typeface="+mj-cs"/>
              </a:rPr>
              <a:t> </a:t>
            </a:r>
            <a:endParaRPr lang="en-US" sz="3000" dirty="0"/>
          </a:p>
        </p:txBody>
      </p:sp>
      <p:sp>
        <p:nvSpPr>
          <p:cNvPr id="13" name="TextBox 12">
            <a:extLst>
              <a:ext uri="{FF2B5EF4-FFF2-40B4-BE49-F238E27FC236}">
                <a16:creationId xmlns:a16="http://schemas.microsoft.com/office/drawing/2014/main" id="{368288F7-D292-49AB-BAA3-081615526054}"/>
              </a:ext>
            </a:extLst>
          </p:cNvPr>
          <p:cNvSpPr txBox="1"/>
          <p:nvPr/>
        </p:nvSpPr>
        <p:spPr>
          <a:xfrm>
            <a:off x="665023" y="1066800"/>
            <a:ext cx="6373091" cy="492443"/>
          </a:xfrm>
          <a:prstGeom prst="rect">
            <a:avLst/>
          </a:prstGeom>
          <a:noFill/>
        </p:spPr>
        <p:txBody>
          <a:bodyPr wrap="square" rtlCol="0">
            <a:spAutoFit/>
          </a:bodyPr>
          <a:lstStyle/>
          <a:p>
            <a:r>
              <a:rPr lang="en-US" sz="2600" b="1" dirty="0">
                <a:solidFill>
                  <a:schemeClr val="bg1"/>
                </a:solidFill>
              </a:rPr>
              <a:t>* </a:t>
            </a:r>
            <a:r>
              <a:rPr lang="en-US" sz="2600" b="1" dirty="0" err="1">
                <a:solidFill>
                  <a:schemeClr val="bg1"/>
                </a:solidFill>
              </a:rPr>
              <a:t>Khả</a:t>
            </a:r>
            <a:r>
              <a:rPr lang="en-US" sz="2600" b="1" dirty="0">
                <a:solidFill>
                  <a:schemeClr val="bg1"/>
                </a:solidFill>
              </a:rPr>
              <a:t> </a:t>
            </a:r>
            <a:r>
              <a:rPr lang="en-US" sz="2600" b="1" dirty="0" err="1">
                <a:solidFill>
                  <a:schemeClr val="bg1"/>
                </a:solidFill>
              </a:rPr>
              <a:t>năng</a:t>
            </a:r>
            <a:r>
              <a:rPr lang="en-US" sz="2600" b="1" dirty="0">
                <a:solidFill>
                  <a:schemeClr val="bg1"/>
                </a:solidFill>
              </a:rPr>
              <a:t> </a:t>
            </a:r>
            <a:r>
              <a:rPr lang="en-US" sz="2600" b="1" dirty="0" err="1">
                <a:solidFill>
                  <a:schemeClr val="bg1"/>
                </a:solidFill>
              </a:rPr>
              <a:t>thay</a:t>
            </a:r>
            <a:r>
              <a:rPr lang="en-US" sz="2600" b="1" dirty="0">
                <a:solidFill>
                  <a:schemeClr val="bg1"/>
                </a:solidFill>
              </a:rPr>
              <a:t> </a:t>
            </a:r>
            <a:r>
              <a:rPr lang="en-US" sz="2600" b="1" dirty="0" err="1">
                <a:solidFill>
                  <a:schemeClr val="bg1"/>
                </a:solidFill>
              </a:rPr>
              <a:t>thế</a:t>
            </a:r>
            <a:endParaRPr lang="en-US" sz="2600" b="1" dirty="0">
              <a:solidFill>
                <a:schemeClr val="bg1"/>
              </a:solidFill>
            </a:endParaRPr>
          </a:p>
        </p:txBody>
      </p:sp>
      <p:sp>
        <p:nvSpPr>
          <p:cNvPr id="7" name="Text Placeholder 6">
            <a:extLst>
              <a:ext uri="{FF2B5EF4-FFF2-40B4-BE49-F238E27FC236}">
                <a16:creationId xmlns:a16="http://schemas.microsoft.com/office/drawing/2014/main" id="{26538D79-1393-416C-A50E-5C676CA412C8}"/>
              </a:ext>
            </a:extLst>
          </p:cNvPr>
          <p:cNvSpPr txBox="1">
            <a:spLocks/>
          </p:cNvSpPr>
          <p:nvPr/>
        </p:nvSpPr>
        <p:spPr>
          <a:xfrm>
            <a:off x="540363" y="1812076"/>
            <a:ext cx="10767359" cy="378516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lgn="just">
              <a:lnSpc>
                <a:spcPct val="150000"/>
              </a:lnSpc>
              <a:buNone/>
            </a:pPr>
            <a:r>
              <a:rPr lang="en-US" sz="2800" dirty="0" err="1">
                <a:solidFill>
                  <a:schemeClr val="bg1"/>
                </a:solidFill>
                <a:latin typeface="+mn-lt"/>
              </a:rPr>
              <a:t>Phần</a:t>
            </a:r>
            <a:r>
              <a:rPr lang="en-US" sz="2800" dirty="0">
                <a:solidFill>
                  <a:schemeClr val="bg1"/>
                </a:solidFill>
                <a:latin typeface="+mn-lt"/>
              </a:rPr>
              <a:t> </a:t>
            </a:r>
            <a:r>
              <a:rPr lang="en-US" sz="2800" dirty="0" err="1">
                <a:solidFill>
                  <a:schemeClr val="bg1"/>
                </a:solidFill>
                <a:latin typeface="+mn-lt"/>
              </a:rPr>
              <a:t>mềm</a:t>
            </a:r>
            <a:r>
              <a:rPr lang="en-US" sz="2800" dirty="0">
                <a:solidFill>
                  <a:schemeClr val="bg1"/>
                </a:solidFill>
                <a:latin typeface="+mn-lt"/>
              </a:rPr>
              <a:t> </a:t>
            </a:r>
            <a:r>
              <a:rPr lang="en-US" sz="2800" dirty="0" err="1">
                <a:solidFill>
                  <a:schemeClr val="bg1"/>
                </a:solidFill>
                <a:latin typeface="+mn-lt"/>
              </a:rPr>
              <a:t>thương</a:t>
            </a:r>
            <a:r>
              <a:rPr lang="en-US" sz="2800" dirty="0">
                <a:solidFill>
                  <a:schemeClr val="bg1"/>
                </a:solidFill>
                <a:latin typeface="+mn-lt"/>
              </a:rPr>
              <a:t> </a:t>
            </a:r>
            <a:r>
              <a:rPr lang="en-US" sz="2800" dirty="0" err="1">
                <a:solidFill>
                  <a:schemeClr val="bg1"/>
                </a:solidFill>
                <a:latin typeface="+mn-lt"/>
              </a:rPr>
              <a:t>mại</a:t>
            </a:r>
            <a:r>
              <a:rPr lang="en-US" sz="2800" dirty="0">
                <a:solidFill>
                  <a:schemeClr val="bg1"/>
                </a:solidFill>
                <a:latin typeface="+mn-lt"/>
              </a:rPr>
              <a:t> </a:t>
            </a:r>
            <a:r>
              <a:rPr lang="en-US" sz="2800" dirty="0" err="1">
                <a:solidFill>
                  <a:schemeClr val="bg1"/>
                </a:solidFill>
                <a:latin typeface="+mn-lt"/>
              </a:rPr>
              <a:t>có</a:t>
            </a:r>
            <a:r>
              <a:rPr lang="en-US" sz="2800" dirty="0">
                <a:solidFill>
                  <a:schemeClr val="bg1"/>
                </a:solidFill>
                <a:latin typeface="+mn-lt"/>
              </a:rPr>
              <a:t> 2 </a:t>
            </a:r>
            <a:r>
              <a:rPr lang="en-US" sz="2800" dirty="0" err="1">
                <a:solidFill>
                  <a:schemeClr val="bg1"/>
                </a:solidFill>
                <a:latin typeface="+mn-lt"/>
              </a:rPr>
              <a:t>loại</a:t>
            </a:r>
            <a:r>
              <a:rPr lang="en-US" sz="2800" dirty="0">
                <a:solidFill>
                  <a:schemeClr val="bg1"/>
                </a:solidFill>
                <a:latin typeface="+mn-lt"/>
              </a:rPr>
              <a:t>:</a:t>
            </a:r>
          </a:p>
          <a:p>
            <a:pPr algn="just">
              <a:lnSpc>
                <a:spcPct val="150000"/>
              </a:lnSpc>
            </a:pPr>
            <a:r>
              <a:rPr lang="en-US" sz="2800" dirty="0" err="1">
                <a:solidFill>
                  <a:schemeClr val="bg1"/>
                </a:solidFill>
                <a:latin typeface="+mn-lt"/>
              </a:rPr>
              <a:t>Phần</a:t>
            </a:r>
            <a:r>
              <a:rPr lang="en-US" sz="2800" dirty="0">
                <a:solidFill>
                  <a:schemeClr val="bg1"/>
                </a:solidFill>
                <a:latin typeface="+mn-lt"/>
              </a:rPr>
              <a:t> </a:t>
            </a:r>
            <a:r>
              <a:rPr lang="en-US" sz="2800" dirty="0" err="1">
                <a:solidFill>
                  <a:schemeClr val="bg1"/>
                </a:solidFill>
                <a:latin typeface="+mn-lt"/>
              </a:rPr>
              <a:t>mềm</a:t>
            </a:r>
            <a:r>
              <a:rPr lang="en-US" sz="2800" dirty="0">
                <a:solidFill>
                  <a:schemeClr val="bg1"/>
                </a:solidFill>
                <a:latin typeface="+mn-lt"/>
              </a:rPr>
              <a:t> </a:t>
            </a:r>
            <a:r>
              <a:rPr lang="en-US" sz="2800" dirty="0" err="1">
                <a:solidFill>
                  <a:schemeClr val="bg1"/>
                </a:solidFill>
                <a:latin typeface="+mn-lt"/>
              </a:rPr>
              <a:t>đặt</a:t>
            </a:r>
            <a:r>
              <a:rPr lang="en-US" sz="2800" dirty="0">
                <a:solidFill>
                  <a:schemeClr val="bg1"/>
                </a:solidFill>
                <a:latin typeface="+mn-lt"/>
              </a:rPr>
              <a:t> </a:t>
            </a:r>
            <a:r>
              <a:rPr lang="en-US" sz="2800" dirty="0" err="1">
                <a:solidFill>
                  <a:schemeClr val="bg1"/>
                </a:solidFill>
                <a:latin typeface="+mn-lt"/>
              </a:rPr>
              <a:t>hàng</a:t>
            </a:r>
            <a:r>
              <a:rPr lang="en-US" sz="2800" dirty="0">
                <a:solidFill>
                  <a:schemeClr val="bg1"/>
                </a:solidFill>
                <a:latin typeface="+mn-lt"/>
              </a:rPr>
              <a:t>: </a:t>
            </a:r>
            <a:r>
              <a:rPr lang="en-US" sz="2800" dirty="0" err="1">
                <a:solidFill>
                  <a:schemeClr val="bg1"/>
                </a:solidFill>
                <a:latin typeface="+mn-lt"/>
              </a:rPr>
              <a:t>được</a:t>
            </a:r>
            <a:r>
              <a:rPr lang="en-US" sz="2800" dirty="0">
                <a:solidFill>
                  <a:schemeClr val="bg1"/>
                </a:solidFill>
                <a:latin typeface="+mn-lt"/>
              </a:rPr>
              <a:t> </a:t>
            </a:r>
            <a:r>
              <a:rPr lang="en-US" sz="2800" dirty="0" err="1">
                <a:solidFill>
                  <a:schemeClr val="bg1"/>
                </a:solidFill>
                <a:latin typeface="+mn-lt"/>
              </a:rPr>
              <a:t>thiết</a:t>
            </a:r>
            <a:r>
              <a:rPr lang="en-US" sz="2800" dirty="0">
                <a:solidFill>
                  <a:schemeClr val="bg1"/>
                </a:solidFill>
                <a:latin typeface="+mn-lt"/>
              </a:rPr>
              <a:t> </a:t>
            </a:r>
            <a:r>
              <a:rPr lang="en-US" sz="2800" dirty="0" err="1">
                <a:solidFill>
                  <a:schemeClr val="bg1"/>
                </a:solidFill>
                <a:latin typeface="+mn-lt"/>
              </a:rPr>
              <a:t>kế</a:t>
            </a:r>
            <a:r>
              <a:rPr lang="en-US" sz="2800" dirty="0">
                <a:solidFill>
                  <a:schemeClr val="bg1"/>
                </a:solidFill>
                <a:latin typeface="+mn-lt"/>
              </a:rPr>
              <a:t> </a:t>
            </a:r>
            <a:r>
              <a:rPr lang="en-US" sz="2800" dirty="0" err="1">
                <a:solidFill>
                  <a:schemeClr val="bg1"/>
                </a:solidFill>
                <a:latin typeface="+mn-lt"/>
              </a:rPr>
              <a:t>chính</a:t>
            </a:r>
            <a:r>
              <a:rPr lang="en-US" sz="2800" dirty="0">
                <a:solidFill>
                  <a:schemeClr val="bg1"/>
                </a:solidFill>
                <a:latin typeface="+mn-lt"/>
              </a:rPr>
              <a:t> </a:t>
            </a:r>
            <a:r>
              <a:rPr lang="en-US" sz="2800" dirty="0" err="1">
                <a:solidFill>
                  <a:schemeClr val="bg1"/>
                </a:solidFill>
                <a:latin typeface="+mn-lt"/>
              </a:rPr>
              <a:t>xác</a:t>
            </a:r>
            <a:r>
              <a:rPr lang="en-US" sz="2800" dirty="0">
                <a:solidFill>
                  <a:schemeClr val="bg1"/>
                </a:solidFill>
                <a:latin typeface="+mn-lt"/>
              </a:rPr>
              <a:t> </a:t>
            </a:r>
            <a:r>
              <a:rPr lang="en-US" sz="2800" dirty="0" err="1">
                <a:solidFill>
                  <a:schemeClr val="bg1"/>
                </a:solidFill>
                <a:latin typeface="+mn-lt"/>
              </a:rPr>
              <a:t>theo</a:t>
            </a:r>
            <a:r>
              <a:rPr lang="en-US" sz="2800" dirty="0">
                <a:solidFill>
                  <a:schemeClr val="bg1"/>
                </a:solidFill>
                <a:latin typeface="+mn-lt"/>
              </a:rPr>
              <a:t> </a:t>
            </a:r>
            <a:r>
              <a:rPr lang="en-US" sz="2800" dirty="0" err="1">
                <a:solidFill>
                  <a:schemeClr val="bg1"/>
                </a:solidFill>
                <a:latin typeface="+mn-lt"/>
              </a:rPr>
              <a:t>yêu</a:t>
            </a:r>
            <a:r>
              <a:rPr lang="en-US" sz="2800" dirty="0">
                <a:solidFill>
                  <a:schemeClr val="bg1"/>
                </a:solidFill>
                <a:latin typeface="+mn-lt"/>
              </a:rPr>
              <a:t> </a:t>
            </a:r>
            <a:r>
              <a:rPr lang="en-US" sz="2800" dirty="0" err="1">
                <a:solidFill>
                  <a:schemeClr val="bg1"/>
                </a:solidFill>
                <a:latin typeface="+mn-lt"/>
              </a:rPr>
              <a:t>cầu</a:t>
            </a:r>
            <a:r>
              <a:rPr lang="en-US" sz="2800" dirty="0">
                <a:solidFill>
                  <a:schemeClr val="bg1"/>
                </a:solidFill>
                <a:latin typeface="+mn-lt"/>
              </a:rPr>
              <a:t> </a:t>
            </a:r>
            <a:r>
              <a:rPr lang="en-US" sz="2800" dirty="0" err="1">
                <a:solidFill>
                  <a:schemeClr val="bg1"/>
                </a:solidFill>
                <a:latin typeface="+mn-lt"/>
              </a:rPr>
              <a:t>của</a:t>
            </a:r>
            <a:r>
              <a:rPr lang="en-US" sz="2800" dirty="0">
                <a:solidFill>
                  <a:schemeClr val="bg1"/>
                </a:solidFill>
                <a:latin typeface="+mn-lt"/>
              </a:rPr>
              <a:t> </a:t>
            </a:r>
            <a:r>
              <a:rPr lang="en-US" sz="2800" dirty="0" err="1">
                <a:solidFill>
                  <a:schemeClr val="bg1"/>
                </a:solidFill>
                <a:latin typeface="+mn-lt"/>
              </a:rPr>
              <a:t>từng</a:t>
            </a:r>
            <a:r>
              <a:rPr lang="en-US" sz="2800" dirty="0">
                <a:solidFill>
                  <a:schemeClr val="bg1"/>
                </a:solidFill>
                <a:latin typeface="+mn-lt"/>
              </a:rPr>
              <a:t> </a:t>
            </a:r>
            <a:r>
              <a:rPr lang="en-US" sz="2800" dirty="0" err="1">
                <a:solidFill>
                  <a:schemeClr val="bg1"/>
                </a:solidFill>
                <a:latin typeface="+mn-lt"/>
              </a:rPr>
              <a:t>khách</a:t>
            </a:r>
            <a:r>
              <a:rPr lang="en-US" sz="2800" dirty="0">
                <a:solidFill>
                  <a:schemeClr val="bg1"/>
                </a:solidFill>
                <a:latin typeface="+mn-lt"/>
              </a:rPr>
              <a:t> </a:t>
            </a:r>
            <a:r>
              <a:rPr lang="en-US" sz="2800" dirty="0" err="1">
                <a:solidFill>
                  <a:schemeClr val="bg1"/>
                </a:solidFill>
                <a:latin typeface="+mn-lt"/>
              </a:rPr>
              <a:t>hàng</a:t>
            </a:r>
            <a:r>
              <a:rPr lang="en-US" sz="2800" dirty="0">
                <a:solidFill>
                  <a:schemeClr val="bg1"/>
                </a:solidFill>
                <a:latin typeface="+mn-lt"/>
              </a:rPr>
              <a:t>, </a:t>
            </a:r>
            <a:r>
              <a:rPr lang="en-US" sz="2800" dirty="0" err="1">
                <a:solidFill>
                  <a:schemeClr val="bg1"/>
                </a:solidFill>
                <a:latin typeface="+mn-lt"/>
              </a:rPr>
              <a:t>được</a:t>
            </a:r>
            <a:r>
              <a:rPr lang="en-US" sz="2800" dirty="0">
                <a:solidFill>
                  <a:schemeClr val="bg1"/>
                </a:solidFill>
                <a:latin typeface="+mn-lt"/>
              </a:rPr>
              <a:t> </a:t>
            </a:r>
            <a:r>
              <a:rPr lang="en-US" sz="2800" dirty="0" err="1">
                <a:solidFill>
                  <a:schemeClr val="bg1"/>
                </a:solidFill>
                <a:latin typeface="+mn-lt"/>
              </a:rPr>
              <a:t>bảo</a:t>
            </a:r>
            <a:r>
              <a:rPr lang="en-US" sz="2800" dirty="0">
                <a:solidFill>
                  <a:schemeClr val="bg1"/>
                </a:solidFill>
                <a:latin typeface="+mn-lt"/>
              </a:rPr>
              <a:t> </a:t>
            </a:r>
            <a:r>
              <a:rPr lang="en-US" sz="2800" dirty="0" err="1">
                <a:solidFill>
                  <a:schemeClr val="bg1"/>
                </a:solidFill>
                <a:latin typeface="+mn-lt"/>
              </a:rPr>
              <a:t>hành</a:t>
            </a:r>
            <a:r>
              <a:rPr lang="en-US" sz="2800" dirty="0">
                <a:solidFill>
                  <a:schemeClr val="bg1"/>
                </a:solidFill>
                <a:latin typeface="+mn-lt"/>
              </a:rPr>
              <a:t> </a:t>
            </a:r>
            <a:r>
              <a:rPr lang="en-US" sz="2800" dirty="0" err="1">
                <a:solidFill>
                  <a:schemeClr val="bg1"/>
                </a:solidFill>
                <a:latin typeface="+mn-lt"/>
              </a:rPr>
              <a:t>theo</a:t>
            </a:r>
            <a:r>
              <a:rPr lang="en-US" sz="2800" dirty="0">
                <a:solidFill>
                  <a:schemeClr val="bg1"/>
                </a:solidFill>
                <a:latin typeface="+mn-lt"/>
              </a:rPr>
              <a:t> </a:t>
            </a:r>
            <a:r>
              <a:rPr lang="en-US" sz="2800" dirty="0" err="1">
                <a:solidFill>
                  <a:schemeClr val="bg1"/>
                </a:solidFill>
                <a:latin typeface="+mn-lt"/>
              </a:rPr>
              <a:t>hợp</a:t>
            </a:r>
            <a:r>
              <a:rPr lang="en-US" sz="2800" dirty="0">
                <a:solidFill>
                  <a:schemeClr val="bg1"/>
                </a:solidFill>
                <a:latin typeface="+mn-lt"/>
              </a:rPr>
              <a:t> </a:t>
            </a:r>
            <a:r>
              <a:rPr lang="en-US" sz="2800" dirty="0" err="1">
                <a:solidFill>
                  <a:schemeClr val="bg1"/>
                </a:solidFill>
                <a:latin typeface="+mn-lt"/>
              </a:rPr>
              <a:t>đồng</a:t>
            </a:r>
            <a:endParaRPr lang="en-US" sz="2800" dirty="0">
              <a:solidFill>
                <a:schemeClr val="bg1"/>
              </a:solidFill>
              <a:latin typeface="+mn-lt"/>
            </a:endParaRPr>
          </a:p>
          <a:p>
            <a:pPr algn="just">
              <a:lnSpc>
                <a:spcPct val="150000"/>
              </a:lnSpc>
            </a:pPr>
            <a:r>
              <a:rPr lang="en-US" sz="2800" dirty="0" err="1">
                <a:solidFill>
                  <a:schemeClr val="bg1"/>
                </a:solidFill>
                <a:latin typeface="+mn-lt"/>
              </a:rPr>
              <a:t>Phần</a:t>
            </a:r>
            <a:r>
              <a:rPr lang="en-US" sz="2800" dirty="0">
                <a:solidFill>
                  <a:schemeClr val="bg1"/>
                </a:solidFill>
                <a:latin typeface="+mn-lt"/>
              </a:rPr>
              <a:t> </a:t>
            </a:r>
            <a:r>
              <a:rPr lang="en-US" sz="2800" dirty="0" err="1">
                <a:solidFill>
                  <a:schemeClr val="bg1"/>
                </a:solidFill>
                <a:latin typeface="+mn-lt"/>
              </a:rPr>
              <a:t>mềm</a:t>
            </a:r>
            <a:r>
              <a:rPr lang="en-US" sz="2800" dirty="0">
                <a:solidFill>
                  <a:schemeClr val="bg1"/>
                </a:solidFill>
                <a:latin typeface="+mn-lt"/>
              </a:rPr>
              <a:t> </a:t>
            </a:r>
            <a:r>
              <a:rPr lang="en-US" sz="2800" dirty="0" err="1">
                <a:solidFill>
                  <a:schemeClr val="bg1"/>
                </a:solidFill>
                <a:latin typeface="+mn-lt"/>
              </a:rPr>
              <a:t>đóng</a:t>
            </a:r>
            <a:r>
              <a:rPr lang="en-US" sz="2800" dirty="0">
                <a:solidFill>
                  <a:schemeClr val="bg1"/>
                </a:solidFill>
                <a:latin typeface="+mn-lt"/>
              </a:rPr>
              <a:t> </a:t>
            </a:r>
            <a:r>
              <a:rPr lang="en-US" sz="2800" dirty="0" err="1">
                <a:solidFill>
                  <a:schemeClr val="bg1"/>
                </a:solidFill>
                <a:latin typeface="+mn-lt"/>
              </a:rPr>
              <a:t>gói</a:t>
            </a:r>
            <a:r>
              <a:rPr lang="en-US" sz="2800" dirty="0">
                <a:solidFill>
                  <a:schemeClr val="bg1"/>
                </a:solidFill>
                <a:latin typeface="+mn-lt"/>
              </a:rPr>
              <a:t>: </a:t>
            </a:r>
            <a:r>
              <a:rPr lang="en-US" sz="2800" dirty="0" err="1">
                <a:solidFill>
                  <a:schemeClr val="bg1"/>
                </a:solidFill>
                <a:latin typeface="+mn-lt"/>
              </a:rPr>
              <a:t>được</a:t>
            </a:r>
            <a:r>
              <a:rPr lang="en-US" sz="2800" dirty="0">
                <a:solidFill>
                  <a:schemeClr val="bg1"/>
                </a:solidFill>
                <a:latin typeface="+mn-lt"/>
              </a:rPr>
              <a:t> </a:t>
            </a:r>
            <a:r>
              <a:rPr lang="en-US" sz="2800" dirty="0" err="1">
                <a:solidFill>
                  <a:schemeClr val="bg1"/>
                </a:solidFill>
                <a:latin typeface="+mn-lt"/>
              </a:rPr>
              <a:t>thiết</a:t>
            </a:r>
            <a:r>
              <a:rPr lang="en-US" sz="2800" dirty="0">
                <a:solidFill>
                  <a:schemeClr val="bg1"/>
                </a:solidFill>
                <a:latin typeface="+mn-lt"/>
              </a:rPr>
              <a:t> </a:t>
            </a:r>
            <a:r>
              <a:rPr lang="en-US" sz="2800" dirty="0" err="1">
                <a:solidFill>
                  <a:schemeClr val="bg1"/>
                </a:solidFill>
                <a:latin typeface="+mn-lt"/>
              </a:rPr>
              <a:t>kế</a:t>
            </a:r>
            <a:r>
              <a:rPr lang="en-US" sz="2800" dirty="0">
                <a:solidFill>
                  <a:schemeClr val="bg1"/>
                </a:solidFill>
                <a:latin typeface="+mn-lt"/>
              </a:rPr>
              <a:t> </a:t>
            </a:r>
            <a:r>
              <a:rPr lang="en-US" sz="2800" dirty="0" err="1">
                <a:solidFill>
                  <a:schemeClr val="bg1"/>
                </a:solidFill>
                <a:latin typeface="+mn-lt"/>
              </a:rPr>
              <a:t>theo</a:t>
            </a:r>
            <a:r>
              <a:rPr lang="en-US" sz="2800" dirty="0">
                <a:solidFill>
                  <a:schemeClr val="bg1"/>
                </a:solidFill>
                <a:latin typeface="+mn-lt"/>
              </a:rPr>
              <a:t> </a:t>
            </a:r>
            <a:r>
              <a:rPr lang="en-US" sz="2800" dirty="0" err="1">
                <a:solidFill>
                  <a:schemeClr val="bg1"/>
                </a:solidFill>
                <a:latin typeface="+mn-lt"/>
              </a:rPr>
              <a:t>yêu</a:t>
            </a:r>
            <a:r>
              <a:rPr lang="en-US" sz="2800" dirty="0">
                <a:solidFill>
                  <a:schemeClr val="bg1"/>
                </a:solidFill>
                <a:latin typeface="+mn-lt"/>
              </a:rPr>
              <a:t> </a:t>
            </a:r>
            <a:r>
              <a:rPr lang="en-US" sz="2800" dirty="0" err="1">
                <a:solidFill>
                  <a:schemeClr val="bg1"/>
                </a:solidFill>
                <a:latin typeface="+mn-lt"/>
              </a:rPr>
              <a:t>cầu</a:t>
            </a:r>
            <a:r>
              <a:rPr lang="en-US" sz="2800" dirty="0">
                <a:solidFill>
                  <a:schemeClr val="bg1"/>
                </a:solidFill>
                <a:latin typeface="+mn-lt"/>
              </a:rPr>
              <a:t> </a:t>
            </a:r>
            <a:r>
              <a:rPr lang="en-US" sz="2800" dirty="0" err="1">
                <a:solidFill>
                  <a:schemeClr val="bg1"/>
                </a:solidFill>
                <a:latin typeface="+mn-lt"/>
              </a:rPr>
              <a:t>chung</a:t>
            </a:r>
            <a:r>
              <a:rPr lang="en-US" sz="2800" dirty="0">
                <a:solidFill>
                  <a:schemeClr val="bg1"/>
                </a:solidFill>
                <a:latin typeface="+mn-lt"/>
              </a:rPr>
              <a:t> </a:t>
            </a:r>
            <a:r>
              <a:rPr lang="en-US" sz="2800" dirty="0" err="1">
                <a:solidFill>
                  <a:schemeClr val="bg1"/>
                </a:solidFill>
                <a:latin typeface="+mn-lt"/>
              </a:rPr>
              <a:t>của</a:t>
            </a:r>
            <a:r>
              <a:rPr lang="en-US" sz="2800" dirty="0">
                <a:solidFill>
                  <a:schemeClr val="bg1"/>
                </a:solidFill>
                <a:latin typeface="+mn-lt"/>
              </a:rPr>
              <a:t> </a:t>
            </a:r>
            <a:r>
              <a:rPr lang="en-US" sz="2800" dirty="0" err="1">
                <a:solidFill>
                  <a:schemeClr val="bg1"/>
                </a:solidFill>
                <a:latin typeface="+mn-lt"/>
              </a:rPr>
              <a:t>nhiều</a:t>
            </a:r>
            <a:r>
              <a:rPr lang="en-US" sz="2800" dirty="0">
                <a:solidFill>
                  <a:schemeClr val="bg1"/>
                </a:solidFill>
                <a:latin typeface="+mn-lt"/>
              </a:rPr>
              <a:t> </a:t>
            </a:r>
            <a:r>
              <a:rPr lang="en-US" sz="2800" dirty="0" err="1">
                <a:solidFill>
                  <a:schemeClr val="bg1"/>
                </a:solidFill>
                <a:latin typeface="+mn-lt"/>
              </a:rPr>
              <a:t>người</a:t>
            </a:r>
            <a:r>
              <a:rPr lang="en-US" sz="2800" dirty="0">
                <a:solidFill>
                  <a:schemeClr val="bg1"/>
                </a:solidFill>
                <a:latin typeface="+mn-lt"/>
              </a:rPr>
              <a:t>, </a:t>
            </a:r>
            <a:r>
              <a:rPr lang="en-US" sz="2800" dirty="0" err="1">
                <a:solidFill>
                  <a:schemeClr val="bg1"/>
                </a:solidFill>
                <a:latin typeface="+mn-lt"/>
              </a:rPr>
              <a:t>có</a:t>
            </a:r>
            <a:r>
              <a:rPr lang="en-US" sz="2800" dirty="0">
                <a:solidFill>
                  <a:schemeClr val="bg1"/>
                </a:solidFill>
                <a:latin typeface="+mn-lt"/>
              </a:rPr>
              <a:t> </a:t>
            </a:r>
            <a:r>
              <a:rPr lang="en-US" sz="2800" dirty="0" err="1">
                <a:solidFill>
                  <a:schemeClr val="bg1"/>
                </a:solidFill>
                <a:latin typeface="+mn-lt"/>
              </a:rPr>
              <a:t>chất</a:t>
            </a:r>
            <a:r>
              <a:rPr lang="en-US" sz="2800" dirty="0">
                <a:solidFill>
                  <a:schemeClr val="bg1"/>
                </a:solidFill>
                <a:latin typeface="+mn-lt"/>
              </a:rPr>
              <a:t> </a:t>
            </a:r>
            <a:r>
              <a:rPr lang="en-US" sz="2800" dirty="0" err="1">
                <a:solidFill>
                  <a:schemeClr val="bg1"/>
                </a:solidFill>
                <a:latin typeface="+mn-lt"/>
              </a:rPr>
              <a:t>lượng</a:t>
            </a:r>
            <a:r>
              <a:rPr lang="en-US" sz="2800" dirty="0">
                <a:solidFill>
                  <a:schemeClr val="bg1"/>
                </a:solidFill>
                <a:latin typeface="+mn-lt"/>
              </a:rPr>
              <a:t>, </a:t>
            </a:r>
            <a:r>
              <a:rPr lang="en-US" sz="2800" dirty="0" err="1">
                <a:solidFill>
                  <a:schemeClr val="bg1"/>
                </a:solidFill>
                <a:latin typeface="+mn-lt"/>
              </a:rPr>
              <a:t>dễ</a:t>
            </a:r>
            <a:r>
              <a:rPr lang="en-US" sz="2800" dirty="0">
                <a:solidFill>
                  <a:schemeClr val="bg1"/>
                </a:solidFill>
                <a:latin typeface="+mn-lt"/>
              </a:rPr>
              <a:t> </a:t>
            </a:r>
            <a:r>
              <a:rPr lang="en-US" sz="2800" dirty="0" err="1">
                <a:solidFill>
                  <a:schemeClr val="bg1"/>
                </a:solidFill>
                <a:latin typeface="+mn-lt"/>
              </a:rPr>
              <a:t>cài</a:t>
            </a:r>
            <a:r>
              <a:rPr lang="en-US" sz="2800" dirty="0">
                <a:solidFill>
                  <a:schemeClr val="bg1"/>
                </a:solidFill>
                <a:latin typeface="+mn-lt"/>
              </a:rPr>
              <a:t> </a:t>
            </a:r>
            <a:r>
              <a:rPr lang="en-US" sz="2800" dirty="0" err="1">
                <a:solidFill>
                  <a:schemeClr val="bg1"/>
                </a:solidFill>
                <a:latin typeface="+mn-lt"/>
              </a:rPr>
              <a:t>đặt</a:t>
            </a:r>
            <a:endParaRPr lang="en-US" sz="2800" dirty="0">
              <a:solidFill>
                <a:schemeClr val="bg1"/>
              </a:solidFill>
              <a:latin typeface="+mn-lt"/>
            </a:endParaRPr>
          </a:p>
        </p:txBody>
      </p:sp>
    </p:spTree>
    <p:extLst>
      <p:ext uri="{BB962C8B-B14F-4D97-AF65-F5344CB8AC3E}">
        <p14:creationId xmlns:p14="http://schemas.microsoft.com/office/powerpoint/2010/main" val="26926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BB47-A981-4942-95B3-A47161DCCCBF}"/>
              </a:ext>
            </a:extLst>
          </p:cNvPr>
          <p:cNvSpPr/>
          <p:nvPr/>
        </p:nvSpPr>
        <p:spPr>
          <a:xfrm>
            <a:off x="344630" y="292778"/>
            <a:ext cx="11499707" cy="553998"/>
          </a:xfrm>
          <a:prstGeom prst="rect">
            <a:avLst/>
          </a:prstGeom>
        </p:spPr>
        <p:txBody>
          <a:bodyPr wrap="square">
            <a:spAutoFit/>
          </a:bodyPr>
          <a:lstStyle/>
          <a:p>
            <a:r>
              <a:rPr lang="en-US" sz="3000" b="1" dirty="0">
                <a:solidFill>
                  <a:srgbClr val="3578AF"/>
                </a:solidFill>
                <a:latin typeface="Segoe UI"/>
                <a:ea typeface="+mj-ea"/>
                <a:cs typeface="+mj-cs"/>
              </a:rPr>
              <a:t>2. </a:t>
            </a:r>
            <a:r>
              <a:rPr lang="en-US" sz="3000" b="1" dirty="0" err="1">
                <a:solidFill>
                  <a:srgbClr val="3578AF"/>
                </a:solidFill>
                <a:latin typeface="Segoe UI"/>
                <a:ea typeface="+mj-ea"/>
                <a:cs typeface="+mj-cs"/>
              </a:rPr>
              <a:t>Vai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trò</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của</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th</a:t>
            </a:r>
            <a:r>
              <a:rPr lang="vi-VN" sz="3000" b="1" dirty="0">
                <a:solidFill>
                  <a:srgbClr val="3578AF"/>
                </a:solidFill>
                <a:latin typeface="Segoe UI"/>
                <a:ea typeface="+mj-ea"/>
                <a:cs typeface="+mj-cs"/>
              </a:rPr>
              <a:t>ư</a:t>
            </a:r>
            <a:r>
              <a:rPr lang="en-US" sz="3000" b="1" dirty="0" err="1">
                <a:solidFill>
                  <a:srgbClr val="3578AF"/>
                </a:solidFill>
                <a:latin typeface="Segoe UI"/>
                <a:ea typeface="+mj-ea"/>
                <a:cs typeface="+mj-cs"/>
              </a:rPr>
              <a:t>ơng</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mại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và</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nguồn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mở</a:t>
            </a:r>
            <a:r>
              <a:rPr lang="en-US" sz="3000" b="1" dirty="0">
                <a:solidFill>
                  <a:srgbClr val="3578AF"/>
                </a:solidFill>
                <a:latin typeface="Segoe UI"/>
                <a:ea typeface="+mj-ea"/>
                <a:cs typeface="+mj-cs"/>
              </a:rPr>
              <a:t> </a:t>
            </a:r>
            <a:endParaRPr lang="en-US" sz="3000" dirty="0"/>
          </a:p>
        </p:txBody>
      </p:sp>
      <p:sp>
        <p:nvSpPr>
          <p:cNvPr id="13" name="TextBox 12">
            <a:extLst>
              <a:ext uri="{FF2B5EF4-FFF2-40B4-BE49-F238E27FC236}">
                <a16:creationId xmlns:a16="http://schemas.microsoft.com/office/drawing/2014/main" id="{368288F7-D292-49AB-BAA3-081615526054}"/>
              </a:ext>
            </a:extLst>
          </p:cNvPr>
          <p:cNvSpPr txBox="1"/>
          <p:nvPr/>
        </p:nvSpPr>
        <p:spPr>
          <a:xfrm>
            <a:off x="665023" y="1066800"/>
            <a:ext cx="9933704" cy="492443"/>
          </a:xfrm>
          <a:prstGeom prst="rect">
            <a:avLst/>
          </a:prstGeom>
          <a:noFill/>
        </p:spPr>
        <p:txBody>
          <a:bodyPr wrap="square" rtlCol="0">
            <a:spAutoFit/>
          </a:bodyPr>
          <a:lstStyle/>
          <a:p>
            <a:r>
              <a:rPr lang="en-US" sz="2600" b="1" dirty="0">
                <a:solidFill>
                  <a:schemeClr val="bg1"/>
                </a:solidFill>
              </a:rPr>
              <a:t>* So </a:t>
            </a:r>
            <a:r>
              <a:rPr lang="en-US" sz="2600" b="1" dirty="0" err="1">
                <a:solidFill>
                  <a:schemeClr val="bg1"/>
                </a:solidFill>
              </a:rPr>
              <a:t>sánh</a:t>
            </a:r>
            <a:r>
              <a:rPr lang="en-US" sz="2600" b="1" dirty="0">
                <a:solidFill>
                  <a:schemeClr val="bg1"/>
                </a:solidFill>
              </a:rPr>
              <a:t> </a:t>
            </a:r>
            <a:r>
              <a:rPr lang="en-US" sz="2600" b="1" dirty="0" err="1">
                <a:solidFill>
                  <a:schemeClr val="bg1"/>
                </a:solidFill>
              </a:rPr>
              <a:t>phần</a:t>
            </a:r>
            <a:r>
              <a:rPr lang="en-US" sz="2600" b="1" dirty="0">
                <a:solidFill>
                  <a:schemeClr val="bg1"/>
                </a:solidFill>
              </a:rPr>
              <a:t> </a:t>
            </a:r>
            <a:r>
              <a:rPr lang="en-US" sz="2600" b="1" dirty="0" err="1">
                <a:solidFill>
                  <a:schemeClr val="bg1"/>
                </a:solidFill>
              </a:rPr>
              <a:t>mềm</a:t>
            </a:r>
            <a:r>
              <a:rPr lang="en-US" sz="2600" b="1" dirty="0">
                <a:solidFill>
                  <a:schemeClr val="bg1"/>
                </a:solidFill>
              </a:rPr>
              <a:t> </a:t>
            </a:r>
            <a:r>
              <a:rPr lang="en-US" sz="2600" b="1" dirty="0" err="1">
                <a:solidFill>
                  <a:schemeClr val="bg1"/>
                </a:solidFill>
              </a:rPr>
              <a:t>th</a:t>
            </a:r>
            <a:r>
              <a:rPr lang="vi-VN" sz="2600" b="1" dirty="0">
                <a:solidFill>
                  <a:schemeClr val="bg1"/>
                </a:solidFill>
              </a:rPr>
              <a:t>ư</a:t>
            </a:r>
            <a:r>
              <a:rPr lang="en-US" sz="2600" b="1" dirty="0" err="1">
                <a:solidFill>
                  <a:schemeClr val="bg1"/>
                </a:solidFill>
              </a:rPr>
              <a:t>ơng</a:t>
            </a:r>
            <a:r>
              <a:rPr lang="en-US" sz="2600" b="1" dirty="0">
                <a:solidFill>
                  <a:schemeClr val="bg1"/>
                </a:solidFill>
              </a:rPr>
              <a:t> </a:t>
            </a:r>
            <a:r>
              <a:rPr lang="en-US" sz="2600" b="1" dirty="0" err="1">
                <a:solidFill>
                  <a:schemeClr val="bg1"/>
                </a:solidFill>
              </a:rPr>
              <a:t>mại</a:t>
            </a:r>
            <a:r>
              <a:rPr lang="en-US" sz="2600" b="1" dirty="0">
                <a:solidFill>
                  <a:schemeClr val="bg1"/>
                </a:solidFill>
              </a:rPr>
              <a:t> </a:t>
            </a:r>
            <a:r>
              <a:rPr lang="en-US" sz="2600" b="1" dirty="0" err="1">
                <a:solidFill>
                  <a:schemeClr val="bg1"/>
                </a:solidFill>
              </a:rPr>
              <a:t>và</a:t>
            </a:r>
            <a:r>
              <a:rPr lang="en-US" sz="2600" b="1" dirty="0">
                <a:solidFill>
                  <a:schemeClr val="bg1"/>
                </a:solidFill>
              </a:rPr>
              <a:t> </a:t>
            </a:r>
            <a:r>
              <a:rPr lang="en-US" sz="2600" b="1" dirty="0" err="1">
                <a:solidFill>
                  <a:schemeClr val="bg1"/>
                </a:solidFill>
              </a:rPr>
              <a:t>phần</a:t>
            </a:r>
            <a:r>
              <a:rPr lang="en-US" sz="2600" b="1" dirty="0">
                <a:solidFill>
                  <a:schemeClr val="bg1"/>
                </a:solidFill>
              </a:rPr>
              <a:t> </a:t>
            </a:r>
            <a:r>
              <a:rPr lang="en-US" sz="2600" b="1" dirty="0" err="1">
                <a:solidFill>
                  <a:schemeClr val="bg1"/>
                </a:solidFill>
              </a:rPr>
              <a:t>mềm</a:t>
            </a:r>
            <a:r>
              <a:rPr lang="en-US" sz="2600" b="1" dirty="0">
                <a:solidFill>
                  <a:schemeClr val="bg1"/>
                </a:solidFill>
              </a:rPr>
              <a:t> </a:t>
            </a:r>
            <a:r>
              <a:rPr lang="en-US" sz="2600" b="1" dirty="0" err="1">
                <a:solidFill>
                  <a:schemeClr val="bg1"/>
                </a:solidFill>
              </a:rPr>
              <a:t>nguồn</a:t>
            </a:r>
            <a:r>
              <a:rPr lang="en-US" sz="2600" b="1" dirty="0">
                <a:solidFill>
                  <a:schemeClr val="bg1"/>
                </a:solidFill>
              </a:rPr>
              <a:t> </a:t>
            </a:r>
            <a:r>
              <a:rPr lang="en-US" sz="2600" b="1" dirty="0" err="1">
                <a:solidFill>
                  <a:schemeClr val="bg1"/>
                </a:solidFill>
              </a:rPr>
              <a:t>mở</a:t>
            </a:r>
            <a:endParaRPr lang="en-US" sz="2600" b="1" dirty="0">
              <a:solidFill>
                <a:schemeClr val="bg1"/>
              </a:solidFill>
            </a:endParaRPr>
          </a:p>
        </p:txBody>
      </p:sp>
      <p:pic>
        <p:nvPicPr>
          <p:cNvPr id="8" name="Picture 7">
            <a:extLst>
              <a:ext uri="{FF2B5EF4-FFF2-40B4-BE49-F238E27FC236}">
                <a16:creationId xmlns:a16="http://schemas.microsoft.com/office/drawing/2014/main" id="{36C176D7-705E-4CDA-B7B2-3D1BC71B2299}"/>
              </a:ext>
            </a:extLst>
          </p:cNvPr>
          <p:cNvPicPr>
            <a:picLocks noChangeAspect="1"/>
          </p:cNvPicPr>
          <p:nvPr/>
        </p:nvPicPr>
        <p:blipFill>
          <a:blip r:embed="rId3"/>
          <a:stretch>
            <a:fillRect/>
          </a:stretch>
        </p:blipFill>
        <p:spPr>
          <a:xfrm>
            <a:off x="246593" y="1964361"/>
            <a:ext cx="11722339" cy="4408730"/>
          </a:xfrm>
          <a:prstGeom prst="rect">
            <a:avLst/>
          </a:prstGeom>
        </p:spPr>
      </p:pic>
    </p:spTree>
    <p:extLst>
      <p:ext uri="{BB962C8B-B14F-4D97-AF65-F5344CB8AC3E}">
        <p14:creationId xmlns:p14="http://schemas.microsoft.com/office/powerpoint/2010/main" val="2126139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BB47-A981-4942-95B3-A47161DCCCBF}"/>
              </a:ext>
            </a:extLst>
          </p:cNvPr>
          <p:cNvSpPr/>
          <p:nvPr/>
        </p:nvSpPr>
        <p:spPr>
          <a:xfrm>
            <a:off x="344630" y="292778"/>
            <a:ext cx="11499707" cy="553998"/>
          </a:xfrm>
          <a:prstGeom prst="rect">
            <a:avLst/>
          </a:prstGeom>
        </p:spPr>
        <p:txBody>
          <a:bodyPr wrap="square">
            <a:spAutoFit/>
          </a:bodyPr>
          <a:lstStyle/>
          <a:p>
            <a:r>
              <a:rPr lang="en-US" sz="3000" b="1" dirty="0">
                <a:solidFill>
                  <a:srgbClr val="3578AF"/>
                </a:solidFill>
                <a:latin typeface="Segoe UI"/>
                <a:ea typeface="+mj-ea"/>
                <a:cs typeface="+mj-cs"/>
              </a:rPr>
              <a:t>2. </a:t>
            </a:r>
            <a:r>
              <a:rPr lang="en-US" sz="3000" b="1" dirty="0" err="1">
                <a:solidFill>
                  <a:srgbClr val="3578AF"/>
                </a:solidFill>
                <a:latin typeface="Segoe UI"/>
                <a:ea typeface="+mj-ea"/>
                <a:cs typeface="+mj-cs"/>
              </a:rPr>
              <a:t>Vai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trò</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của</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th</a:t>
            </a:r>
            <a:r>
              <a:rPr lang="vi-VN" sz="3000" b="1" dirty="0">
                <a:solidFill>
                  <a:srgbClr val="3578AF"/>
                </a:solidFill>
                <a:latin typeface="Segoe UI"/>
                <a:ea typeface="+mj-ea"/>
                <a:cs typeface="+mj-cs"/>
              </a:rPr>
              <a:t>ư</a:t>
            </a:r>
            <a:r>
              <a:rPr lang="en-US" sz="3000" b="1" dirty="0" err="1">
                <a:solidFill>
                  <a:srgbClr val="3578AF"/>
                </a:solidFill>
                <a:latin typeface="Segoe UI"/>
                <a:ea typeface="+mj-ea"/>
                <a:cs typeface="+mj-cs"/>
              </a:rPr>
              <a:t>ơng</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mại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và</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nguồn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mở</a:t>
            </a:r>
            <a:r>
              <a:rPr lang="en-US" sz="3000" b="1" dirty="0">
                <a:solidFill>
                  <a:srgbClr val="3578AF"/>
                </a:solidFill>
                <a:latin typeface="Segoe UI"/>
                <a:ea typeface="+mj-ea"/>
                <a:cs typeface="+mj-cs"/>
              </a:rPr>
              <a:t> </a:t>
            </a:r>
            <a:endParaRPr lang="en-US" sz="3000" dirty="0"/>
          </a:p>
        </p:txBody>
      </p:sp>
      <p:sp>
        <p:nvSpPr>
          <p:cNvPr id="13" name="TextBox 12">
            <a:extLst>
              <a:ext uri="{FF2B5EF4-FFF2-40B4-BE49-F238E27FC236}">
                <a16:creationId xmlns:a16="http://schemas.microsoft.com/office/drawing/2014/main" id="{368288F7-D292-49AB-BAA3-081615526054}"/>
              </a:ext>
            </a:extLst>
          </p:cNvPr>
          <p:cNvSpPr txBox="1"/>
          <p:nvPr/>
        </p:nvSpPr>
        <p:spPr>
          <a:xfrm>
            <a:off x="665023" y="1066800"/>
            <a:ext cx="9933704" cy="492443"/>
          </a:xfrm>
          <a:prstGeom prst="rect">
            <a:avLst/>
          </a:prstGeom>
          <a:noFill/>
        </p:spPr>
        <p:txBody>
          <a:bodyPr wrap="square" rtlCol="0">
            <a:spAutoFit/>
          </a:bodyPr>
          <a:lstStyle/>
          <a:p>
            <a:r>
              <a:rPr lang="en-US" sz="2600" b="1" dirty="0">
                <a:solidFill>
                  <a:schemeClr val="bg1"/>
                </a:solidFill>
              </a:rPr>
              <a:t>* </a:t>
            </a:r>
            <a:r>
              <a:rPr lang="en-US" sz="2600" b="1" dirty="0" err="1">
                <a:solidFill>
                  <a:schemeClr val="bg1"/>
                </a:solidFill>
              </a:rPr>
              <a:t>Ưu</a:t>
            </a:r>
            <a:r>
              <a:rPr lang="en-US" sz="2600" b="1" dirty="0">
                <a:solidFill>
                  <a:schemeClr val="bg1"/>
                </a:solidFill>
              </a:rPr>
              <a:t> </a:t>
            </a:r>
            <a:r>
              <a:rPr lang="en-US" sz="2600" b="1" dirty="0" err="1">
                <a:solidFill>
                  <a:schemeClr val="bg1"/>
                </a:solidFill>
              </a:rPr>
              <a:t>điểm</a:t>
            </a:r>
            <a:endParaRPr lang="en-US" sz="2600" b="1" dirty="0">
              <a:solidFill>
                <a:schemeClr val="bg1"/>
              </a:solidFill>
            </a:endParaRPr>
          </a:p>
        </p:txBody>
      </p:sp>
      <p:graphicFrame>
        <p:nvGraphicFramePr>
          <p:cNvPr id="3" name="Table 2">
            <a:extLst>
              <a:ext uri="{FF2B5EF4-FFF2-40B4-BE49-F238E27FC236}">
                <a16:creationId xmlns:a16="http://schemas.microsoft.com/office/drawing/2014/main" id="{21274241-E015-4052-937F-1A825CBA1E79}"/>
              </a:ext>
            </a:extLst>
          </p:cNvPr>
          <p:cNvGraphicFramePr>
            <a:graphicFrameLocks noGrp="1"/>
          </p:cNvGraphicFramePr>
          <p:nvPr>
            <p:extLst>
              <p:ext uri="{D42A27DB-BD31-4B8C-83A1-F6EECF244321}">
                <p14:modId xmlns:p14="http://schemas.microsoft.com/office/powerpoint/2010/main" val="1198812832"/>
              </p:ext>
            </p:extLst>
          </p:nvPr>
        </p:nvGraphicFramePr>
        <p:xfrm>
          <a:off x="665022" y="1958656"/>
          <a:ext cx="10893566" cy="4606566"/>
        </p:xfrm>
        <a:graphic>
          <a:graphicData uri="http://schemas.openxmlformats.org/drawingml/2006/table">
            <a:tbl>
              <a:tblPr firstRow="1" bandRow="1">
                <a:tableStyleId>{21E4AEA4-8DFA-4A89-87EB-49C32662AFE0}</a:tableStyleId>
              </a:tblPr>
              <a:tblGrid>
                <a:gridCol w="5446783">
                  <a:extLst>
                    <a:ext uri="{9D8B030D-6E8A-4147-A177-3AD203B41FA5}">
                      <a16:colId xmlns:a16="http://schemas.microsoft.com/office/drawing/2014/main" val="3569694442"/>
                    </a:ext>
                  </a:extLst>
                </a:gridCol>
                <a:gridCol w="5446783">
                  <a:extLst>
                    <a:ext uri="{9D8B030D-6E8A-4147-A177-3AD203B41FA5}">
                      <a16:colId xmlns:a16="http://schemas.microsoft.com/office/drawing/2014/main" val="3819585125"/>
                    </a:ext>
                  </a:extLst>
                </a:gridCol>
              </a:tblGrid>
              <a:tr h="1142716">
                <a:tc>
                  <a:txBody>
                    <a:bodyPr/>
                    <a:lstStyle/>
                    <a:p>
                      <a:pPr algn="ctr"/>
                      <a:r>
                        <a:rPr lang="en-US" sz="2400" dirty="0" err="1"/>
                        <a:t>Phần</a:t>
                      </a:r>
                      <a:r>
                        <a:rPr lang="en-US" sz="2400" dirty="0"/>
                        <a:t> </a:t>
                      </a:r>
                      <a:r>
                        <a:rPr lang="en-US" sz="2400" dirty="0" err="1"/>
                        <a:t>mềm</a:t>
                      </a:r>
                      <a:r>
                        <a:rPr lang="en-US" sz="2400" dirty="0"/>
                        <a:t> </a:t>
                      </a:r>
                      <a:r>
                        <a:rPr lang="en-US" sz="2400" dirty="0" err="1"/>
                        <a:t>th</a:t>
                      </a:r>
                      <a:r>
                        <a:rPr lang="vi-VN" sz="2400" dirty="0"/>
                        <a:t>ư</a:t>
                      </a:r>
                      <a:r>
                        <a:rPr lang="en-US" sz="2400" dirty="0" err="1"/>
                        <a:t>ơng</a:t>
                      </a:r>
                      <a:r>
                        <a:rPr lang="en-US" sz="2400" dirty="0"/>
                        <a:t> </a:t>
                      </a:r>
                      <a:r>
                        <a:rPr lang="en-US" sz="2400" dirty="0" err="1"/>
                        <a:t>mại</a:t>
                      </a:r>
                      <a:endParaRPr lang="en-US" sz="2400" dirty="0"/>
                    </a:p>
                  </a:txBody>
                  <a:tcPr anchor="ctr"/>
                </a:tc>
                <a:tc>
                  <a:txBody>
                    <a:bodyPr/>
                    <a:lstStyle/>
                    <a:p>
                      <a:pPr algn="ctr"/>
                      <a:r>
                        <a:rPr lang="en-US" sz="2400" dirty="0" err="1"/>
                        <a:t>Phần</a:t>
                      </a:r>
                      <a:r>
                        <a:rPr lang="en-US" sz="2400" dirty="0"/>
                        <a:t> </a:t>
                      </a:r>
                      <a:r>
                        <a:rPr lang="en-US" sz="2400" dirty="0" err="1"/>
                        <a:t>mềm</a:t>
                      </a:r>
                      <a:r>
                        <a:rPr lang="en-US" sz="2400" dirty="0"/>
                        <a:t> </a:t>
                      </a:r>
                      <a:r>
                        <a:rPr lang="en-US" sz="2400" dirty="0" err="1"/>
                        <a:t>nguồn</a:t>
                      </a:r>
                      <a:r>
                        <a:rPr lang="en-US" sz="2400" dirty="0"/>
                        <a:t> </a:t>
                      </a:r>
                      <a:r>
                        <a:rPr lang="en-US" sz="2400" dirty="0" err="1"/>
                        <a:t>mở</a:t>
                      </a:r>
                      <a:endParaRPr lang="en-US" sz="2400" dirty="0"/>
                    </a:p>
                  </a:txBody>
                  <a:tcPr anchor="ctr"/>
                </a:tc>
                <a:extLst>
                  <a:ext uri="{0D108BD9-81ED-4DB2-BD59-A6C34878D82A}">
                    <a16:rowId xmlns:a16="http://schemas.microsoft.com/office/drawing/2014/main" val="3305341946"/>
                  </a:ext>
                </a:extLst>
              </a:tr>
              <a:tr h="346385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54047932"/>
                  </a:ext>
                </a:extLst>
              </a:tr>
            </a:tbl>
          </a:graphicData>
        </a:graphic>
      </p:graphicFrame>
      <p:sp>
        <p:nvSpPr>
          <p:cNvPr id="4" name="Rectangle 3">
            <a:extLst>
              <a:ext uri="{FF2B5EF4-FFF2-40B4-BE49-F238E27FC236}">
                <a16:creationId xmlns:a16="http://schemas.microsoft.com/office/drawing/2014/main" id="{9D0ECFC5-6E05-4B51-AE4D-6A61FBF976E4}"/>
              </a:ext>
            </a:extLst>
          </p:cNvPr>
          <p:cNvSpPr/>
          <p:nvPr/>
        </p:nvSpPr>
        <p:spPr>
          <a:xfrm>
            <a:off x="633412" y="3100821"/>
            <a:ext cx="5153026" cy="3347840"/>
          </a:xfrm>
          <a:prstGeom prst="rect">
            <a:avLst/>
          </a:prstGeom>
        </p:spPr>
        <p:txBody>
          <a:bodyPr wrap="square">
            <a:spAutoFit/>
          </a:bodyPr>
          <a:lstStyle/>
          <a:p>
            <a:pPr marL="400050" lvl="1" indent="-342900" algn="just">
              <a:lnSpc>
                <a:spcPct val="150000"/>
              </a:lnSpc>
              <a:buFont typeface="Arial" panose="020B0604020202020204" pitchFamily="34" charset="0"/>
              <a:buChar char="•"/>
              <a:tabLst>
                <a:tab pos="857250" algn="l"/>
              </a:tabLst>
            </a:pPr>
            <a:r>
              <a:rPr lang="fr-FR" sz="2400" b="1" dirty="0" err="1">
                <a:solidFill>
                  <a:schemeClr val="bg1"/>
                </a:solidFill>
              </a:rPr>
              <a:t>Phần</a:t>
            </a:r>
            <a:r>
              <a:rPr lang="fr-FR" sz="2400" b="1" dirty="0">
                <a:solidFill>
                  <a:schemeClr val="bg1"/>
                </a:solidFill>
              </a:rPr>
              <a:t> </a:t>
            </a:r>
            <a:r>
              <a:rPr lang="fr-FR" sz="2400" b="1" dirty="0" err="1">
                <a:solidFill>
                  <a:schemeClr val="bg1"/>
                </a:solidFill>
              </a:rPr>
              <a:t>mềm</a:t>
            </a:r>
            <a:r>
              <a:rPr lang="fr-FR" sz="2400" b="1" dirty="0">
                <a:solidFill>
                  <a:schemeClr val="bg1"/>
                </a:solidFill>
              </a:rPr>
              <a:t> </a:t>
            </a:r>
            <a:r>
              <a:rPr lang="fr-FR" sz="2400" b="1" dirty="0" err="1">
                <a:solidFill>
                  <a:schemeClr val="bg1"/>
                </a:solidFill>
              </a:rPr>
              <a:t>đặt</a:t>
            </a:r>
            <a:r>
              <a:rPr lang="fr-FR" sz="2400" b="1" dirty="0">
                <a:solidFill>
                  <a:schemeClr val="bg1"/>
                </a:solidFill>
              </a:rPr>
              <a:t> </a:t>
            </a:r>
            <a:r>
              <a:rPr lang="fr-FR" sz="2400" b="1" dirty="0" err="1">
                <a:solidFill>
                  <a:schemeClr val="bg1"/>
                </a:solidFill>
              </a:rPr>
              <a:t>hàng</a:t>
            </a:r>
            <a:r>
              <a:rPr lang="fr-FR" sz="2400" b="1" dirty="0">
                <a:solidFill>
                  <a:schemeClr val="bg1"/>
                </a:solidFill>
              </a:rPr>
              <a:t>: </a:t>
            </a:r>
            <a:r>
              <a:rPr lang="fr-FR" sz="2400" dirty="0" err="1">
                <a:solidFill>
                  <a:schemeClr val="bg1"/>
                </a:solidFill>
              </a:rPr>
              <a:t>đáp</a:t>
            </a:r>
            <a:r>
              <a:rPr lang="fr-FR" sz="2400" dirty="0">
                <a:solidFill>
                  <a:schemeClr val="bg1"/>
                </a:solidFill>
              </a:rPr>
              <a:t> </a:t>
            </a:r>
            <a:r>
              <a:rPr lang="en-US" sz="2400" dirty="0" err="1">
                <a:solidFill>
                  <a:schemeClr val="bg1"/>
                </a:solidFill>
              </a:rPr>
              <a:t>ứng</a:t>
            </a:r>
            <a:r>
              <a:rPr lang="en-US" sz="2400" dirty="0">
                <a:solidFill>
                  <a:schemeClr val="bg1"/>
                </a:solidFill>
              </a:rPr>
              <a:t> </a:t>
            </a:r>
            <a:r>
              <a:rPr lang="en-US" sz="2400" dirty="0" err="1">
                <a:solidFill>
                  <a:schemeClr val="bg1"/>
                </a:solidFill>
              </a:rPr>
              <a:t>nhu</a:t>
            </a:r>
            <a:r>
              <a:rPr lang="en-US" sz="2400" dirty="0">
                <a:solidFill>
                  <a:schemeClr val="bg1"/>
                </a:solidFill>
              </a:rPr>
              <a:t> </a:t>
            </a:r>
            <a:r>
              <a:rPr lang="en-US" sz="2400" dirty="0" err="1">
                <a:solidFill>
                  <a:schemeClr val="bg1"/>
                </a:solidFill>
              </a:rPr>
              <a:t>cầu</a:t>
            </a:r>
            <a:r>
              <a:rPr lang="en-US" sz="2400" dirty="0">
                <a:solidFill>
                  <a:schemeClr val="bg1"/>
                </a:solidFill>
              </a:rPr>
              <a:t> </a:t>
            </a:r>
            <a:r>
              <a:rPr lang="en-US" sz="2400" dirty="0" err="1">
                <a:solidFill>
                  <a:schemeClr val="bg1"/>
                </a:solidFill>
              </a:rPr>
              <a:t>riêng</a:t>
            </a:r>
            <a:r>
              <a:rPr lang="en-US" sz="2400" dirty="0">
                <a:solidFill>
                  <a:schemeClr val="bg1"/>
                </a:solidFill>
              </a:rPr>
              <a:t> </a:t>
            </a:r>
            <a:r>
              <a:rPr lang="en-US" sz="2400" dirty="0" err="1">
                <a:solidFill>
                  <a:schemeClr val="bg1"/>
                </a:solidFill>
              </a:rPr>
              <a:t>và</a:t>
            </a:r>
            <a:r>
              <a:rPr lang="en-US" sz="2400" dirty="0">
                <a:solidFill>
                  <a:schemeClr val="bg1"/>
                </a:solidFill>
              </a:rPr>
              <a:t> ng</a:t>
            </a:r>
            <a:r>
              <a:rPr lang="vi-VN" sz="2400" dirty="0">
                <a:solidFill>
                  <a:schemeClr val="bg1"/>
                </a:solidFill>
              </a:rPr>
              <a:t>ư</a:t>
            </a:r>
            <a:r>
              <a:rPr lang="en-US" sz="2400" dirty="0" err="1">
                <a:solidFill>
                  <a:schemeClr val="bg1"/>
                </a:solidFill>
              </a:rPr>
              <a:t>ời</a:t>
            </a:r>
            <a:r>
              <a:rPr lang="en-US" sz="2400" dirty="0">
                <a:solidFill>
                  <a:schemeClr val="bg1"/>
                </a:solidFill>
              </a:rPr>
              <a:t> </a:t>
            </a:r>
            <a:r>
              <a:rPr lang="en-US" sz="2400" dirty="0" err="1">
                <a:solidFill>
                  <a:schemeClr val="bg1"/>
                </a:solidFill>
              </a:rPr>
              <a:t>dùng</a:t>
            </a:r>
            <a:r>
              <a:rPr lang="en-US" sz="2400" dirty="0">
                <a:solidFill>
                  <a:schemeClr val="bg1"/>
                </a:solidFill>
              </a:rPr>
              <a:t> đ</a:t>
            </a:r>
            <a:r>
              <a:rPr lang="vi-VN" sz="2400" dirty="0">
                <a:solidFill>
                  <a:schemeClr val="bg1"/>
                </a:solidFill>
              </a:rPr>
              <a:t>ư</a:t>
            </a:r>
            <a:r>
              <a:rPr lang="en-US" sz="2400" dirty="0" err="1">
                <a:solidFill>
                  <a:schemeClr val="bg1"/>
                </a:solidFill>
              </a:rPr>
              <a:t>ợc</a:t>
            </a:r>
            <a:r>
              <a:rPr lang="en-US" sz="2400" dirty="0">
                <a:solidFill>
                  <a:schemeClr val="bg1"/>
                </a:solidFill>
              </a:rPr>
              <a:t> </a:t>
            </a:r>
            <a:r>
              <a:rPr lang="en-US" sz="2400" dirty="0" err="1">
                <a:solidFill>
                  <a:schemeClr val="bg1"/>
                </a:solidFill>
              </a:rPr>
              <a:t>hỗ</a:t>
            </a:r>
            <a:r>
              <a:rPr lang="en-US" sz="2400" dirty="0">
                <a:solidFill>
                  <a:schemeClr val="bg1"/>
                </a:solidFill>
              </a:rPr>
              <a:t> </a:t>
            </a:r>
            <a:r>
              <a:rPr lang="en-US" sz="2400" dirty="0" err="1">
                <a:solidFill>
                  <a:schemeClr val="bg1"/>
                </a:solidFill>
              </a:rPr>
              <a:t>trợ</a:t>
            </a:r>
            <a:r>
              <a:rPr lang="en-US" sz="2400" dirty="0">
                <a:solidFill>
                  <a:schemeClr val="bg1"/>
                </a:solidFill>
              </a:rPr>
              <a:t> </a:t>
            </a:r>
            <a:r>
              <a:rPr lang="en-US" sz="2400" dirty="0" err="1">
                <a:solidFill>
                  <a:schemeClr val="bg1"/>
                </a:solidFill>
              </a:rPr>
              <a:t>kĩ</a:t>
            </a:r>
            <a:r>
              <a:rPr lang="en-US" sz="2400" dirty="0">
                <a:solidFill>
                  <a:schemeClr val="bg1"/>
                </a:solidFill>
              </a:rPr>
              <a:t> </a:t>
            </a:r>
            <a:r>
              <a:rPr lang="en-US" sz="2400" dirty="0" err="1">
                <a:solidFill>
                  <a:schemeClr val="bg1"/>
                </a:solidFill>
              </a:rPr>
              <a:t>thuật</a:t>
            </a:r>
            <a:endParaRPr lang="fr-FR" sz="2400" dirty="0">
              <a:solidFill>
                <a:schemeClr val="bg1"/>
              </a:solidFill>
            </a:endParaRPr>
          </a:p>
          <a:p>
            <a:pPr marL="400050" lvl="1" indent="-342900" algn="just">
              <a:lnSpc>
                <a:spcPct val="150000"/>
              </a:lnSpc>
              <a:buFont typeface="Arial" panose="020B0604020202020204" pitchFamily="34" charset="0"/>
              <a:buChar char="•"/>
              <a:tabLst>
                <a:tab pos="857250" algn="l"/>
              </a:tabLst>
            </a:pPr>
            <a:r>
              <a:rPr lang="fr-FR" sz="2400" b="1" dirty="0" err="1">
                <a:solidFill>
                  <a:schemeClr val="bg1"/>
                </a:solidFill>
              </a:rPr>
              <a:t>Phần</a:t>
            </a:r>
            <a:r>
              <a:rPr lang="fr-FR" sz="2400" b="1" dirty="0">
                <a:solidFill>
                  <a:schemeClr val="bg1"/>
                </a:solidFill>
              </a:rPr>
              <a:t> </a:t>
            </a:r>
            <a:r>
              <a:rPr lang="fr-FR" sz="2400" b="1" dirty="0" err="1">
                <a:solidFill>
                  <a:schemeClr val="bg1"/>
                </a:solidFill>
              </a:rPr>
              <a:t>mềm</a:t>
            </a:r>
            <a:r>
              <a:rPr lang="fr-FR" sz="2400" b="1" dirty="0">
                <a:solidFill>
                  <a:schemeClr val="bg1"/>
                </a:solidFill>
              </a:rPr>
              <a:t> </a:t>
            </a:r>
            <a:r>
              <a:rPr lang="fr-FR" sz="2400" b="1" dirty="0" err="1">
                <a:solidFill>
                  <a:schemeClr val="bg1"/>
                </a:solidFill>
              </a:rPr>
              <a:t>đóng</a:t>
            </a:r>
            <a:r>
              <a:rPr lang="fr-FR" sz="2400" b="1" dirty="0">
                <a:solidFill>
                  <a:schemeClr val="bg1"/>
                </a:solidFill>
              </a:rPr>
              <a:t> </a:t>
            </a:r>
            <a:r>
              <a:rPr lang="fr-FR" sz="2400" b="1" dirty="0" err="1">
                <a:solidFill>
                  <a:schemeClr val="bg1"/>
                </a:solidFill>
              </a:rPr>
              <a:t>gói</a:t>
            </a:r>
            <a:r>
              <a:rPr lang="fr-FR" sz="2400" b="1" dirty="0">
                <a:solidFill>
                  <a:schemeClr val="bg1"/>
                </a:solidFill>
              </a:rPr>
              <a:t>: </a:t>
            </a:r>
            <a:r>
              <a:rPr lang="fr-FR" sz="2400" dirty="0" err="1">
                <a:solidFill>
                  <a:schemeClr val="bg1"/>
                </a:solidFill>
              </a:rPr>
              <a:t>có</a:t>
            </a:r>
            <a:r>
              <a:rPr lang="fr-FR" sz="2400" dirty="0">
                <a:solidFill>
                  <a:schemeClr val="bg1"/>
                </a:solidFill>
              </a:rPr>
              <a:t> </a:t>
            </a:r>
            <a:r>
              <a:rPr lang="fr-FR" sz="2400" dirty="0" err="1">
                <a:solidFill>
                  <a:schemeClr val="bg1"/>
                </a:solidFill>
              </a:rPr>
              <a:t>tính</a:t>
            </a:r>
            <a:r>
              <a:rPr lang="fr-FR" sz="2400" dirty="0">
                <a:solidFill>
                  <a:schemeClr val="bg1"/>
                </a:solidFill>
              </a:rPr>
              <a:t> </a:t>
            </a:r>
            <a:r>
              <a:rPr lang="fr-FR" sz="2400" dirty="0" err="1">
                <a:solidFill>
                  <a:schemeClr val="bg1"/>
                </a:solidFill>
              </a:rPr>
              <a:t>hoàn</a:t>
            </a:r>
            <a:r>
              <a:rPr lang="fr-FR" sz="2400" dirty="0">
                <a:solidFill>
                  <a:schemeClr val="bg1"/>
                </a:solidFill>
              </a:rPr>
              <a:t> </a:t>
            </a:r>
            <a:r>
              <a:rPr lang="fr-FR" sz="2400" dirty="0" err="1">
                <a:solidFill>
                  <a:schemeClr val="bg1"/>
                </a:solidFill>
              </a:rPr>
              <a:t>chỉnh</a:t>
            </a:r>
            <a:r>
              <a:rPr lang="fr-FR" sz="2400" dirty="0">
                <a:solidFill>
                  <a:schemeClr val="bg1"/>
                </a:solidFill>
              </a:rPr>
              <a:t> </a:t>
            </a:r>
            <a:r>
              <a:rPr lang="fr-FR" sz="2400" dirty="0" err="1">
                <a:solidFill>
                  <a:schemeClr val="bg1"/>
                </a:solidFill>
              </a:rPr>
              <a:t>cao</a:t>
            </a:r>
            <a:r>
              <a:rPr lang="fr-FR" sz="2400" dirty="0">
                <a:solidFill>
                  <a:schemeClr val="bg1"/>
                </a:solidFill>
              </a:rPr>
              <a:t>, </a:t>
            </a:r>
            <a:r>
              <a:rPr lang="fr-FR" sz="2400" dirty="0" err="1">
                <a:solidFill>
                  <a:schemeClr val="bg1"/>
                </a:solidFill>
              </a:rPr>
              <a:t>đáp</a:t>
            </a:r>
            <a:r>
              <a:rPr lang="fr-FR" sz="2400" dirty="0">
                <a:solidFill>
                  <a:schemeClr val="bg1"/>
                </a:solidFill>
              </a:rPr>
              <a:t> </a:t>
            </a:r>
            <a:r>
              <a:rPr lang="en-US" sz="2400" dirty="0" err="1">
                <a:solidFill>
                  <a:schemeClr val="bg1"/>
                </a:solidFill>
              </a:rPr>
              <a:t>ứng</a:t>
            </a:r>
            <a:r>
              <a:rPr lang="en-US" sz="2400" dirty="0">
                <a:solidFill>
                  <a:schemeClr val="bg1"/>
                </a:solidFill>
              </a:rPr>
              <a:t> </a:t>
            </a:r>
            <a:r>
              <a:rPr lang="en-US" sz="2400" dirty="0" err="1">
                <a:solidFill>
                  <a:schemeClr val="bg1"/>
                </a:solidFill>
              </a:rPr>
              <a:t>nhu</a:t>
            </a:r>
            <a:r>
              <a:rPr lang="en-US" sz="2400" dirty="0">
                <a:solidFill>
                  <a:schemeClr val="bg1"/>
                </a:solidFill>
              </a:rPr>
              <a:t> </a:t>
            </a:r>
            <a:r>
              <a:rPr lang="en-US" sz="2400" dirty="0" err="1">
                <a:solidFill>
                  <a:schemeClr val="bg1"/>
                </a:solidFill>
              </a:rPr>
              <a:t>cầu</a:t>
            </a:r>
            <a:r>
              <a:rPr lang="en-US" sz="2400" dirty="0">
                <a:solidFill>
                  <a:schemeClr val="bg1"/>
                </a:solidFill>
              </a:rPr>
              <a:t> </a:t>
            </a:r>
            <a:r>
              <a:rPr lang="en-US" sz="2400" dirty="0" err="1">
                <a:solidFill>
                  <a:schemeClr val="bg1"/>
                </a:solidFill>
              </a:rPr>
              <a:t>rộng</a:t>
            </a:r>
            <a:r>
              <a:rPr lang="en-US" sz="2400" dirty="0">
                <a:solidFill>
                  <a:schemeClr val="bg1"/>
                </a:solidFill>
              </a:rPr>
              <a:t> </a:t>
            </a:r>
            <a:r>
              <a:rPr lang="en-US" sz="2400" dirty="0" err="1">
                <a:solidFill>
                  <a:schemeClr val="bg1"/>
                </a:solidFill>
              </a:rPr>
              <a:t>rãi</a:t>
            </a:r>
            <a:endParaRPr lang="fr-FR" sz="2400" dirty="0">
              <a:solidFill>
                <a:schemeClr val="bg1"/>
              </a:solidFill>
            </a:endParaRPr>
          </a:p>
        </p:txBody>
      </p:sp>
      <p:sp>
        <p:nvSpPr>
          <p:cNvPr id="5" name="Rectangle 4">
            <a:extLst>
              <a:ext uri="{FF2B5EF4-FFF2-40B4-BE49-F238E27FC236}">
                <a16:creationId xmlns:a16="http://schemas.microsoft.com/office/drawing/2014/main" id="{F21DB18A-1C7D-49C6-A97E-6136E5E0D937}"/>
              </a:ext>
            </a:extLst>
          </p:cNvPr>
          <p:cNvSpPr/>
          <p:nvPr/>
        </p:nvSpPr>
        <p:spPr>
          <a:xfrm>
            <a:off x="6318111" y="3100821"/>
            <a:ext cx="5272087" cy="1685846"/>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err="1">
                <a:solidFill>
                  <a:schemeClr val="bg1"/>
                </a:solidFill>
              </a:rPr>
              <a:t>Có</a:t>
            </a:r>
            <a:r>
              <a:rPr lang="en-US" sz="2400" dirty="0">
                <a:solidFill>
                  <a:schemeClr val="bg1"/>
                </a:solidFill>
              </a:rPr>
              <a:t> chi </a:t>
            </a:r>
            <a:r>
              <a:rPr lang="en-US" sz="2400" dirty="0" err="1">
                <a:solidFill>
                  <a:schemeClr val="bg1"/>
                </a:solidFill>
              </a:rPr>
              <a:t>phí</a:t>
            </a:r>
            <a:r>
              <a:rPr lang="en-US" sz="2400" dirty="0">
                <a:solidFill>
                  <a:schemeClr val="bg1"/>
                </a:solidFill>
              </a:rPr>
              <a:t> </a:t>
            </a:r>
            <a:r>
              <a:rPr lang="en-US" sz="2400" dirty="0" err="1">
                <a:solidFill>
                  <a:schemeClr val="bg1"/>
                </a:solidFill>
              </a:rPr>
              <a:t>thấp</a:t>
            </a:r>
            <a:r>
              <a:rPr lang="en-US" sz="2400" dirty="0">
                <a:solidFill>
                  <a:schemeClr val="bg1"/>
                </a:solidFill>
              </a:rPr>
              <a:t>, </a:t>
            </a:r>
            <a:r>
              <a:rPr lang="en-US" sz="2400" dirty="0" err="1">
                <a:solidFill>
                  <a:schemeClr val="bg1"/>
                </a:solidFill>
              </a:rPr>
              <a:t>minh</a:t>
            </a:r>
            <a:r>
              <a:rPr lang="en-US" sz="2400" dirty="0">
                <a:solidFill>
                  <a:schemeClr val="bg1"/>
                </a:solidFill>
              </a:rPr>
              <a:t> </a:t>
            </a:r>
            <a:r>
              <a:rPr lang="en-US" sz="2400" dirty="0" err="1">
                <a:solidFill>
                  <a:schemeClr val="bg1"/>
                </a:solidFill>
              </a:rPr>
              <a:t>bạch</a:t>
            </a:r>
            <a:r>
              <a:rPr lang="en-US" sz="2400" dirty="0">
                <a:solidFill>
                  <a:schemeClr val="bg1"/>
                </a:solidFill>
              </a:rPr>
              <a:t>, an </a:t>
            </a:r>
            <a:r>
              <a:rPr lang="en-US" sz="2400" dirty="0" err="1">
                <a:solidFill>
                  <a:schemeClr val="bg1"/>
                </a:solidFill>
              </a:rPr>
              <a:t>toàn</a:t>
            </a:r>
            <a:r>
              <a:rPr lang="en-US" sz="2400" dirty="0">
                <a:solidFill>
                  <a:schemeClr val="bg1"/>
                </a:solidFill>
              </a:rPr>
              <a:t>, </a:t>
            </a:r>
            <a:r>
              <a:rPr lang="en-US" sz="2400" dirty="0" err="1">
                <a:solidFill>
                  <a:schemeClr val="bg1"/>
                </a:solidFill>
              </a:rPr>
              <a:t>không</a:t>
            </a:r>
            <a:r>
              <a:rPr lang="en-US" sz="2400" dirty="0">
                <a:solidFill>
                  <a:schemeClr val="bg1"/>
                </a:solidFill>
              </a:rPr>
              <a:t> </a:t>
            </a:r>
            <a:r>
              <a:rPr lang="en-US" sz="2400" dirty="0" err="1">
                <a:solidFill>
                  <a:schemeClr val="bg1"/>
                </a:solidFill>
              </a:rPr>
              <a:t>phụ</a:t>
            </a:r>
            <a:r>
              <a:rPr lang="en-US" sz="2400" dirty="0">
                <a:solidFill>
                  <a:schemeClr val="bg1"/>
                </a:solidFill>
              </a:rPr>
              <a:t> </a:t>
            </a:r>
            <a:r>
              <a:rPr lang="en-US" sz="2400" dirty="0" err="1">
                <a:solidFill>
                  <a:schemeClr val="bg1"/>
                </a:solidFill>
              </a:rPr>
              <a:t>thuộc</a:t>
            </a:r>
            <a:r>
              <a:rPr lang="en-US" sz="2400" dirty="0">
                <a:solidFill>
                  <a:schemeClr val="bg1"/>
                </a:solidFill>
              </a:rPr>
              <a:t> </a:t>
            </a:r>
            <a:r>
              <a:rPr lang="en-US" sz="2400" dirty="0" err="1">
                <a:solidFill>
                  <a:schemeClr val="bg1"/>
                </a:solidFill>
              </a:rPr>
              <a:t>nhiều</a:t>
            </a:r>
            <a:r>
              <a:rPr lang="en-US" sz="2400" dirty="0">
                <a:solidFill>
                  <a:schemeClr val="bg1"/>
                </a:solidFill>
              </a:rPr>
              <a:t> </a:t>
            </a:r>
            <a:r>
              <a:rPr lang="en-US" sz="2400" dirty="0" err="1">
                <a:solidFill>
                  <a:schemeClr val="bg1"/>
                </a:solidFill>
              </a:rPr>
              <a:t>vào</a:t>
            </a:r>
            <a:r>
              <a:rPr lang="en-US" sz="2400" dirty="0">
                <a:solidFill>
                  <a:schemeClr val="bg1"/>
                </a:solidFill>
              </a:rPr>
              <a:t> </a:t>
            </a:r>
            <a:r>
              <a:rPr lang="en-US" sz="2400" dirty="0" err="1">
                <a:solidFill>
                  <a:schemeClr val="bg1"/>
                </a:solidFill>
              </a:rPr>
              <a:t>nhà</a:t>
            </a:r>
            <a:r>
              <a:rPr lang="en-US" sz="2400" dirty="0">
                <a:solidFill>
                  <a:schemeClr val="bg1"/>
                </a:solidFill>
              </a:rPr>
              <a:t> </a:t>
            </a:r>
            <a:r>
              <a:rPr lang="en-US" sz="2400" dirty="0" err="1">
                <a:solidFill>
                  <a:schemeClr val="bg1"/>
                </a:solidFill>
              </a:rPr>
              <a:t>cung</a:t>
            </a:r>
            <a:r>
              <a:rPr lang="en-US" sz="2400" dirty="0">
                <a:solidFill>
                  <a:schemeClr val="bg1"/>
                </a:solidFill>
              </a:rPr>
              <a:t> </a:t>
            </a:r>
            <a:r>
              <a:rPr lang="en-US" sz="2400" dirty="0" err="1">
                <a:solidFill>
                  <a:schemeClr val="bg1"/>
                </a:solidFill>
              </a:rPr>
              <a:t>cấp</a:t>
            </a:r>
            <a:endParaRPr lang="en-US" sz="2400" dirty="0">
              <a:solidFill>
                <a:schemeClr val="bg1"/>
              </a:solidFill>
            </a:endParaRPr>
          </a:p>
        </p:txBody>
      </p:sp>
    </p:spTree>
    <p:extLst>
      <p:ext uri="{BB962C8B-B14F-4D97-AF65-F5344CB8AC3E}">
        <p14:creationId xmlns:p14="http://schemas.microsoft.com/office/powerpoint/2010/main" val="2140066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BB47-A981-4942-95B3-A47161DCCCBF}"/>
              </a:ext>
            </a:extLst>
          </p:cNvPr>
          <p:cNvSpPr/>
          <p:nvPr/>
        </p:nvSpPr>
        <p:spPr>
          <a:xfrm>
            <a:off x="344630" y="292778"/>
            <a:ext cx="11499707" cy="553998"/>
          </a:xfrm>
          <a:prstGeom prst="rect">
            <a:avLst/>
          </a:prstGeom>
        </p:spPr>
        <p:txBody>
          <a:bodyPr wrap="square">
            <a:spAutoFit/>
          </a:bodyPr>
          <a:lstStyle/>
          <a:p>
            <a:r>
              <a:rPr lang="en-US" sz="3000" b="1" dirty="0">
                <a:solidFill>
                  <a:srgbClr val="3578AF"/>
                </a:solidFill>
                <a:latin typeface="Segoe UI"/>
                <a:ea typeface="+mj-ea"/>
                <a:cs typeface="+mj-cs"/>
              </a:rPr>
              <a:t>2. </a:t>
            </a:r>
            <a:r>
              <a:rPr lang="en-US" sz="3000" b="1" dirty="0" err="1">
                <a:solidFill>
                  <a:srgbClr val="3578AF"/>
                </a:solidFill>
                <a:latin typeface="Segoe UI"/>
                <a:ea typeface="+mj-ea"/>
                <a:cs typeface="+mj-cs"/>
              </a:rPr>
              <a:t>Vai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trò</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của</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th</a:t>
            </a:r>
            <a:r>
              <a:rPr lang="vi-VN" sz="3000" b="1" dirty="0">
                <a:solidFill>
                  <a:srgbClr val="3578AF"/>
                </a:solidFill>
                <a:latin typeface="Segoe UI"/>
                <a:ea typeface="+mj-ea"/>
                <a:cs typeface="+mj-cs"/>
              </a:rPr>
              <a:t>ư</a:t>
            </a:r>
            <a:r>
              <a:rPr lang="en-US" sz="3000" b="1" dirty="0" err="1">
                <a:solidFill>
                  <a:srgbClr val="3578AF"/>
                </a:solidFill>
                <a:latin typeface="Segoe UI"/>
                <a:ea typeface="+mj-ea"/>
                <a:cs typeface="+mj-cs"/>
              </a:rPr>
              <a:t>ơng</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mại</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và</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phần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mềm</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nguồn</a:t>
            </a:r>
            <a:r>
              <a:rPr lang="en-US" sz="3000" b="1" dirty="0">
                <a:solidFill>
                  <a:srgbClr val="3578AF"/>
                </a:solidFill>
                <a:latin typeface="Segoe UI"/>
                <a:ea typeface="+mj-ea"/>
                <a:cs typeface="+mj-cs"/>
              </a:rPr>
              <a:t> </a:t>
            </a:r>
            <a:r>
              <a:rPr lang="en-US" sz="3000" b="1" dirty="0" err="1">
                <a:solidFill>
                  <a:srgbClr val="3578AF"/>
                </a:solidFill>
                <a:latin typeface="Segoe UI"/>
                <a:ea typeface="+mj-ea"/>
                <a:cs typeface="+mj-cs"/>
              </a:rPr>
              <a:t>mở</a:t>
            </a:r>
            <a:r>
              <a:rPr lang="en-US" sz="3000" b="1" dirty="0">
                <a:solidFill>
                  <a:srgbClr val="3578AF"/>
                </a:solidFill>
                <a:latin typeface="Segoe UI"/>
                <a:ea typeface="+mj-ea"/>
                <a:cs typeface="+mj-cs"/>
              </a:rPr>
              <a:t> </a:t>
            </a:r>
            <a:endParaRPr lang="en-US" sz="3000" dirty="0"/>
          </a:p>
        </p:txBody>
      </p:sp>
      <p:sp>
        <p:nvSpPr>
          <p:cNvPr id="13" name="TextBox 12">
            <a:extLst>
              <a:ext uri="{FF2B5EF4-FFF2-40B4-BE49-F238E27FC236}">
                <a16:creationId xmlns:a16="http://schemas.microsoft.com/office/drawing/2014/main" id="{368288F7-D292-49AB-BAA3-081615526054}"/>
              </a:ext>
            </a:extLst>
          </p:cNvPr>
          <p:cNvSpPr txBox="1"/>
          <p:nvPr/>
        </p:nvSpPr>
        <p:spPr>
          <a:xfrm>
            <a:off x="665023" y="1066800"/>
            <a:ext cx="9933704" cy="492443"/>
          </a:xfrm>
          <a:prstGeom prst="rect">
            <a:avLst/>
          </a:prstGeom>
          <a:noFill/>
        </p:spPr>
        <p:txBody>
          <a:bodyPr wrap="square" rtlCol="0">
            <a:spAutoFit/>
          </a:bodyPr>
          <a:lstStyle/>
          <a:p>
            <a:r>
              <a:rPr lang="en-US" sz="2600" b="1" dirty="0">
                <a:solidFill>
                  <a:schemeClr val="bg1"/>
                </a:solidFill>
              </a:rPr>
              <a:t>* </a:t>
            </a:r>
            <a:r>
              <a:rPr lang="en-US" sz="2600" b="1" dirty="0" err="1">
                <a:solidFill>
                  <a:schemeClr val="bg1"/>
                </a:solidFill>
              </a:rPr>
              <a:t>Vai</a:t>
            </a:r>
            <a:r>
              <a:rPr lang="en-US" sz="2600" b="1" dirty="0">
                <a:solidFill>
                  <a:schemeClr val="bg1"/>
                </a:solidFill>
              </a:rPr>
              <a:t> </a:t>
            </a:r>
            <a:r>
              <a:rPr lang="en-US" sz="2600" b="1" dirty="0" err="1">
                <a:solidFill>
                  <a:schemeClr val="bg1"/>
                </a:solidFill>
              </a:rPr>
              <a:t>trò</a:t>
            </a:r>
            <a:endParaRPr lang="en-US" sz="2600" b="1" dirty="0">
              <a:solidFill>
                <a:schemeClr val="bg1"/>
              </a:solidFill>
            </a:endParaRPr>
          </a:p>
        </p:txBody>
      </p:sp>
      <p:graphicFrame>
        <p:nvGraphicFramePr>
          <p:cNvPr id="3" name="Table 2">
            <a:extLst>
              <a:ext uri="{FF2B5EF4-FFF2-40B4-BE49-F238E27FC236}">
                <a16:creationId xmlns:a16="http://schemas.microsoft.com/office/drawing/2014/main" id="{21274241-E015-4052-937F-1A825CBA1E79}"/>
              </a:ext>
            </a:extLst>
          </p:cNvPr>
          <p:cNvGraphicFramePr>
            <a:graphicFrameLocks noGrp="1"/>
          </p:cNvGraphicFramePr>
          <p:nvPr>
            <p:extLst>
              <p:ext uri="{D42A27DB-BD31-4B8C-83A1-F6EECF244321}">
                <p14:modId xmlns:p14="http://schemas.microsoft.com/office/powerpoint/2010/main" val="523089688"/>
              </p:ext>
            </p:extLst>
          </p:nvPr>
        </p:nvGraphicFramePr>
        <p:xfrm>
          <a:off x="665022" y="1958656"/>
          <a:ext cx="10893566" cy="4606566"/>
        </p:xfrm>
        <a:graphic>
          <a:graphicData uri="http://schemas.openxmlformats.org/drawingml/2006/table">
            <a:tbl>
              <a:tblPr firstRow="1" bandRow="1">
                <a:tableStyleId>{21E4AEA4-8DFA-4A89-87EB-49C32662AFE0}</a:tableStyleId>
              </a:tblPr>
              <a:tblGrid>
                <a:gridCol w="5446783">
                  <a:extLst>
                    <a:ext uri="{9D8B030D-6E8A-4147-A177-3AD203B41FA5}">
                      <a16:colId xmlns:a16="http://schemas.microsoft.com/office/drawing/2014/main" val="3569694442"/>
                    </a:ext>
                  </a:extLst>
                </a:gridCol>
                <a:gridCol w="5446783">
                  <a:extLst>
                    <a:ext uri="{9D8B030D-6E8A-4147-A177-3AD203B41FA5}">
                      <a16:colId xmlns:a16="http://schemas.microsoft.com/office/drawing/2014/main" val="3819585125"/>
                    </a:ext>
                  </a:extLst>
                </a:gridCol>
              </a:tblGrid>
              <a:tr h="1142716">
                <a:tc>
                  <a:txBody>
                    <a:bodyPr/>
                    <a:lstStyle/>
                    <a:p>
                      <a:pPr algn="ctr"/>
                      <a:r>
                        <a:rPr lang="en-US" sz="2400" dirty="0" err="1"/>
                        <a:t>Phần</a:t>
                      </a:r>
                      <a:r>
                        <a:rPr lang="en-US" sz="2400" dirty="0"/>
                        <a:t> </a:t>
                      </a:r>
                      <a:r>
                        <a:rPr lang="en-US" sz="2400" dirty="0" err="1"/>
                        <a:t>mềm</a:t>
                      </a:r>
                      <a:r>
                        <a:rPr lang="en-US" sz="2400" dirty="0"/>
                        <a:t> </a:t>
                      </a:r>
                      <a:r>
                        <a:rPr lang="en-US" sz="2400" dirty="0" err="1"/>
                        <a:t>th</a:t>
                      </a:r>
                      <a:r>
                        <a:rPr lang="vi-VN" sz="2400" dirty="0"/>
                        <a:t>ư</a:t>
                      </a:r>
                      <a:r>
                        <a:rPr lang="en-US" sz="2400" dirty="0" err="1"/>
                        <a:t>ơng</a:t>
                      </a:r>
                      <a:r>
                        <a:rPr lang="en-US" sz="2400" dirty="0"/>
                        <a:t> </a:t>
                      </a:r>
                      <a:r>
                        <a:rPr lang="en-US" sz="2400" dirty="0" err="1"/>
                        <a:t>mại</a:t>
                      </a:r>
                      <a:endParaRPr lang="en-US" sz="2400" dirty="0"/>
                    </a:p>
                  </a:txBody>
                  <a:tcPr anchor="ctr"/>
                </a:tc>
                <a:tc>
                  <a:txBody>
                    <a:bodyPr/>
                    <a:lstStyle/>
                    <a:p>
                      <a:pPr algn="ctr"/>
                      <a:r>
                        <a:rPr lang="en-US" sz="2400" dirty="0" err="1"/>
                        <a:t>Phần</a:t>
                      </a:r>
                      <a:r>
                        <a:rPr lang="en-US" sz="2400" dirty="0"/>
                        <a:t> </a:t>
                      </a:r>
                      <a:r>
                        <a:rPr lang="en-US" sz="2400" dirty="0" err="1"/>
                        <a:t>mềm</a:t>
                      </a:r>
                      <a:r>
                        <a:rPr lang="en-US" sz="2400" dirty="0"/>
                        <a:t> </a:t>
                      </a:r>
                      <a:r>
                        <a:rPr lang="en-US" sz="2400" dirty="0" err="1"/>
                        <a:t>nguồn</a:t>
                      </a:r>
                      <a:r>
                        <a:rPr lang="en-US" sz="2400" dirty="0"/>
                        <a:t> </a:t>
                      </a:r>
                      <a:r>
                        <a:rPr lang="en-US" sz="2400" dirty="0" err="1"/>
                        <a:t>mở</a:t>
                      </a:r>
                      <a:endParaRPr lang="en-US" sz="2400" dirty="0"/>
                    </a:p>
                  </a:txBody>
                  <a:tcPr anchor="ctr"/>
                </a:tc>
                <a:extLst>
                  <a:ext uri="{0D108BD9-81ED-4DB2-BD59-A6C34878D82A}">
                    <a16:rowId xmlns:a16="http://schemas.microsoft.com/office/drawing/2014/main" val="3305341946"/>
                  </a:ext>
                </a:extLst>
              </a:tr>
              <a:tr h="346385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54047932"/>
                  </a:ext>
                </a:extLst>
              </a:tr>
            </a:tbl>
          </a:graphicData>
        </a:graphic>
      </p:graphicFrame>
      <p:sp>
        <p:nvSpPr>
          <p:cNvPr id="4" name="Rectangle 3">
            <a:extLst>
              <a:ext uri="{FF2B5EF4-FFF2-40B4-BE49-F238E27FC236}">
                <a16:creationId xmlns:a16="http://schemas.microsoft.com/office/drawing/2014/main" id="{ECDDEA29-42C3-4756-85FE-8C86ADB740B1}"/>
              </a:ext>
            </a:extLst>
          </p:cNvPr>
          <p:cNvSpPr/>
          <p:nvPr/>
        </p:nvSpPr>
        <p:spPr>
          <a:xfrm>
            <a:off x="633412" y="3067160"/>
            <a:ext cx="5153026" cy="326698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fr-FR" sz="2000" dirty="0">
                <a:solidFill>
                  <a:schemeClr val="bg1"/>
                </a:solidFill>
              </a:rPr>
              <a:t>Là </a:t>
            </a:r>
            <a:r>
              <a:rPr lang="fr-FR" sz="2000" dirty="0" err="1">
                <a:solidFill>
                  <a:schemeClr val="bg1"/>
                </a:solidFill>
              </a:rPr>
              <a:t>nguồn</a:t>
            </a:r>
            <a:r>
              <a:rPr lang="fr-FR" sz="2000" dirty="0">
                <a:solidFill>
                  <a:schemeClr val="bg1"/>
                </a:solidFill>
              </a:rPr>
              <a:t> </a:t>
            </a:r>
            <a:r>
              <a:rPr lang="fr-FR" sz="2000" dirty="0" err="1">
                <a:solidFill>
                  <a:schemeClr val="bg1"/>
                </a:solidFill>
              </a:rPr>
              <a:t>thu</a:t>
            </a:r>
            <a:r>
              <a:rPr lang="fr-FR" sz="2000" dirty="0">
                <a:solidFill>
                  <a:schemeClr val="bg1"/>
                </a:solidFill>
              </a:rPr>
              <a:t> </a:t>
            </a:r>
            <a:r>
              <a:rPr lang="fr-FR" sz="2000" dirty="0" err="1">
                <a:solidFill>
                  <a:schemeClr val="bg1"/>
                </a:solidFill>
              </a:rPr>
              <a:t>nhập</a:t>
            </a:r>
            <a:r>
              <a:rPr lang="fr-FR" sz="2000" dirty="0">
                <a:solidFill>
                  <a:schemeClr val="bg1"/>
                </a:solidFill>
              </a:rPr>
              <a:t> </a:t>
            </a:r>
            <a:r>
              <a:rPr lang="fr-FR" sz="2000" dirty="0" err="1">
                <a:solidFill>
                  <a:schemeClr val="bg1"/>
                </a:solidFill>
              </a:rPr>
              <a:t>chính</a:t>
            </a:r>
            <a:r>
              <a:rPr lang="fr-FR" sz="2000" dirty="0">
                <a:solidFill>
                  <a:schemeClr val="bg1"/>
                </a:solidFill>
              </a:rPr>
              <a:t> </a:t>
            </a:r>
            <a:r>
              <a:rPr lang="fr-FR" sz="2000" dirty="0" err="1">
                <a:solidFill>
                  <a:schemeClr val="bg1"/>
                </a:solidFill>
              </a:rPr>
              <a:t>của</a:t>
            </a:r>
            <a:r>
              <a:rPr lang="fr-FR" sz="2000" dirty="0">
                <a:solidFill>
                  <a:schemeClr val="bg1"/>
                </a:solidFill>
              </a:rPr>
              <a:t> </a:t>
            </a:r>
            <a:r>
              <a:rPr lang="fr-FR" sz="2000" dirty="0" err="1">
                <a:solidFill>
                  <a:schemeClr val="bg1"/>
                </a:solidFill>
              </a:rPr>
              <a:t>các</a:t>
            </a:r>
            <a:r>
              <a:rPr lang="fr-FR" sz="2000" dirty="0">
                <a:solidFill>
                  <a:schemeClr val="bg1"/>
                </a:solidFill>
              </a:rPr>
              <a:t> </a:t>
            </a:r>
            <a:r>
              <a:rPr lang="fr-FR" sz="2000" dirty="0" err="1">
                <a:solidFill>
                  <a:schemeClr val="bg1"/>
                </a:solidFill>
              </a:rPr>
              <a:t>tổ</a:t>
            </a:r>
            <a:r>
              <a:rPr lang="fr-FR" sz="2000" dirty="0">
                <a:solidFill>
                  <a:schemeClr val="bg1"/>
                </a:solidFill>
              </a:rPr>
              <a:t> </a:t>
            </a:r>
            <a:r>
              <a:rPr lang="fr-FR" sz="2000" dirty="0" err="1">
                <a:solidFill>
                  <a:schemeClr val="bg1"/>
                </a:solidFill>
              </a:rPr>
              <a:t>ch</a:t>
            </a:r>
            <a:r>
              <a:rPr lang="en-US" sz="2000" dirty="0" err="1">
                <a:solidFill>
                  <a:schemeClr val="bg1"/>
                </a:solidFill>
              </a:rPr>
              <a:t>ức</a:t>
            </a:r>
            <a:r>
              <a:rPr lang="en-US" sz="2000" dirty="0">
                <a:solidFill>
                  <a:schemeClr val="bg1"/>
                </a:solidFill>
              </a:rPr>
              <a:t>, </a:t>
            </a:r>
            <a:r>
              <a:rPr lang="en-US" sz="2000" dirty="0" err="1">
                <a:solidFill>
                  <a:schemeClr val="bg1"/>
                </a:solidFill>
              </a:rPr>
              <a:t>cá</a:t>
            </a:r>
            <a:r>
              <a:rPr lang="en-US" sz="2000" dirty="0">
                <a:solidFill>
                  <a:schemeClr val="bg1"/>
                </a:solidFill>
              </a:rPr>
              <a:t> </a:t>
            </a:r>
            <a:r>
              <a:rPr lang="en-US" sz="2000" dirty="0" err="1">
                <a:solidFill>
                  <a:schemeClr val="bg1"/>
                </a:solidFill>
              </a:rPr>
              <a:t>nhân</a:t>
            </a:r>
            <a:r>
              <a:rPr lang="en-US" sz="2000" dirty="0">
                <a:solidFill>
                  <a:schemeClr val="bg1"/>
                </a:solidFill>
              </a:rPr>
              <a:t> </a:t>
            </a:r>
            <a:r>
              <a:rPr lang="en-US" sz="2000" dirty="0" err="1">
                <a:solidFill>
                  <a:schemeClr val="bg1"/>
                </a:solidFill>
              </a:rPr>
              <a:t>làm</a:t>
            </a:r>
            <a:r>
              <a:rPr lang="en-US" sz="2000" dirty="0">
                <a:solidFill>
                  <a:schemeClr val="bg1"/>
                </a:solidFill>
              </a:rPr>
              <a:t> </a:t>
            </a:r>
            <a:r>
              <a:rPr lang="en-US" sz="2000" dirty="0" err="1">
                <a:solidFill>
                  <a:schemeClr val="bg1"/>
                </a:solidFill>
              </a:rPr>
              <a:t>phần</a:t>
            </a:r>
            <a:r>
              <a:rPr lang="en-US" sz="2000" dirty="0">
                <a:solidFill>
                  <a:schemeClr val="bg1"/>
                </a:solidFill>
              </a:rPr>
              <a:t> </a:t>
            </a:r>
            <a:r>
              <a:rPr lang="en-US" sz="2000" dirty="0" err="1">
                <a:solidFill>
                  <a:schemeClr val="bg1"/>
                </a:solidFill>
              </a:rPr>
              <a:t>mềm</a:t>
            </a:r>
            <a:r>
              <a:rPr lang="en-US" sz="2000" dirty="0">
                <a:solidFill>
                  <a:schemeClr val="bg1"/>
                </a:solidFill>
              </a:rPr>
              <a:t> </a:t>
            </a:r>
            <a:r>
              <a:rPr lang="en-US" sz="2000" dirty="0" err="1">
                <a:solidFill>
                  <a:schemeClr val="bg1"/>
                </a:solidFill>
              </a:rPr>
              <a:t>chuyên</a:t>
            </a:r>
            <a:r>
              <a:rPr lang="en-US" sz="2000" dirty="0">
                <a:solidFill>
                  <a:schemeClr val="bg1"/>
                </a:solidFill>
              </a:rPr>
              <a:t> </a:t>
            </a:r>
            <a:r>
              <a:rPr lang="en-US" sz="2000" dirty="0" err="1">
                <a:solidFill>
                  <a:schemeClr val="bg1"/>
                </a:solidFill>
              </a:rPr>
              <a:t>nghiệp</a:t>
            </a:r>
            <a:endParaRPr lang="en-US" sz="2000" dirty="0">
              <a:solidFill>
                <a:schemeClr val="bg1"/>
              </a:solidFill>
            </a:endParaRPr>
          </a:p>
          <a:p>
            <a:pPr marL="342900" indent="-342900" algn="just">
              <a:lnSpc>
                <a:spcPct val="150000"/>
              </a:lnSpc>
              <a:buFont typeface="Arial" panose="020B0604020202020204" pitchFamily="34" charset="0"/>
              <a:buChar char="•"/>
            </a:pPr>
            <a:r>
              <a:rPr lang="en-US" sz="2000" dirty="0" err="1">
                <a:solidFill>
                  <a:schemeClr val="bg1"/>
                </a:solidFill>
              </a:rPr>
              <a:t>Góp</a:t>
            </a:r>
            <a:r>
              <a:rPr lang="en-US" sz="2000" dirty="0">
                <a:solidFill>
                  <a:schemeClr val="bg1"/>
                </a:solidFill>
              </a:rPr>
              <a:t> </a:t>
            </a:r>
            <a:r>
              <a:rPr lang="en-US" sz="2000" dirty="0" err="1">
                <a:solidFill>
                  <a:schemeClr val="bg1"/>
                </a:solidFill>
              </a:rPr>
              <a:t>phần</a:t>
            </a:r>
            <a:r>
              <a:rPr lang="en-US" sz="2000" dirty="0">
                <a:solidFill>
                  <a:schemeClr val="bg1"/>
                </a:solidFill>
              </a:rPr>
              <a:t> </a:t>
            </a:r>
            <a:r>
              <a:rPr lang="en-US" sz="2000" dirty="0" err="1">
                <a:solidFill>
                  <a:schemeClr val="bg1"/>
                </a:solidFill>
              </a:rPr>
              <a:t>tạo</a:t>
            </a:r>
            <a:r>
              <a:rPr lang="en-US" sz="2000" dirty="0">
                <a:solidFill>
                  <a:schemeClr val="bg1"/>
                </a:solidFill>
              </a:rPr>
              <a:t> ra </a:t>
            </a:r>
            <a:r>
              <a:rPr lang="en-US" sz="2000" dirty="0" err="1">
                <a:solidFill>
                  <a:schemeClr val="bg1"/>
                </a:solidFill>
              </a:rPr>
              <a:t>thị</a:t>
            </a:r>
            <a:r>
              <a:rPr lang="en-US" sz="2000" dirty="0">
                <a:solidFill>
                  <a:schemeClr val="bg1"/>
                </a:solidFill>
              </a:rPr>
              <a:t> tr</a:t>
            </a:r>
            <a:r>
              <a:rPr lang="vi-VN" sz="2000" dirty="0">
                <a:solidFill>
                  <a:schemeClr val="bg1"/>
                </a:solidFill>
              </a:rPr>
              <a:t>ư</a:t>
            </a:r>
            <a:r>
              <a:rPr lang="en-US" sz="2000" dirty="0" err="1">
                <a:solidFill>
                  <a:schemeClr val="bg1"/>
                </a:solidFill>
              </a:rPr>
              <a:t>ờng</a:t>
            </a:r>
            <a:r>
              <a:rPr lang="en-US" sz="2000" dirty="0">
                <a:solidFill>
                  <a:schemeClr val="bg1"/>
                </a:solidFill>
              </a:rPr>
              <a:t> </a:t>
            </a:r>
            <a:r>
              <a:rPr lang="en-US" sz="2000" dirty="0" err="1">
                <a:solidFill>
                  <a:schemeClr val="bg1"/>
                </a:solidFill>
              </a:rPr>
              <a:t>phần</a:t>
            </a:r>
            <a:r>
              <a:rPr lang="en-US" sz="2000" dirty="0">
                <a:solidFill>
                  <a:schemeClr val="bg1"/>
                </a:solidFill>
              </a:rPr>
              <a:t> </a:t>
            </a:r>
            <a:r>
              <a:rPr lang="en-US" sz="2000" dirty="0" err="1">
                <a:solidFill>
                  <a:schemeClr val="bg1"/>
                </a:solidFill>
              </a:rPr>
              <a:t>mềm</a:t>
            </a:r>
            <a:r>
              <a:rPr lang="en-US" sz="2000" dirty="0">
                <a:solidFill>
                  <a:schemeClr val="bg1"/>
                </a:solidFill>
              </a:rPr>
              <a:t> </a:t>
            </a:r>
            <a:r>
              <a:rPr lang="en-US" sz="2000" dirty="0" err="1">
                <a:solidFill>
                  <a:schemeClr val="bg1"/>
                </a:solidFill>
              </a:rPr>
              <a:t>phong</a:t>
            </a:r>
            <a:r>
              <a:rPr lang="en-US" sz="2000" dirty="0">
                <a:solidFill>
                  <a:schemeClr val="bg1"/>
                </a:solidFill>
              </a:rPr>
              <a:t> </a:t>
            </a:r>
            <a:r>
              <a:rPr lang="en-US" sz="2000" dirty="0" err="1">
                <a:solidFill>
                  <a:schemeClr val="bg1"/>
                </a:solidFill>
              </a:rPr>
              <a:t>phú</a:t>
            </a:r>
            <a:r>
              <a:rPr lang="en-US" sz="2000" dirty="0">
                <a:solidFill>
                  <a:schemeClr val="bg1"/>
                </a:solidFill>
              </a:rPr>
              <a:t>, </a:t>
            </a:r>
            <a:r>
              <a:rPr lang="en-US" sz="2000" dirty="0" err="1">
                <a:solidFill>
                  <a:schemeClr val="bg1"/>
                </a:solidFill>
              </a:rPr>
              <a:t>đáp</a:t>
            </a:r>
            <a:r>
              <a:rPr lang="en-US" sz="2000" dirty="0">
                <a:solidFill>
                  <a:schemeClr val="bg1"/>
                </a:solidFill>
              </a:rPr>
              <a:t> </a:t>
            </a:r>
            <a:r>
              <a:rPr lang="en-US" sz="2000" dirty="0" err="1">
                <a:solidFill>
                  <a:schemeClr val="bg1"/>
                </a:solidFill>
              </a:rPr>
              <a:t>ứng</a:t>
            </a:r>
            <a:r>
              <a:rPr lang="en-US" sz="2000" dirty="0">
                <a:solidFill>
                  <a:schemeClr val="bg1"/>
                </a:solidFill>
              </a:rPr>
              <a:t> </a:t>
            </a:r>
            <a:r>
              <a:rPr lang="en-US" sz="2000" dirty="0" err="1">
                <a:solidFill>
                  <a:schemeClr val="bg1"/>
                </a:solidFill>
              </a:rPr>
              <a:t>nhu</a:t>
            </a:r>
            <a:r>
              <a:rPr lang="en-US" sz="2000" dirty="0">
                <a:solidFill>
                  <a:schemeClr val="bg1"/>
                </a:solidFill>
              </a:rPr>
              <a:t> </a:t>
            </a:r>
            <a:r>
              <a:rPr lang="en-US" sz="2000" dirty="0" err="1">
                <a:solidFill>
                  <a:schemeClr val="bg1"/>
                </a:solidFill>
              </a:rPr>
              <a:t>cầu</a:t>
            </a:r>
            <a:r>
              <a:rPr lang="en-US" sz="2000" dirty="0">
                <a:solidFill>
                  <a:schemeClr val="bg1"/>
                </a:solidFill>
              </a:rPr>
              <a:t> </a:t>
            </a:r>
            <a:r>
              <a:rPr lang="en-US" sz="2000" dirty="0" err="1">
                <a:solidFill>
                  <a:schemeClr val="bg1"/>
                </a:solidFill>
              </a:rPr>
              <a:t>riêng</a:t>
            </a:r>
            <a:r>
              <a:rPr lang="en-US" sz="2000" dirty="0">
                <a:solidFill>
                  <a:schemeClr val="bg1"/>
                </a:solidFill>
              </a:rPr>
              <a:t> </a:t>
            </a:r>
            <a:r>
              <a:rPr lang="en-US" sz="2000" dirty="0" err="1">
                <a:solidFill>
                  <a:schemeClr val="bg1"/>
                </a:solidFill>
              </a:rPr>
              <a:t>của</a:t>
            </a:r>
            <a:r>
              <a:rPr lang="en-US" sz="2000" dirty="0">
                <a:solidFill>
                  <a:schemeClr val="bg1"/>
                </a:solidFill>
              </a:rPr>
              <a:t> </a:t>
            </a:r>
            <a:r>
              <a:rPr lang="en-US" sz="2000" dirty="0" err="1">
                <a:solidFill>
                  <a:schemeClr val="bg1"/>
                </a:solidFill>
              </a:rPr>
              <a:t>cá</a:t>
            </a:r>
            <a:r>
              <a:rPr lang="en-US" sz="2000" dirty="0">
                <a:solidFill>
                  <a:schemeClr val="bg1"/>
                </a:solidFill>
              </a:rPr>
              <a:t> </a:t>
            </a:r>
            <a:r>
              <a:rPr lang="en-US" sz="2000" dirty="0" err="1">
                <a:solidFill>
                  <a:schemeClr val="bg1"/>
                </a:solidFill>
              </a:rPr>
              <a:t>nhân</a:t>
            </a:r>
            <a:r>
              <a:rPr lang="en-US" sz="2000" dirty="0">
                <a:solidFill>
                  <a:schemeClr val="bg1"/>
                </a:solidFill>
              </a:rPr>
              <a:t>, </a:t>
            </a:r>
            <a:r>
              <a:rPr lang="en-US" sz="2000" dirty="0" err="1">
                <a:solidFill>
                  <a:schemeClr val="bg1"/>
                </a:solidFill>
              </a:rPr>
              <a:t>tổ</a:t>
            </a:r>
            <a:r>
              <a:rPr lang="en-US" sz="2000" dirty="0">
                <a:solidFill>
                  <a:schemeClr val="bg1"/>
                </a:solidFill>
              </a:rPr>
              <a:t> </a:t>
            </a:r>
            <a:r>
              <a:rPr lang="en-US" sz="2000" dirty="0" err="1">
                <a:solidFill>
                  <a:schemeClr val="bg1"/>
                </a:solidFill>
              </a:rPr>
              <a:t>chức</a:t>
            </a:r>
            <a:r>
              <a:rPr lang="en-US" sz="2000" dirty="0">
                <a:solidFill>
                  <a:schemeClr val="bg1"/>
                </a:solidFill>
              </a:rPr>
              <a:t> </a:t>
            </a:r>
            <a:r>
              <a:rPr lang="en-US" sz="2000" dirty="0" err="1">
                <a:solidFill>
                  <a:schemeClr val="bg1"/>
                </a:solidFill>
              </a:rPr>
              <a:t>và</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nhu</a:t>
            </a:r>
            <a:r>
              <a:rPr lang="en-US" sz="2000" dirty="0">
                <a:solidFill>
                  <a:schemeClr val="bg1"/>
                </a:solidFill>
              </a:rPr>
              <a:t> </a:t>
            </a:r>
            <a:r>
              <a:rPr lang="en-US" sz="2000" dirty="0" err="1">
                <a:solidFill>
                  <a:schemeClr val="bg1"/>
                </a:solidFill>
              </a:rPr>
              <a:t>cầu</a:t>
            </a:r>
            <a:r>
              <a:rPr lang="en-US" sz="2000" dirty="0">
                <a:solidFill>
                  <a:schemeClr val="bg1"/>
                </a:solidFill>
              </a:rPr>
              <a:t> </a:t>
            </a:r>
            <a:r>
              <a:rPr lang="en-US" sz="2000" dirty="0" err="1">
                <a:solidFill>
                  <a:schemeClr val="bg1"/>
                </a:solidFill>
              </a:rPr>
              <a:t>chung</a:t>
            </a:r>
            <a:r>
              <a:rPr lang="en-US" sz="2000" dirty="0">
                <a:solidFill>
                  <a:schemeClr val="bg1"/>
                </a:solidFill>
              </a:rPr>
              <a:t> </a:t>
            </a:r>
            <a:r>
              <a:rPr lang="en-US" sz="2000" dirty="0" err="1">
                <a:solidFill>
                  <a:schemeClr val="bg1"/>
                </a:solidFill>
              </a:rPr>
              <a:t>của</a:t>
            </a:r>
            <a:r>
              <a:rPr lang="en-US" sz="2000" dirty="0">
                <a:solidFill>
                  <a:schemeClr val="bg1"/>
                </a:solidFill>
              </a:rPr>
              <a:t> </a:t>
            </a:r>
            <a:r>
              <a:rPr lang="en-US" sz="2000" dirty="0" err="1">
                <a:solidFill>
                  <a:schemeClr val="bg1"/>
                </a:solidFill>
              </a:rPr>
              <a:t>xã</a:t>
            </a:r>
            <a:r>
              <a:rPr lang="en-US" sz="2000" dirty="0">
                <a:solidFill>
                  <a:schemeClr val="bg1"/>
                </a:solidFill>
              </a:rPr>
              <a:t> </a:t>
            </a:r>
            <a:r>
              <a:rPr lang="en-US" sz="2000" dirty="0" err="1">
                <a:solidFill>
                  <a:schemeClr val="bg1"/>
                </a:solidFill>
              </a:rPr>
              <a:t>hội</a:t>
            </a:r>
            <a:endParaRPr lang="en-US" sz="2000" dirty="0">
              <a:solidFill>
                <a:schemeClr val="bg1"/>
              </a:solidFill>
            </a:endParaRPr>
          </a:p>
        </p:txBody>
      </p:sp>
      <p:sp>
        <p:nvSpPr>
          <p:cNvPr id="5" name="Rectangle 4">
            <a:extLst>
              <a:ext uri="{FF2B5EF4-FFF2-40B4-BE49-F238E27FC236}">
                <a16:creationId xmlns:a16="http://schemas.microsoft.com/office/drawing/2014/main" id="{EA0A79EE-A7E7-481F-9D5F-09059E9E0CB9}"/>
              </a:ext>
            </a:extLst>
          </p:cNvPr>
          <p:cNvSpPr/>
          <p:nvPr/>
        </p:nvSpPr>
        <p:spPr>
          <a:xfrm>
            <a:off x="6229350" y="3067160"/>
            <a:ext cx="5360848" cy="1420325"/>
          </a:xfrm>
          <a:prstGeom prst="rect">
            <a:avLst/>
          </a:prstGeom>
        </p:spPr>
        <p:txBody>
          <a:bodyPr wrap="square">
            <a:spAutoFit/>
          </a:bodyPr>
          <a:lstStyle/>
          <a:p>
            <a:pPr marL="342900" indent="-342900">
              <a:lnSpc>
                <a:spcPct val="150000"/>
              </a:lnSpc>
              <a:buFont typeface="Arial" panose="020B0604020202020204" pitchFamily="34" charset="0"/>
              <a:buChar char="•"/>
            </a:pPr>
            <a:r>
              <a:rPr lang="fr-FR" sz="2000" dirty="0" err="1">
                <a:solidFill>
                  <a:schemeClr val="bg1"/>
                </a:solidFill>
              </a:rPr>
              <a:t>Giúp</a:t>
            </a:r>
            <a:r>
              <a:rPr lang="fr-FR" sz="2000" dirty="0">
                <a:solidFill>
                  <a:schemeClr val="bg1"/>
                </a:solidFill>
              </a:rPr>
              <a:t> </a:t>
            </a:r>
            <a:r>
              <a:rPr lang="fr-FR" sz="2000" dirty="0" err="1">
                <a:solidFill>
                  <a:schemeClr val="bg1"/>
                </a:solidFill>
              </a:rPr>
              <a:t>nh</a:t>
            </a:r>
            <a:r>
              <a:rPr lang="en-US" sz="2000" dirty="0" err="1">
                <a:solidFill>
                  <a:schemeClr val="bg1"/>
                </a:solidFill>
              </a:rPr>
              <a:t>ững</a:t>
            </a:r>
            <a:r>
              <a:rPr lang="en-US" sz="2000" dirty="0">
                <a:solidFill>
                  <a:schemeClr val="bg1"/>
                </a:solidFill>
              </a:rPr>
              <a:t> ng</a:t>
            </a:r>
            <a:r>
              <a:rPr lang="vi-VN" sz="2000" dirty="0">
                <a:solidFill>
                  <a:schemeClr val="bg1"/>
                </a:solidFill>
              </a:rPr>
              <a:t>ư</a:t>
            </a:r>
            <a:r>
              <a:rPr lang="en-US" sz="2000" dirty="0" err="1">
                <a:solidFill>
                  <a:schemeClr val="bg1"/>
                </a:solidFill>
              </a:rPr>
              <a:t>ời</a:t>
            </a:r>
            <a:r>
              <a:rPr lang="en-US" sz="2000" dirty="0">
                <a:solidFill>
                  <a:schemeClr val="bg1"/>
                </a:solidFill>
              </a:rPr>
              <a:t> </a:t>
            </a:r>
            <a:r>
              <a:rPr lang="en-US" sz="2000" dirty="0" err="1">
                <a:solidFill>
                  <a:schemeClr val="bg1"/>
                </a:solidFill>
              </a:rPr>
              <a:t>có</a:t>
            </a:r>
            <a:r>
              <a:rPr lang="en-US" sz="2000" dirty="0">
                <a:solidFill>
                  <a:schemeClr val="bg1"/>
                </a:solidFill>
              </a:rPr>
              <a:t> </a:t>
            </a:r>
            <a:r>
              <a:rPr lang="en-US" sz="2000" dirty="0" err="1">
                <a:solidFill>
                  <a:schemeClr val="bg1"/>
                </a:solidFill>
              </a:rPr>
              <a:t>nhu</a:t>
            </a:r>
            <a:r>
              <a:rPr lang="en-US" sz="2000" dirty="0">
                <a:solidFill>
                  <a:schemeClr val="bg1"/>
                </a:solidFill>
              </a:rPr>
              <a:t> </a:t>
            </a:r>
            <a:r>
              <a:rPr lang="en-US" sz="2000" dirty="0" err="1">
                <a:solidFill>
                  <a:schemeClr val="bg1"/>
                </a:solidFill>
              </a:rPr>
              <a:t>cầu</a:t>
            </a:r>
            <a:r>
              <a:rPr lang="en-US" sz="2000" dirty="0">
                <a:solidFill>
                  <a:schemeClr val="bg1"/>
                </a:solidFill>
              </a:rPr>
              <a:t> đ</a:t>
            </a:r>
            <a:r>
              <a:rPr lang="vi-VN" sz="2000" dirty="0">
                <a:solidFill>
                  <a:schemeClr val="bg1"/>
                </a:solidFill>
              </a:rPr>
              <a:t>ư</a:t>
            </a:r>
            <a:r>
              <a:rPr lang="en-US" sz="2000" dirty="0" err="1">
                <a:solidFill>
                  <a:schemeClr val="bg1"/>
                </a:solidFill>
              </a:rPr>
              <a:t>ợc</a:t>
            </a:r>
            <a:r>
              <a:rPr lang="en-US" sz="2000" dirty="0">
                <a:solidFill>
                  <a:schemeClr val="bg1"/>
                </a:solidFill>
              </a:rPr>
              <a:t> </a:t>
            </a:r>
            <a:r>
              <a:rPr lang="en-US" sz="2000" dirty="0" err="1">
                <a:solidFill>
                  <a:schemeClr val="bg1"/>
                </a:solidFill>
              </a:rPr>
              <a:t>sử</a:t>
            </a:r>
            <a:r>
              <a:rPr lang="en-US" sz="2000" dirty="0">
                <a:solidFill>
                  <a:schemeClr val="bg1"/>
                </a:solidFill>
              </a:rPr>
              <a:t> </a:t>
            </a:r>
            <a:r>
              <a:rPr lang="en-US" sz="2000" dirty="0" err="1">
                <a:solidFill>
                  <a:schemeClr val="bg1"/>
                </a:solidFill>
              </a:rPr>
              <a:t>dụng</a:t>
            </a:r>
            <a:r>
              <a:rPr lang="en-US" sz="2000" dirty="0">
                <a:solidFill>
                  <a:schemeClr val="bg1"/>
                </a:solidFill>
              </a:rPr>
              <a:t> </a:t>
            </a:r>
            <a:r>
              <a:rPr lang="en-US" sz="2000" dirty="0" err="1">
                <a:solidFill>
                  <a:schemeClr val="bg1"/>
                </a:solidFill>
              </a:rPr>
              <a:t>phần</a:t>
            </a:r>
            <a:r>
              <a:rPr lang="en-US" sz="2000" dirty="0">
                <a:solidFill>
                  <a:schemeClr val="bg1"/>
                </a:solidFill>
              </a:rPr>
              <a:t> </a:t>
            </a:r>
            <a:r>
              <a:rPr lang="en-US" sz="2000" dirty="0" err="1">
                <a:solidFill>
                  <a:schemeClr val="bg1"/>
                </a:solidFill>
              </a:rPr>
              <a:t>mềm</a:t>
            </a:r>
            <a:r>
              <a:rPr lang="en-US" sz="2000" dirty="0">
                <a:solidFill>
                  <a:schemeClr val="bg1"/>
                </a:solidFill>
              </a:rPr>
              <a:t> </a:t>
            </a:r>
            <a:r>
              <a:rPr lang="en-US" sz="2000" dirty="0" err="1">
                <a:solidFill>
                  <a:schemeClr val="bg1"/>
                </a:solidFill>
              </a:rPr>
              <a:t>dùng</a:t>
            </a:r>
            <a:r>
              <a:rPr lang="en-US" sz="2000" dirty="0">
                <a:solidFill>
                  <a:schemeClr val="bg1"/>
                </a:solidFill>
              </a:rPr>
              <a:t> </a:t>
            </a:r>
            <a:r>
              <a:rPr lang="en-US" sz="2000" dirty="0" err="1">
                <a:solidFill>
                  <a:schemeClr val="bg1"/>
                </a:solidFill>
              </a:rPr>
              <a:t>chung</a:t>
            </a:r>
            <a:r>
              <a:rPr lang="en-US" sz="2000" dirty="0">
                <a:solidFill>
                  <a:schemeClr val="bg1"/>
                </a:solidFill>
              </a:rPr>
              <a:t> </a:t>
            </a:r>
            <a:r>
              <a:rPr lang="en-US" sz="2000" dirty="0" err="1">
                <a:solidFill>
                  <a:schemeClr val="bg1"/>
                </a:solidFill>
              </a:rPr>
              <a:t>chất</a:t>
            </a:r>
            <a:r>
              <a:rPr lang="en-US" sz="2000" dirty="0">
                <a:solidFill>
                  <a:schemeClr val="bg1"/>
                </a:solidFill>
              </a:rPr>
              <a:t> l</a:t>
            </a:r>
            <a:r>
              <a:rPr lang="vi-VN" sz="2000" dirty="0">
                <a:solidFill>
                  <a:schemeClr val="bg1"/>
                </a:solidFill>
              </a:rPr>
              <a:t>ư</a:t>
            </a:r>
            <a:r>
              <a:rPr lang="en-US" sz="2000" dirty="0" err="1">
                <a:solidFill>
                  <a:schemeClr val="bg1"/>
                </a:solidFill>
              </a:rPr>
              <a:t>ợng</a:t>
            </a:r>
            <a:r>
              <a:rPr lang="en-US" sz="2000" dirty="0">
                <a:solidFill>
                  <a:schemeClr val="bg1"/>
                </a:solidFill>
              </a:rPr>
              <a:t> </a:t>
            </a:r>
            <a:r>
              <a:rPr lang="en-US" sz="2000" dirty="0" err="1">
                <a:solidFill>
                  <a:schemeClr val="bg1"/>
                </a:solidFill>
              </a:rPr>
              <a:t>tốt</a:t>
            </a:r>
            <a:r>
              <a:rPr lang="en-US" sz="2000" dirty="0">
                <a:solidFill>
                  <a:schemeClr val="bg1"/>
                </a:solidFill>
              </a:rPr>
              <a:t>, </a:t>
            </a:r>
            <a:r>
              <a:rPr lang="en-US" sz="2000" dirty="0" err="1">
                <a:solidFill>
                  <a:schemeClr val="bg1"/>
                </a:solidFill>
              </a:rPr>
              <a:t>ổn</a:t>
            </a:r>
            <a:r>
              <a:rPr lang="en-US" sz="2000" dirty="0">
                <a:solidFill>
                  <a:schemeClr val="bg1"/>
                </a:solidFill>
              </a:rPr>
              <a:t> </a:t>
            </a:r>
            <a:r>
              <a:rPr lang="en-US" sz="2000" dirty="0" err="1">
                <a:solidFill>
                  <a:schemeClr val="bg1"/>
                </a:solidFill>
              </a:rPr>
              <a:t>định</a:t>
            </a:r>
            <a:r>
              <a:rPr lang="en-US" sz="2000" dirty="0">
                <a:solidFill>
                  <a:schemeClr val="bg1"/>
                </a:solidFill>
              </a:rPr>
              <a:t> </a:t>
            </a:r>
            <a:r>
              <a:rPr lang="en-US" sz="2000" dirty="0" err="1">
                <a:solidFill>
                  <a:schemeClr val="bg1"/>
                </a:solidFill>
              </a:rPr>
              <a:t>với</a:t>
            </a:r>
            <a:r>
              <a:rPr lang="en-US" sz="2000" dirty="0">
                <a:solidFill>
                  <a:schemeClr val="bg1"/>
                </a:solidFill>
              </a:rPr>
              <a:t> chi </a:t>
            </a:r>
            <a:r>
              <a:rPr lang="en-US" sz="2000" dirty="0" err="1">
                <a:solidFill>
                  <a:schemeClr val="bg1"/>
                </a:solidFill>
              </a:rPr>
              <a:t>phí</a:t>
            </a:r>
            <a:r>
              <a:rPr lang="en-US" sz="2000" dirty="0">
                <a:solidFill>
                  <a:schemeClr val="bg1"/>
                </a:solidFill>
              </a:rPr>
              <a:t> </a:t>
            </a:r>
            <a:r>
              <a:rPr lang="en-US" sz="2000" dirty="0" err="1">
                <a:solidFill>
                  <a:schemeClr val="bg1"/>
                </a:solidFill>
              </a:rPr>
              <a:t>thấp</a:t>
            </a:r>
            <a:endParaRPr lang="en-US" sz="2000" dirty="0">
              <a:solidFill>
                <a:schemeClr val="bg1"/>
              </a:solidFill>
            </a:endParaRPr>
          </a:p>
        </p:txBody>
      </p:sp>
    </p:spTree>
    <p:extLst>
      <p:ext uri="{BB962C8B-B14F-4D97-AF65-F5344CB8AC3E}">
        <p14:creationId xmlns:p14="http://schemas.microsoft.com/office/powerpoint/2010/main" val="2818740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DFF2D4-EA52-4FF1-B236-AC032A8A2FC8}"/>
              </a:ext>
            </a:extLst>
          </p:cNvPr>
          <p:cNvSpPr/>
          <p:nvPr/>
        </p:nvSpPr>
        <p:spPr>
          <a:xfrm>
            <a:off x="344630" y="168083"/>
            <a:ext cx="11499707" cy="707886"/>
          </a:xfrm>
          <a:prstGeom prst="rect">
            <a:avLst/>
          </a:prstGeom>
        </p:spPr>
        <p:txBody>
          <a:bodyPr wrap="square">
            <a:spAutoFit/>
          </a:bodyPr>
          <a:lstStyle/>
          <a:p>
            <a:r>
              <a:rPr lang="en-US" sz="4000" b="1">
                <a:solidFill>
                  <a:srgbClr val="3578AF"/>
                </a:solidFill>
                <a:latin typeface="Segoe UI"/>
                <a:ea typeface="+mj-ea"/>
                <a:cs typeface="+mj-cs"/>
              </a:rPr>
              <a:t>3. Phần mềm chạy trên internet</a:t>
            </a:r>
            <a:endParaRPr lang="en-US"/>
          </a:p>
        </p:txBody>
      </p:sp>
      <p:pic>
        <p:nvPicPr>
          <p:cNvPr id="8" name="Picture 7" descr="A screenshot of a phone&#10;&#10;Description automatically generated">
            <a:extLst>
              <a:ext uri="{FF2B5EF4-FFF2-40B4-BE49-F238E27FC236}">
                <a16:creationId xmlns:a16="http://schemas.microsoft.com/office/drawing/2014/main" id="{EB098E87-3BCD-4EF2-A774-EA474B4D9C1C}"/>
              </a:ext>
            </a:extLst>
          </p:cNvPr>
          <p:cNvPicPr>
            <a:picLocks noChangeAspect="1"/>
          </p:cNvPicPr>
          <p:nvPr/>
        </p:nvPicPr>
        <p:blipFill>
          <a:blip r:embed="rId2"/>
          <a:stretch>
            <a:fillRect/>
          </a:stretch>
        </p:blipFill>
        <p:spPr>
          <a:xfrm>
            <a:off x="7657266" y="875969"/>
            <a:ext cx="3810532" cy="4858428"/>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BDF07DB6-4EDE-4879-8A6D-79D6A0D8F954}"/>
              </a:ext>
            </a:extLst>
          </p:cNvPr>
          <p:cNvPicPr>
            <a:picLocks noChangeAspect="1"/>
          </p:cNvPicPr>
          <p:nvPr/>
        </p:nvPicPr>
        <p:blipFill>
          <a:blip r:embed="rId3"/>
          <a:stretch>
            <a:fillRect/>
          </a:stretch>
        </p:blipFill>
        <p:spPr>
          <a:xfrm>
            <a:off x="1015124" y="1034340"/>
            <a:ext cx="4601687" cy="2751762"/>
          </a:xfrm>
          <a:prstGeom prst="rect">
            <a:avLst/>
          </a:prstGeom>
        </p:spPr>
      </p:pic>
      <p:sp>
        <p:nvSpPr>
          <p:cNvPr id="12" name="Rectangle 11">
            <a:extLst>
              <a:ext uri="{FF2B5EF4-FFF2-40B4-BE49-F238E27FC236}">
                <a16:creationId xmlns:a16="http://schemas.microsoft.com/office/drawing/2014/main" id="{549A682E-29AE-47E0-8D15-C2CF4B45E8E9}"/>
              </a:ext>
            </a:extLst>
          </p:cNvPr>
          <p:cNvSpPr/>
          <p:nvPr/>
        </p:nvSpPr>
        <p:spPr>
          <a:xfrm>
            <a:off x="1158254" y="4462462"/>
            <a:ext cx="6360463" cy="1384995"/>
          </a:xfrm>
          <a:prstGeom prst="rect">
            <a:avLst/>
          </a:prstGeom>
        </p:spPr>
        <p:txBody>
          <a:bodyPr wrap="square">
            <a:spAutoFit/>
          </a:bodyPr>
          <a:lstStyle/>
          <a:p>
            <a:pPr marL="342900" indent="-342900">
              <a:buFontTx/>
              <a:buChar char="-"/>
            </a:pPr>
            <a:r>
              <a:rPr lang="vi-VN" sz="2800" dirty="0">
                <a:solidFill>
                  <a:srgbClr val="0070C0"/>
                </a:solidFill>
                <a:cs typeface="Arial" panose="020B0604020202020204" pitchFamily="34" charset="0"/>
              </a:rPr>
              <a:t>Phần mềm chạy trên Internet là gì? </a:t>
            </a:r>
            <a:endParaRPr lang="en-US" sz="2800" dirty="0">
              <a:solidFill>
                <a:srgbClr val="0070C0"/>
              </a:solidFill>
              <a:cs typeface="Arial" panose="020B0604020202020204" pitchFamily="34" charset="0"/>
            </a:endParaRPr>
          </a:p>
          <a:p>
            <a:pPr marL="342900" indent="-342900">
              <a:buFontTx/>
              <a:buChar char="-"/>
            </a:pPr>
            <a:r>
              <a:rPr lang="vi-VN" sz="2800" dirty="0">
                <a:solidFill>
                  <a:srgbClr val="0070C0"/>
                </a:solidFill>
                <a:cs typeface="Arial" panose="020B0604020202020204" pitchFamily="34" charset="0"/>
              </a:rPr>
              <a:t>ví dụ </a:t>
            </a:r>
            <a:endParaRPr lang="en-US" sz="2800" dirty="0">
              <a:solidFill>
                <a:srgbClr val="0070C0"/>
              </a:solidFill>
              <a:cs typeface="Arial" panose="020B0604020202020204" pitchFamily="34" charset="0"/>
            </a:endParaRPr>
          </a:p>
          <a:p>
            <a:pPr marL="342900" indent="-342900">
              <a:buFontTx/>
              <a:buChar char="-"/>
            </a:pPr>
            <a:r>
              <a:rPr lang="vi-VN" sz="2800" dirty="0">
                <a:solidFill>
                  <a:srgbClr val="0070C0"/>
                </a:solidFill>
                <a:cs typeface="Arial" panose="020B0604020202020204" pitchFamily="34" charset="0"/>
              </a:rPr>
              <a:t>ưu điểm</a:t>
            </a:r>
            <a:endParaRPr lang="en-US" sz="2800" dirty="0">
              <a:solidFill>
                <a:srgbClr val="0070C0"/>
              </a:solidFill>
              <a:cs typeface="Arial" panose="020B0604020202020204" pitchFamily="34" charset="0"/>
            </a:endParaRPr>
          </a:p>
        </p:txBody>
      </p:sp>
      <p:pic>
        <p:nvPicPr>
          <p:cNvPr id="13" name="Graphic 12" descr="Bullseye">
            <a:extLst>
              <a:ext uri="{FF2B5EF4-FFF2-40B4-BE49-F238E27FC236}">
                <a16:creationId xmlns:a16="http://schemas.microsoft.com/office/drawing/2014/main" id="{56852D7E-BEEE-4CBE-A44D-36F8FEC39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002" y="4393187"/>
            <a:ext cx="914400" cy="914400"/>
          </a:xfrm>
          <a:prstGeom prst="rect">
            <a:avLst/>
          </a:prstGeom>
        </p:spPr>
      </p:pic>
    </p:spTree>
    <p:extLst>
      <p:ext uri="{BB962C8B-B14F-4D97-AF65-F5344CB8AC3E}">
        <p14:creationId xmlns:p14="http://schemas.microsoft.com/office/powerpoint/2010/main" val="3825391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DFF2D4-EA52-4FF1-B236-AC032A8A2FC8}"/>
              </a:ext>
            </a:extLst>
          </p:cNvPr>
          <p:cNvSpPr/>
          <p:nvPr/>
        </p:nvSpPr>
        <p:spPr>
          <a:xfrm>
            <a:off x="344630" y="168083"/>
            <a:ext cx="11499707" cy="707886"/>
          </a:xfrm>
          <a:prstGeom prst="rect">
            <a:avLst/>
          </a:prstGeom>
        </p:spPr>
        <p:txBody>
          <a:bodyPr wrap="square">
            <a:spAutoFit/>
          </a:bodyPr>
          <a:lstStyle/>
          <a:p>
            <a:r>
              <a:rPr lang="en-US" sz="4000" b="1">
                <a:solidFill>
                  <a:srgbClr val="3578AF"/>
                </a:solidFill>
                <a:latin typeface="Segoe UI"/>
                <a:ea typeface="+mj-ea"/>
                <a:cs typeface="+mj-cs"/>
              </a:rPr>
              <a:t>3. Phần mềm chạy trên internet</a:t>
            </a:r>
            <a:endParaRPr lang="en-US"/>
          </a:p>
        </p:txBody>
      </p:sp>
      <p:sp>
        <p:nvSpPr>
          <p:cNvPr id="12" name="Rectangle 11">
            <a:extLst>
              <a:ext uri="{FF2B5EF4-FFF2-40B4-BE49-F238E27FC236}">
                <a16:creationId xmlns:a16="http://schemas.microsoft.com/office/drawing/2014/main" id="{549A682E-29AE-47E0-8D15-C2CF4B45E8E9}"/>
              </a:ext>
            </a:extLst>
          </p:cNvPr>
          <p:cNvSpPr/>
          <p:nvPr/>
        </p:nvSpPr>
        <p:spPr>
          <a:xfrm>
            <a:off x="520945" y="1012680"/>
            <a:ext cx="6360463" cy="523220"/>
          </a:xfrm>
          <a:prstGeom prst="rect">
            <a:avLst/>
          </a:prstGeom>
        </p:spPr>
        <p:txBody>
          <a:bodyPr wrap="square">
            <a:spAutoFit/>
          </a:bodyPr>
          <a:lstStyle/>
          <a:p>
            <a:pPr marL="342900" indent="-342900">
              <a:buFontTx/>
              <a:buChar char="-"/>
            </a:pPr>
            <a:r>
              <a:rPr lang="vi-VN" sz="2800" dirty="0">
                <a:solidFill>
                  <a:srgbClr val="0070C0"/>
                </a:solidFill>
                <a:cs typeface="Arial" panose="020B0604020202020204" pitchFamily="34" charset="0"/>
              </a:rPr>
              <a:t>Phần mềm chạy trên Internet là gì? </a:t>
            </a:r>
            <a:endParaRPr lang="en-US" sz="2800" dirty="0">
              <a:solidFill>
                <a:srgbClr val="0070C0"/>
              </a:solidFill>
              <a:cs typeface="Arial" panose="020B0604020202020204" pitchFamily="34" charset="0"/>
            </a:endParaRPr>
          </a:p>
        </p:txBody>
      </p:sp>
      <p:sp>
        <p:nvSpPr>
          <p:cNvPr id="2" name="Rectangle 1">
            <a:extLst>
              <a:ext uri="{FF2B5EF4-FFF2-40B4-BE49-F238E27FC236}">
                <a16:creationId xmlns:a16="http://schemas.microsoft.com/office/drawing/2014/main" id="{53127E18-66AD-4BD5-AC36-80D113A25FB9}"/>
              </a:ext>
            </a:extLst>
          </p:cNvPr>
          <p:cNvSpPr/>
          <p:nvPr/>
        </p:nvSpPr>
        <p:spPr>
          <a:xfrm>
            <a:off x="724202" y="1607411"/>
            <a:ext cx="11259980" cy="577850"/>
          </a:xfrm>
          <a:prstGeom prst="rect">
            <a:avLst/>
          </a:prstGeom>
        </p:spPr>
        <p:txBody>
          <a:bodyPr wrap="square">
            <a:spAutoFit/>
          </a:bodyPr>
          <a:lstStyle/>
          <a:p>
            <a:pPr marL="0" lvl="1" fontAlgn="auto">
              <a:lnSpc>
                <a:spcPct val="150000"/>
              </a:lnSpc>
              <a:spcAft>
                <a:spcPts val="0"/>
              </a:spcAft>
            </a:pPr>
            <a:r>
              <a:rPr lang="en-US" sz="2400" dirty="0" err="1">
                <a:solidFill>
                  <a:schemeClr val="bg1"/>
                </a:solidFill>
              </a:rPr>
              <a:t>là</a:t>
            </a:r>
            <a:r>
              <a:rPr lang="en-US" sz="2400" dirty="0">
                <a:solidFill>
                  <a:schemeClr val="bg1"/>
                </a:solidFill>
              </a:rPr>
              <a:t> </a:t>
            </a:r>
            <a:r>
              <a:rPr lang="en-US" sz="2400" dirty="0" err="1">
                <a:solidFill>
                  <a:schemeClr val="bg1"/>
                </a:solidFill>
              </a:rPr>
              <a:t>phần</a:t>
            </a:r>
            <a:r>
              <a:rPr lang="en-US" sz="2400" dirty="0">
                <a:solidFill>
                  <a:schemeClr val="bg1"/>
                </a:solidFill>
              </a:rPr>
              <a:t> </a:t>
            </a:r>
            <a:r>
              <a:rPr lang="en-US" sz="2400" dirty="0" err="1">
                <a:solidFill>
                  <a:schemeClr val="bg1"/>
                </a:solidFill>
              </a:rPr>
              <a:t>mềm</a:t>
            </a:r>
            <a:r>
              <a:rPr lang="en-US" sz="2400" dirty="0">
                <a:solidFill>
                  <a:schemeClr val="bg1"/>
                </a:solidFill>
              </a:rPr>
              <a:t> </a:t>
            </a:r>
            <a:r>
              <a:rPr lang="en-US" sz="2400" dirty="0" err="1">
                <a:solidFill>
                  <a:schemeClr val="bg1"/>
                </a:solidFill>
              </a:rPr>
              <a:t>cho</a:t>
            </a:r>
            <a:r>
              <a:rPr lang="en-US" sz="2400" dirty="0">
                <a:solidFill>
                  <a:schemeClr val="bg1"/>
                </a:solidFill>
              </a:rPr>
              <a:t> </a:t>
            </a:r>
            <a:r>
              <a:rPr lang="en-US" sz="2400" dirty="0" err="1">
                <a:solidFill>
                  <a:schemeClr val="bg1"/>
                </a:solidFill>
              </a:rPr>
              <a:t>phép</a:t>
            </a:r>
            <a:r>
              <a:rPr lang="en-US" sz="2400" dirty="0">
                <a:solidFill>
                  <a:schemeClr val="bg1"/>
                </a:solidFill>
              </a:rPr>
              <a:t> </a:t>
            </a:r>
            <a:r>
              <a:rPr lang="en-US" sz="2400" dirty="0" err="1">
                <a:solidFill>
                  <a:schemeClr val="bg1"/>
                </a:solidFill>
              </a:rPr>
              <a:t>sử</a:t>
            </a:r>
            <a:r>
              <a:rPr lang="en-US" sz="2400" dirty="0">
                <a:solidFill>
                  <a:schemeClr val="bg1"/>
                </a:solidFill>
              </a:rPr>
              <a:t> </a:t>
            </a:r>
            <a:r>
              <a:rPr lang="en-US" sz="2400" dirty="0" err="1">
                <a:solidFill>
                  <a:schemeClr val="bg1"/>
                </a:solidFill>
              </a:rPr>
              <a:t>dụng</a:t>
            </a:r>
            <a:r>
              <a:rPr lang="en-US" sz="2400" dirty="0">
                <a:solidFill>
                  <a:schemeClr val="bg1"/>
                </a:solidFill>
              </a:rPr>
              <a:t> qua internet </a:t>
            </a:r>
            <a:r>
              <a:rPr lang="en-US" sz="2400" dirty="0" err="1">
                <a:solidFill>
                  <a:schemeClr val="bg1"/>
                </a:solidFill>
              </a:rPr>
              <a:t>mà</a:t>
            </a:r>
            <a:r>
              <a:rPr lang="en-US" sz="2400" dirty="0">
                <a:solidFill>
                  <a:schemeClr val="bg1"/>
                </a:solidFill>
              </a:rPr>
              <a:t> </a:t>
            </a:r>
            <a:r>
              <a:rPr lang="en-US" sz="2400" dirty="0" err="1">
                <a:solidFill>
                  <a:schemeClr val="bg1"/>
                </a:solidFill>
              </a:rPr>
              <a:t>không</a:t>
            </a:r>
            <a:r>
              <a:rPr lang="en-US" sz="2400" dirty="0">
                <a:solidFill>
                  <a:schemeClr val="bg1"/>
                </a:solidFill>
              </a:rPr>
              <a:t> </a:t>
            </a:r>
            <a:r>
              <a:rPr lang="en-US" sz="2400" dirty="0" err="1">
                <a:solidFill>
                  <a:schemeClr val="bg1"/>
                </a:solidFill>
              </a:rPr>
              <a:t>cần</a:t>
            </a:r>
            <a:r>
              <a:rPr lang="en-US" sz="2400" dirty="0">
                <a:solidFill>
                  <a:schemeClr val="bg1"/>
                </a:solidFill>
              </a:rPr>
              <a:t> </a:t>
            </a:r>
            <a:r>
              <a:rPr lang="en-US" sz="2400" dirty="0" err="1">
                <a:solidFill>
                  <a:schemeClr val="bg1"/>
                </a:solidFill>
              </a:rPr>
              <a:t>cài</a:t>
            </a:r>
            <a:r>
              <a:rPr lang="en-US" sz="2400" dirty="0">
                <a:solidFill>
                  <a:schemeClr val="bg1"/>
                </a:solidFill>
              </a:rPr>
              <a:t> </a:t>
            </a:r>
            <a:r>
              <a:rPr lang="en-US" sz="2400" dirty="0" err="1">
                <a:solidFill>
                  <a:schemeClr val="bg1"/>
                </a:solidFill>
              </a:rPr>
              <a:t>đặt</a:t>
            </a:r>
            <a:r>
              <a:rPr lang="en-US" sz="2400" dirty="0">
                <a:solidFill>
                  <a:schemeClr val="bg1"/>
                </a:solidFill>
              </a:rPr>
              <a:t> </a:t>
            </a:r>
            <a:r>
              <a:rPr lang="en-US" sz="2400" dirty="0" err="1">
                <a:solidFill>
                  <a:schemeClr val="bg1"/>
                </a:solidFill>
              </a:rPr>
              <a:t>vào</a:t>
            </a:r>
            <a:r>
              <a:rPr lang="en-US" sz="2400" dirty="0">
                <a:solidFill>
                  <a:schemeClr val="bg1"/>
                </a:solidFill>
              </a:rPr>
              <a:t> </a:t>
            </a:r>
            <a:r>
              <a:rPr lang="en-US" sz="2400" dirty="0" err="1">
                <a:solidFill>
                  <a:schemeClr val="bg1"/>
                </a:solidFill>
              </a:rPr>
              <a:t>máy</a:t>
            </a:r>
            <a:r>
              <a:rPr lang="en-US" sz="2400" dirty="0">
                <a:solidFill>
                  <a:schemeClr val="bg1"/>
                </a:solidFill>
              </a:rPr>
              <a:t> </a:t>
            </a:r>
            <a:r>
              <a:rPr lang="en-US" sz="2400" dirty="0" err="1">
                <a:solidFill>
                  <a:schemeClr val="bg1"/>
                </a:solidFill>
              </a:rPr>
              <a:t>tính</a:t>
            </a:r>
            <a:r>
              <a:rPr lang="en-US" sz="2400" dirty="0">
                <a:solidFill>
                  <a:schemeClr val="bg1"/>
                </a:solidFill>
              </a:rPr>
              <a:t>.</a:t>
            </a:r>
          </a:p>
        </p:txBody>
      </p:sp>
      <p:sp>
        <p:nvSpPr>
          <p:cNvPr id="9" name="Rectangle 8">
            <a:extLst>
              <a:ext uri="{FF2B5EF4-FFF2-40B4-BE49-F238E27FC236}">
                <a16:creationId xmlns:a16="http://schemas.microsoft.com/office/drawing/2014/main" id="{C8DDF446-C848-45BC-8FB0-E2F60A136A83}"/>
              </a:ext>
            </a:extLst>
          </p:cNvPr>
          <p:cNvSpPr/>
          <p:nvPr/>
        </p:nvSpPr>
        <p:spPr>
          <a:xfrm>
            <a:off x="520945" y="2375201"/>
            <a:ext cx="6360463" cy="523220"/>
          </a:xfrm>
          <a:prstGeom prst="rect">
            <a:avLst/>
          </a:prstGeom>
        </p:spPr>
        <p:txBody>
          <a:bodyPr wrap="square">
            <a:spAutoFit/>
          </a:bodyPr>
          <a:lstStyle/>
          <a:p>
            <a:pPr marL="342900" indent="-342900">
              <a:buFontTx/>
              <a:buChar char="-"/>
            </a:pPr>
            <a:r>
              <a:rPr lang="en-US" sz="2800" dirty="0" err="1">
                <a:solidFill>
                  <a:srgbClr val="0070C0"/>
                </a:solidFill>
                <a:cs typeface="Arial" panose="020B0604020202020204" pitchFamily="34" charset="0"/>
              </a:rPr>
              <a:t>Ví</a:t>
            </a:r>
            <a:r>
              <a:rPr lang="en-US" sz="2800" dirty="0">
                <a:solidFill>
                  <a:srgbClr val="0070C0"/>
                </a:solidFill>
                <a:cs typeface="Arial" panose="020B0604020202020204" pitchFamily="34" charset="0"/>
              </a:rPr>
              <a:t> </a:t>
            </a:r>
            <a:r>
              <a:rPr lang="en-US" sz="2800" dirty="0" err="1">
                <a:solidFill>
                  <a:srgbClr val="0070C0"/>
                </a:solidFill>
                <a:cs typeface="Arial" panose="020B0604020202020204" pitchFamily="34" charset="0"/>
              </a:rPr>
              <a:t>dụ</a:t>
            </a:r>
            <a:r>
              <a:rPr lang="en-US" sz="2800" dirty="0">
                <a:solidFill>
                  <a:srgbClr val="0070C0"/>
                </a:solidFill>
                <a:cs typeface="Arial" panose="020B0604020202020204" pitchFamily="34" charset="0"/>
              </a:rPr>
              <a:t>:</a:t>
            </a:r>
          </a:p>
        </p:txBody>
      </p:sp>
      <p:sp>
        <p:nvSpPr>
          <p:cNvPr id="11" name="Rectangle 10">
            <a:extLst>
              <a:ext uri="{FF2B5EF4-FFF2-40B4-BE49-F238E27FC236}">
                <a16:creationId xmlns:a16="http://schemas.microsoft.com/office/drawing/2014/main" id="{47460D69-BCE6-4F4D-B795-F3F38A457E1C}"/>
              </a:ext>
            </a:extLst>
          </p:cNvPr>
          <p:cNvSpPr/>
          <p:nvPr/>
        </p:nvSpPr>
        <p:spPr>
          <a:xfrm>
            <a:off x="344630" y="4575879"/>
            <a:ext cx="6360463" cy="523220"/>
          </a:xfrm>
          <a:prstGeom prst="rect">
            <a:avLst/>
          </a:prstGeom>
        </p:spPr>
        <p:txBody>
          <a:bodyPr wrap="square">
            <a:spAutoFit/>
          </a:bodyPr>
          <a:lstStyle/>
          <a:p>
            <a:pPr marL="342900" indent="-342900">
              <a:buFontTx/>
              <a:buChar char="-"/>
            </a:pPr>
            <a:r>
              <a:rPr lang="en-US" sz="2800" dirty="0" err="1">
                <a:solidFill>
                  <a:srgbClr val="0070C0"/>
                </a:solidFill>
                <a:cs typeface="Arial" panose="020B0604020202020204" pitchFamily="34" charset="0"/>
              </a:rPr>
              <a:t>Ưu</a:t>
            </a:r>
            <a:r>
              <a:rPr lang="en-US" sz="2800" dirty="0">
                <a:solidFill>
                  <a:srgbClr val="0070C0"/>
                </a:solidFill>
                <a:cs typeface="Arial" panose="020B0604020202020204" pitchFamily="34" charset="0"/>
              </a:rPr>
              <a:t> </a:t>
            </a:r>
            <a:r>
              <a:rPr lang="en-US" sz="2800" dirty="0" err="1">
                <a:solidFill>
                  <a:srgbClr val="0070C0"/>
                </a:solidFill>
                <a:cs typeface="Arial" panose="020B0604020202020204" pitchFamily="34" charset="0"/>
              </a:rPr>
              <a:t>điểm</a:t>
            </a:r>
            <a:r>
              <a:rPr lang="en-US" sz="2800" dirty="0">
                <a:solidFill>
                  <a:srgbClr val="0070C0"/>
                </a:solidFill>
                <a:cs typeface="Arial" panose="020B0604020202020204" pitchFamily="34" charset="0"/>
              </a:rPr>
              <a:t>:</a:t>
            </a:r>
          </a:p>
        </p:txBody>
      </p:sp>
      <p:sp>
        <p:nvSpPr>
          <p:cNvPr id="3" name="Rectangle 2">
            <a:extLst>
              <a:ext uri="{FF2B5EF4-FFF2-40B4-BE49-F238E27FC236}">
                <a16:creationId xmlns:a16="http://schemas.microsoft.com/office/drawing/2014/main" id="{C25A2DDC-91BD-467D-8C7C-AE93A06190F9}"/>
              </a:ext>
            </a:extLst>
          </p:cNvPr>
          <p:cNvSpPr/>
          <p:nvPr/>
        </p:nvSpPr>
        <p:spPr>
          <a:xfrm>
            <a:off x="785407" y="5201554"/>
            <a:ext cx="11406593" cy="958660"/>
          </a:xfrm>
          <a:prstGeom prst="rect">
            <a:avLst/>
          </a:prstGeom>
        </p:spPr>
        <p:txBody>
          <a:bodyPr wrap="square">
            <a:spAutoFit/>
          </a:bodyPr>
          <a:lstStyle/>
          <a:p>
            <a:pPr marL="342900" indent="-342900" fontAlgn="auto">
              <a:lnSpc>
                <a:spcPct val="150000"/>
              </a:lnSpc>
              <a:spcAft>
                <a:spcPts val="0"/>
              </a:spcAft>
              <a:buFont typeface="Arial" panose="020B0604020202020204" pitchFamily="34" charset="0"/>
              <a:buChar char="•"/>
            </a:pPr>
            <a:r>
              <a:rPr lang="en-US" sz="2000" dirty="0">
                <a:solidFill>
                  <a:schemeClr val="bg1"/>
                </a:solidFill>
              </a:rPr>
              <a:t>C</a:t>
            </a:r>
            <a:r>
              <a:rPr lang="vi-VN" sz="2000" dirty="0">
                <a:solidFill>
                  <a:schemeClr val="bg1"/>
                </a:solidFill>
              </a:rPr>
              <a:t>ó thể sử dụng ở bất cứ đâu, bất cứ nơi nào, bất cứ máy tính nào miễn là có kết nối Internet</a:t>
            </a:r>
            <a:r>
              <a:rPr lang="en-US" sz="2000" dirty="0">
                <a:solidFill>
                  <a:schemeClr val="bg1"/>
                </a:solidFill>
              </a:rPr>
              <a:t>.</a:t>
            </a:r>
          </a:p>
          <a:p>
            <a:pPr marL="342900" indent="-342900" fontAlgn="auto">
              <a:lnSpc>
                <a:spcPct val="150000"/>
              </a:lnSpc>
              <a:spcAft>
                <a:spcPts val="0"/>
              </a:spcAft>
              <a:buFont typeface="Arial" panose="020B0604020202020204" pitchFamily="34" charset="0"/>
              <a:buChar char="•"/>
            </a:pPr>
            <a:r>
              <a:rPr lang="en-US" sz="2000" dirty="0">
                <a:solidFill>
                  <a:schemeClr val="bg1"/>
                </a:solidFill>
              </a:rPr>
              <a:t>C</a:t>
            </a:r>
            <a:r>
              <a:rPr lang="vi-VN" sz="2000" dirty="0">
                <a:solidFill>
                  <a:schemeClr val="bg1"/>
                </a:solidFill>
              </a:rPr>
              <a:t>hi phí rẻ hoặc không mất phí.</a:t>
            </a:r>
            <a:endParaRPr lang="en-US" sz="2000" dirty="0">
              <a:solidFill>
                <a:schemeClr val="bg1"/>
              </a:solidFill>
            </a:endParaRPr>
          </a:p>
        </p:txBody>
      </p:sp>
      <p:pic>
        <p:nvPicPr>
          <p:cNvPr id="4" name="Picture 3">
            <a:extLst>
              <a:ext uri="{FF2B5EF4-FFF2-40B4-BE49-F238E27FC236}">
                <a16:creationId xmlns:a16="http://schemas.microsoft.com/office/drawing/2014/main" id="{789E5314-FB3D-468D-A0A0-D868B59C9D62}"/>
              </a:ext>
            </a:extLst>
          </p:cNvPr>
          <p:cNvPicPr>
            <a:picLocks noChangeAspect="1"/>
          </p:cNvPicPr>
          <p:nvPr/>
        </p:nvPicPr>
        <p:blipFill>
          <a:blip r:embed="rId2"/>
          <a:stretch>
            <a:fillRect/>
          </a:stretch>
        </p:blipFill>
        <p:spPr>
          <a:xfrm>
            <a:off x="2840182" y="2428675"/>
            <a:ext cx="4655127" cy="2418203"/>
          </a:xfrm>
          <a:prstGeom prst="rect">
            <a:avLst/>
          </a:prstGeom>
        </p:spPr>
      </p:pic>
    </p:spTree>
    <p:extLst>
      <p:ext uri="{BB962C8B-B14F-4D97-AF65-F5344CB8AC3E}">
        <p14:creationId xmlns:p14="http://schemas.microsoft.com/office/powerpoint/2010/main" val="193925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9" grpId="0"/>
      <p:bldP spid="11"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A863-F548-4CF2-A951-413E45F1D5FF}"/>
              </a:ext>
            </a:extLst>
          </p:cNvPr>
          <p:cNvSpPr>
            <a:spLocks noGrp="1"/>
          </p:cNvSpPr>
          <p:nvPr>
            <p:ph type="title"/>
          </p:nvPr>
        </p:nvSpPr>
        <p:spPr>
          <a:xfrm>
            <a:off x="1525301" y="2598003"/>
            <a:ext cx="9141397" cy="830997"/>
          </a:xfrm>
        </p:spPr>
        <p:txBody>
          <a:bodyPr/>
          <a:lstStyle/>
          <a:p>
            <a:r>
              <a:rPr lang="en-US" sz="5400"/>
              <a:t>LUYỆN TẬP</a:t>
            </a:r>
          </a:p>
        </p:txBody>
      </p:sp>
    </p:spTree>
    <p:extLst>
      <p:ext uri="{BB962C8B-B14F-4D97-AF65-F5344CB8AC3E}">
        <p14:creationId xmlns:p14="http://schemas.microsoft.com/office/powerpoint/2010/main" val="1100560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9F2CC-9EE4-4D47-98E6-471598FC7992}"/>
              </a:ext>
            </a:extLst>
          </p:cNvPr>
          <p:cNvPicPr>
            <a:picLocks noChangeAspect="1"/>
          </p:cNvPicPr>
          <p:nvPr/>
        </p:nvPicPr>
        <p:blipFill>
          <a:blip r:embed="rId2"/>
          <a:stretch>
            <a:fillRect/>
          </a:stretch>
        </p:blipFill>
        <p:spPr>
          <a:xfrm>
            <a:off x="0" y="311431"/>
            <a:ext cx="5759159" cy="5445430"/>
          </a:xfrm>
          <a:prstGeom prst="rect">
            <a:avLst/>
          </a:prstGeom>
        </p:spPr>
      </p:pic>
      <p:sp>
        <p:nvSpPr>
          <p:cNvPr id="7" name="Rectangle 6">
            <a:extLst>
              <a:ext uri="{FF2B5EF4-FFF2-40B4-BE49-F238E27FC236}">
                <a16:creationId xmlns:a16="http://schemas.microsoft.com/office/drawing/2014/main" id="{FB7A1EF8-2BE3-424B-8B09-40980861E318}"/>
              </a:ext>
            </a:extLst>
          </p:cNvPr>
          <p:cNvSpPr/>
          <p:nvPr/>
        </p:nvSpPr>
        <p:spPr>
          <a:xfrm>
            <a:off x="10917382" y="0"/>
            <a:ext cx="12884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0DA610-548B-4D70-9934-D6741954168C}"/>
              </a:ext>
            </a:extLst>
          </p:cNvPr>
          <p:cNvPicPr>
            <a:picLocks noChangeAspect="1"/>
          </p:cNvPicPr>
          <p:nvPr/>
        </p:nvPicPr>
        <p:blipFill>
          <a:blip r:embed="rId3"/>
          <a:stretch>
            <a:fillRect/>
          </a:stretch>
        </p:blipFill>
        <p:spPr>
          <a:xfrm>
            <a:off x="6096000" y="799435"/>
            <a:ext cx="6096000" cy="4469422"/>
          </a:xfrm>
          <a:prstGeom prst="rect">
            <a:avLst/>
          </a:prstGeom>
        </p:spPr>
      </p:pic>
      <p:sp>
        <p:nvSpPr>
          <p:cNvPr id="6" name="Arrow: Right 5">
            <a:extLst>
              <a:ext uri="{FF2B5EF4-FFF2-40B4-BE49-F238E27FC236}">
                <a16:creationId xmlns:a16="http://schemas.microsoft.com/office/drawing/2014/main" id="{901D376A-484C-438E-AF4E-D1EF46CEC1E6}"/>
              </a:ext>
            </a:extLst>
          </p:cNvPr>
          <p:cNvSpPr/>
          <p:nvPr/>
        </p:nvSpPr>
        <p:spPr>
          <a:xfrm>
            <a:off x="4567669" y="2327564"/>
            <a:ext cx="1288472" cy="1413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a:extLst>
              <a:ext uri="{FF2B5EF4-FFF2-40B4-BE49-F238E27FC236}">
                <a16:creationId xmlns:a16="http://schemas.microsoft.com/office/drawing/2014/main" id="{8D24274D-307D-4331-93C6-11E601B785B3}"/>
              </a:ext>
            </a:extLst>
          </p:cNvPr>
          <p:cNvSpPr/>
          <p:nvPr/>
        </p:nvSpPr>
        <p:spPr>
          <a:xfrm>
            <a:off x="581891" y="2479964"/>
            <a:ext cx="3505200" cy="1260764"/>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dirty="0" err="1"/>
              <a:t>Mã</a:t>
            </a:r>
            <a:r>
              <a:rPr lang="en-US" sz="5400" dirty="0"/>
              <a:t> </a:t>
            </a:r>
            <a:r>
              <a:rPr lang="en-US" sz="5400" dirty="0" err="1"/>
              <a:t>nguồn</a:t>
            </a:r>
            <a:endParaRPr lang="en-US" sz="5400" dirty="0"/>
          </a:p>
        </p:txBody>
      </p:sp>
      <p:sp>
        <p:nvSpPr>
          <p:cNvPr id="9" name="Flowchart: Alternate Process 8">
            <a:extLst>
              <a:ext uri="{FF2B5EF4-FFF2-40B4-BE49-F238E27FC236}">
                <a16:creationId xmlns:a16="http://schemas.microsoft.com/office/drawing/2014/main" id="{B52EF987-15B5-4925-9003-C0AE19DDDCDB}"/>
              </a:ext>
            </a:extLst>
          </p:cNvPr>
          <p:cNvSpPr/>
          <p:nvPr/>
        </p:nvSpPr>
        <p:spPr>
          <a:xfrm>
            <a:off x="7492714" y="2479964"/>
            <a:ext cx="3505200" cy="1260764"/>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dirty="0" err="1"/>
              <a:t>Mã</a:t>
            </a:r>
            <a:r>
              <a:rPr lang="en-US" sz="5400" dirty="0"/>
              <a:t> </a:t>
            </a:r>
            <a:r>
              <a:rPr lang="en-US" sz="5400" dirty="0" err="1"/>
              <a:t>máy</a:t>
            </a:r>
            <a:endParaRPr lang="en-US" sz="5400" dirty="0"/>
          </a:p>
        </p:txBody>
      </p:sp>
    </p:spTree>
    <p:extLst>
      <p:ext uri="{BB962C8B-B14F-4D97-AF65-F5344CB8AC3E}">
        <p14:creationId xmlns:p14="http://schemas.microsoft.com/office/powerpoint/2010/main" val="300083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E9F794A-F733-4AEB-B959-6205EB0FF5A3}"/>
              </a:ext>
            </a:extLst>
          </p:cNvPr>
          <p:cNvSpPr txBox="1">
            <a:spLocks/>
          </p:cNvSpPr>
          <p:nvPr/>
        </p:nvSpPr>
        <p:spPr>
          <a:xfrm>
            <a:off x="1419367" y="350713"/>
            <a:ext cx="10111341"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None/>
            </a:pPr>
            <a:r>
              <a:rPr lang="vi-VN" sz="3200" spc="-50">
                <a:ln w="3175">
                  <a:noFill/>
                </a:ln>
                <a:solidFill>
                  <a:schemeClr val="accent1"/>
                </a:solidFill>
                <a:latin typeface="+mj-lt"/>
                <a:cs typeface="Segoe UI" pitchFamily="34" charset="0"/>
              </a:rPr>
              <a:t>Có thể nói “Phần mềm nguồn mở ngày càng phát triển thì thị trường phần mềm thương mại càng suy giảm” hay không? Tại sao?</a:t>
            </a:r>
            <a:endParaRPr lang="en-US" sz="3200" spc="-50">
              <a:ln w="3175">
                <a:noFill/>
              </a:ln>
              <a:solidFill>
                <a:schemeClr val="accent1"/>
              </a:solidFill>
              <a:latin typeface="+mj-lt"/>
              <a:cs typeface="Segoe UI" pitchFamily="34" charset="0"/>
            </a:endParaRPr>
          </a:p>
        </p:txBody>
      </p:sp>
      <p:sp>
        <p:nvSpPr>
          <p:cNvPr id="7" name="TextBox 6">
            <a:extLst>
              <a:ext uri="{FF2B5EF4-FFF2-40B4-BE49-F238E27FC236}">
                <a16:creationId xmlns:a16="http://schemas.microsoft.com/office/drawing/2014/main" id="{541569C0-D645-4256-9C2B-0187E56A6545}"/>
              </a:ext>
            </a:extLst>
          </p:cNvPr>
          <p:cNvSpPr txBox="1"/>
          <p:nvPr/>
        </p:nvSpPr>
        <p:spPr>
          <a:xfrm>
            <a:off x="860681" y="2334126"/>
            <a:ext cx="10670027" cy="1938992"/>
          </a:xfrm>
          <a:prstGeom prst="rect">
            <a:avLst/>
          </a:prstGeom>
          <a:noFill/>
        </p:spPr>
        <p:txBody>
          <a:bodyPr wrap="square" rtlCol="0">
            <a:spAutoFit/>
          </a:bodyPr>
          <a:lstStyle/>
          <a:p>
            <a:pPr algn="just"/>
            <a:r>
              <a:rPr lang="en-US" sz="2400">
                <a:solidFill>
                  <a:schemeClr val="bg1"/>
                </a:solidFill>
                <a:latin typeface="+mj-lt"/>
              </a:rPr>
              <a:t>Không có bằng chứng nào cho thấy phần mềm nguồn mở phát triển sẽ hạn chế phần mềm th</a:t>
            </a:r>
            <a:r>
              <a:rPr lang="vi-VN" sz="2400">
                <a:solidFill>
                  <a:schemeClr val="bg1"/>
                </a:solidFill>
                <a:latin typeface="+mj-lt"/>
              </a:rPr>
              <a:t>ư</a:t>
            </a:r>
            <a:r>
              <a:rPr lang="en-US" sz="2400">
                <a:solidFill>
                  <a:schemeClr val="bg1"/>
                </a:solidFill>
                <a:latin typeface="+mj-lt"/>
              </a:rPr>
              <a:t>ơng mại. Hai loại phần mềm cùng phát triển và phần mềm th</a:t>
            </a:r>
            <a:r>
              <a:rPr lang="vi-VN" sz="2400">
                <a:solidFill>
                  <a:schemeClr val="bg1"/>
                </a:solidFill>
                <a:latin typeface="+mj-lt"/>
              </a:rPr>
              <a:t>ư</a:t>
            </a:r>
            <a:r>
              <a:rPr lang="en-US" sz="2400">
                <a:solidFill>
                  <a:schemeClr val="bg1"/>
                </a:solidFill>
                <a:latin typeface="+mj-lt"/>
              </a:rPr>
              <a:t>ơng mại th</a:t>
            </a:r>
            <a:r>
              <a:rPr lang="vi-VN" sz="2400">
                <a:solidFill>
                  <a:schemeClr val="bg1"/>
                </a:solidFill>
                <a:latin typeface="+mj-lt"/>
              </a:rPr>
              <a:t>ư</a:t>
            </a:r>
            <a:r>
              <a:rPr lang="en-US" sz="2400">
                <a:solidFill>
                  <a:schemeClr val="bg1"/>
                </a:solidFill>
                <a:latin typeface="+mj-lt"/>
              </a:rPr>
              <a:t>ờng tăng nhanh h</a:t>
            </a:r>
            <a:r>
              <a:rPr lang="vi-VN" sz="2400">
                <a:solidFill>
                  <a:schemeClr val="bg1"/>
                </a:solidFill>
                <a:latin typeface="+mj-lt"/>
              </a:rPr>
              <a:t>ơ</a:t>
            </a:r>
            <a:r>
              <a:rPr lang="en-US" sz="2400">
                <a:solidFill>
                  <a:schemeClr val="bg1"/>
                </a:solidFill>
                <a:latin typeface="+mj-lt"/>
              </a:rPr>
              <a:t>n vì các nhu cầu có tính riêng biệt rất phong phú h</a:t>
            </a:r>
            <a:r>
              <a:rPr lang="vi-VN" sz="2400">
                <a:solidFill>
                  <a:schemeClr val="bg1"/>
                </a:solidFill>
                <a:latin typeface="+mj-lt"/>
              </a:rPr>
              <a:t>ơ</a:t>
            </a:r>
            <a:r>
              <a:rPr lang="en-US" sz="2400">
                <a:solidFill>
                  <a:schemeClr val="bg1"/>
                </a:solidFill>
                <a:latin typeface="+mj-lt"/>
              </a:rPr>
              <a:t>n hẳn những nhu cầu chung trong khi đó các phần mềm nguồn mở th</a:t>
            </a:r>
            <a:r>
              <a:rPr lang="vi-VN" sz="2400">
                <a:solidFill>
                  <a:schemeClr val="bg1"/>
                </a:solidFill>
                <a:latin typeface="+mj-lt"/>
              </a:rPr>
              <a:t>ư</a:t>
            </a:r>
            <a:r>
              <a:rPr lang="en-US" sz="2400">
                <a:solidFill>
                  <a:schemeClr val="bg1"/>
                </a:solidFill>
                <a:latin typeface="+mj-lt"/>
              </a:rPr>
              <a:t>ờng đáp ứng những công việc chung, nhiều ng</a:t>
            </a:r>
            <a:r>
              <a:rPr lang="vi-VN" sz="2400">
                <a:solidFill>
                  <a:schemeClr val="bg1"/>
                </a:solidFill>
                <a:latin typeface="+mj-lt"/>
              </a:rPr>
              <a:t>ư</a:t>
            </a:r>
            <a:r>
              <a:rPr lang="en-US" sz="2400">
                <a:solidFill>
                  <a:schemeClr val="bg1"/>
                </a:solidFill>
                <a:latin typeface="+mj-lt"/>
              </a:rPr>
              <a:t>ời cần.</a:t>
            </a:r>
          </a:p>
        </p:txBody>
      </p:sp>
      <p:pic>
        <p:nvPicPr>
          <p:cNvPr id="8" name="Graphic 7" descr="Bullseye">
            <a:extLst>
              <a:ext uri="{FF2B5EF4-FFF2-40B4-BE49-F238E27FC236}">
                <a16:creationId xmlns:a16="http://schemas.microsoft.com/office/drawing/2014/main" id="{22E758AD-6797-4B12-8A22-264AE34CE0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9" y="423473"/>
            <a:ext cx="1323440" cy="1323440"/>
          </a:xfrm>
          <a:prstGeom prst="rect">
            <a:avLst/>
          </a:prstGeom>
        </p:spPr>
      </p:pic>
    </p:spTree>
    <p:extLst>
      <p:ext uri="{BB962C8B-B14F-4D97-AF65-F5344CB8AC3E}">
        <p14:creationId xmlns:p14="http://schemas.microsoft.com/office/powerpoint/2010/main" val="806495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E9F794A-F733-4AEB-B959-6205EB0FF5A3}"/>
              </a:ext>
            </a:extLst>
          </p:cNvPr>
          <p:cNvSpPr txBox="1">
            <a:spLocks/>
          </p:cNvSpPr>
          <p:nvPr/>
        </p:nvSpPr>
        <p:spPr>
          <a:xfrm>
            <a:off x="1488722" y="423473"/>
            <a:ext cx="5281684"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vi-VN" sz="3200" spc="-50">
                <a:ln w="3175">
                  <a:noFill/>
                </a:ln>
                <a:solidFill>
                  <a:schemeClr val="accent1"/>
                </a:solidFill>
                <a:latin typeface="+mj-lt"/>
                <a:cs typeface="Segoe UI" pitchFamily="34" charset="0"/>
              </a:rPr>
              <a:t>Phần mềm </a:t>
            </a:r>
            <a:r>
              <a:rPr lang="en-US" sz="3200" spc="-50">
                <a:ln w="3175">
                  <a:noFill/>
                </a:ln>
                <a:solidFill>
                  <a:schemeClr val="accent1"/>
                </a:solidFill>
                <a:latin typeface="+mj-lt"/>
                <a:cs typeface="Segoe UI" pitchFamily="34" charset="0"/>
              </a:rPr>
              <a:t>ở các máy ATM có phải là phần mềm trực tuyến</a:t>
            </a:r>
            <a:r>
              <a:rPr lang="vi-VN" sz="3200" spc="-50">
                <a:ln w="3175">
                  <a:noFill/>
                </a:ln>
                <a:solidFill>
                  <a:schemeClr val="accent1"/>
                </a:solidFill>
                <a:latin typeface="+mj-lt"/>
                <a:cs typeface="Segoe UI" pitchFamily="34" charset="0"/>
              </a:rPr>
              <a:t> không?</a:t>
            </a:r>
            <a:endParaRPr lang="en-US" sz="3200" spc="-50" dirty="0">
              <a:ln w="3175">
                <a:noFill/>
              </a:ln>
              <a:solidFill>
                <a:schemeClr val="accent1"/>
              </a:solidFill>
              <a:latin typeface="+mj-lt"/>
              <a:cs typeface="Segoe UI" pitchFamily="34" charset="0"/>
            </a:endParaRPr>
          </a:p>
        </p:txBody>
      </p:sp>
      <p:pic>
        <p:nvPicPr>
          <p:cNvPr id="6" name="Graphic 5" descr="Bullseye">
            <a:extLst>
              <a:ext uri="{FF2B5EF4-FFF2-40B4-BE49-F238E27FC236}">
                <a16:creationId xmlns:a16="http://schemas.microsoft.com/office/drawing/2014/main" id="{6E5E05EB-A3B6-4DFA-B557-C5A63A75D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9" y="423473"/>
            <a:ext cx="1323440" cy="1323440"/>
          </a:xfrm>
          <a:prstGeom prst="rect">
            <a:avLst/>
          </a:prstGeom>
        </p:spPr>
      </p:pic>
      <p:sp>
        <p:nvSpPr>
          <p:cNvPr id="7" name="TextBox 6">
            <a:extLst>
              <a:ext uri="{FF2B5EF4-FFF2-40B4-BE49-F238E27FC236}">
                <a16:creationId xmlns:a16="http://schemas.microsoft.com/office/drawing/2014/main" id="{541569C0-D645-4256-9C2B-0187E56A6545}"/>
              </a:ext>
            </a:extLst>
          </p:cNvPr>
          <p:cNvSpPr txBox="1"/>
          <p:nvPr/>
        </p:nvSpPr>
        <p:spPr>
          <a:xfrm>
            <a:off x="860682" y="2334126"/>
            <a:ext cx="5458232" cy="2308324"/>
          </a:xfrm>
          <a:prstGeom prst="rect">
            <a:avLst/>
          </a:prstGeom>
          <a:noFill/>
        </p:spPr>
        <p:txBody>
          <a:bodyPr wrap="square" rtlCol="0">
            <a:spAutoFit/>
          </a:bodyPr>
          <a:lstStyle/>
          <a:p>
            <a:pPr algn="just"/>
            <a:r>
              <a:rPr lang="en-US" sz="2400">
                <a:solidFill>
                  <a:schemeClr val="bg1"/>
                </a:solidFill>
                <a:latin typeface="+mj-lt"/>
              </a:rPr>
              <a:t>Phần mềm rút tiền ở các máy ATM không thuộc phần mềm trực tuyến. Để đảm bảo bảo mật, mạng ATM không sử dụng mạng internet công cộng mà sử dụng mạng diện rộng riêng của ngân hàng.</a:t>
            </a:r>
          </a:p>
        </p:txBody>
      </p:sp>
      <p:pic>
        <p:nvPicPr>
          <p:cNvPr id="3" name="Picture 2" descr="A close-up of a atm machine&#10;&#10;Description automatically generated">
            <a:extLst>
              <a:ext uri="{FF2B5EF4-FFF2-40B4-BE49-F238E27FC236}">
                <a16:creationId xmlns:a16="http://schemas.microsoft.com/office/drawing/2014/main" id="{80BAA527-DD07-4EDB-BCEF-9C0381A0E10E}"/>
              </a:ext>
            </a:extLst>
          </p:cNvPr>
          <p:cNvPicPr>
            <a:picLocks noChangeAspect="1"/>
          </p:cNvPicPr>
          <p:nvPr/>
        </p:nvPicPr>
        <p:blipFill>
          <a:blip r:embed="rId4"/>
          <a:stretch>
            <a:fillRect/>
          </a:stretch>
        </p:blipFill>
        <p:spPr>
          <a:xfrm>
            <a:off x="6978469" y="696429"/>
            <a:ext cx="4810050" cy="4810050"/>
          </a:xfrm>
          <a:prstGeom prst="rect">
            <a:avLst/>
          </a:prstGeom>
        </p:spPr>
      </p:pic>
    </p:spTree>
    <p:extLst>
      <p:ext uri="{BB962C8B-B14F-4D97-AF65-F5344CB8AC3E}">
        <p14:creationId xmlns:p14="http://schemas.microsoft.com/office/powerpoint/2010/main" val="3276519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48B2-05B2-4752-9B5A-33F73F07181A}"/>
              </a:ext>
            </a:extLst>
          </p:cNvPr>
          <p:cNvSpPr>
            <a:spLocks noGrp="1"/>
          </p:cNvSpPr>
          <p:nvPr>
            <p:ph type="title"/>
          </p:nvPr>
        </p:nvSpPr>
        <p:spPr>
          <a:xfrm>
            <a:off x="1525301" y="2598003"/>
            <a:ext cx="9141397" cy="830997"/>
          </a:xfrm>
        </p:spPr>
        <p:txBody>
          <a:bodyPr/>
          <a:lstStyle/>
          <a:p>
            <a:r>
              <a:rPr lang="en-US" sz="5400"/>
              <a:t>VẬN DỤNG</a:t>
            </a:r>
          </a:p>
        </p:txBody>
      </p:sp>
    </p:spTree>
    <p:extLst>
      <p:ext uri="{BB962C8B-B14F-4D97-AF65-F5344CB8AC3E}">
        <p14:creationId xmlns:p14="http://schemas.microsoft.com/office/powerpoint/2010/main" val="2399356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603F-D5A5-47E5-A974-5C64D24D522B}"/>
              </a:ext>
            </a:extLst>
          </p:cNvPr>
          <p:cNvSpPr>
            <a:spLocks noGrp="1"/>
          </p:cNvSpPr>
          <p:nvPr>
            <p:ph type="title"/>
          </p:nvPr>
        </p:nvSpPr>
        <p:spPr>
          <a:xfrm>
            <a:off x="1566865" y="200022"/>
            <a:ext cx="10048000" cy="861774"/>
          </a:xfrm>
        </p:spPr>
        <p:txBody>
          <a:bodyPr/>
          <a:lstStyle/>
          <a:p>
            <a:pPr algn="just"/>
            <a:r>
              <a:rPr lang="vi-VN" sz="2800" b="0" dirty="0"/>
              <a:t>Em hãy tìm hiểu trên Internet và cho biết tên một số phần mềm đồ họa nguồn mở và một số phần mềm đồ họa thương mại.</a:t>
            </a:r>
            <a:endParaRPr lang="en-US" sz="2800" b="0" dirty="0"/>
          </a:p>
        </p:txBody>
      </p:sp>
      <p:sp>
        <p:nvSpPr>
          <p:cNvPr id="3" name="Text Placeholder 2">
            <a:extLst>
              <a:ext uri="{FF2B5EF4-FFF2-40B4-BE49-F238E27FC236}">
                <a16:creationId xmlns:a16="http://schemas.microsoft.com/office/drawing/2014/main" id="{CCCB172B-D5BD-4EBC-9E9D-5FE092A03CBD}"/>
              </a:ext>
            </a:extLst>
          </p:cNvPr>
          <p:cNvSpPr>
            <a:spLocks noGrp="1"/>
          </p:cNvSpPr>
          <p:nvPr>
            <p:ph type="body" sz="quarter" idx="12"/>
          </p:nvPr>
        </p:nvSpPr>
        <p:spPr>
          <a:xfrm>
            <a:off x="1008487" y="1311178"/>
            <a:ext cx="10481480" cy="1534757"/>
          </a:xfrm>
        </p:spPr>
        <p:txBody>
          <a:bodyPr/>
          <a:lstStyle/>
          <a:p>
            <a:pPr marL="342900" indent="-342900" algn="l">
              <a:buFontTx/>
              <a:buChar char="-"/>
            </a:pPr>
            <a:r>
              <a:rPr lang="vi-VN" sz="2400" dirty="0"/>
              <a:t>Phần mềm đồ họa nguồn mở: </a:t>
            </a:r>
            <a:r>
              <a:rPr lang="en-US" sz="2400" dirty="0"/>
              <a:t>GIMP, INKSCAPE, PAINT,..</a:t>
            </a:r>
          </a:p>
          <a:p>
            <a:pPr marL="342900" indent="-342900" algn="l">
              <a:buFontTx/>
              <a:buChar char="-"/>
            </a:pPr>
            <a:endParaRPr lang="en-US" sz="2400" dirty="0"/>
          </a:p>
          <a:p>
            <a:pPr marL="342900" indent="-342900" algn="l">
              <a:buFontTx/>
              <a:buChar char="-"/>
            </a:pPr>
            <a:endParaRPr lang="en-US" sz="2400" dirty="0"/>
          </a:p>
          <a:p>
            <a:pPr marL="342900" indent="-342900" algn="l">
              <a:buFontTx/>
              <a:buChar char="-"/>
            </a:pPr>
            <a:endParaRPr lang="en-US" sz="2400" dirty="0"/>
          </a:p>
          <a:p>
            <a:pPr marL="342900" indent="-342900" algn="l">
              <a:buFontTx/>
              <a:buChar char="-"/>
            </a:pPr>
            <a:endParaRPr lang="en-US" sz="2400" dirty="0"/>
          </a:p>
          <a:p>
            <a:pPr marL="342900" indent="-342900" algn="l">
              <a:buFontTx/>
              <a:buChar char="-"/>
            </a:pPr>
            <a:endParaRPr lang="en-US" sz="2400" dirty="0"/>
          </a:p>
          <a:p>
            <a:pPr marL="342900" indent="-342900" algn="l">
              <a:buFontTx/>
              <a:buChar char="-"/>
            </a:pPr>
            <a:endParaRPr lang="en-US" sz="2400" dirty="0"/>
          </a:p>
          <a:p>
            <a:pPr marL="342900" indent="-342900" algn="l">
              <a:buFontTx/>
              <a:buChar char="-"/>
            </a:pPr>
            <a:endParaRPr lang="vi-VN" sz="2400" dirty="0"/>
          </a:p>
        </p:txBody>
      </p:sp>
      <p:pic>
        <p:nvPicPr>
          <p:cNvPr id="4" name="Graphic 3" descr="Bullseye">
            <a:extLst>
              <a:ext uri="{FF2B5EF4-FFF2-40B4-BE49-F238E27FC236}">
                <a16:creationId xmlns:a16="http://schemas.microsoft.com/office/drawing/2014/main" id="{F10845CD-F7F3-4A01-A0FD-70D166CC25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7135" y="181775"/>
            <a:ext cx="862704" cy="862704"/>
          </a:xfrm>
          <a:prstGeom prst="rect">
            <a:avLst/>
          </a:prstGeom>
        </p:spPr>
      </p:pic>
      <p:pic>
        <p:nvPicPr>
          <p:cNvPr id="1026" name="Picture 2" descr="GIMP 2.10.38 - Chỉnh sửa, phục hồi ảnh">
            <a:extLst>
              <a:ext uri="{FF2B5EF4-FFF2-40B4-BE49-F238E27FC236}">
                <a16:creationId xmlns:a16="http://schemas.microsoft.com/office/drawing/2014/main" id="{CFB3CC67-F976-4423-A620-36212164D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0" y="1760703"/>
            <a:ext cx="3377045" cy="2251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free Inkscape - Phần mềm chỉnh sửa hình ảnh hot nhất">
            <a:extLst>
              <a:ext uri="{FF2B5EF4-FFF2-40B4-BE49-F238E27FC236}">
                <a16:creationId xmlns:a16="http://schemas.microsoft.com/office/drawing/2014/main" id="{A5DDA2B5-D5CD-448D-A9F0-FD641694F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982" y="1778020"/>
            <a:ext cx="3574473" cy="22340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ần mềm vẽ trên máy tính Paint - định nghĩa, ưu điểm, cách tải">
            <a:extLst>
              <a:ext uri="{FF2B5EF4-FFF2-40B4-BE49-F238E27FC236}">
                <a16:creationId xmlns:a16="http://schemas.microsoft.com/office/drawing/2014/main" id="{BB835342-A5A6-456C-AC60-53288C99B9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5491" y="1760703"/>
            <a:ext cx="3658465" cy="22513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ách sử dụng Photoshop từ cơ bản đến chi tiết cho người mới">
            <a:extLst>
              <a:ext uri="{FF2B5EF4-FFF2-40B4-BE49-F238E27FC236}">
                <a16:creationId xmlns:a16="http://schemas.microsoft.com/office/drawing/2014/main" id="{A09023C5-6A39-46B7-9C38-87CE5AD02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00" y="4738748"/>
            <a:ext cx="3605982" cy="20283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iới thiệu về phần mềm AutoCad và yêu cầu hệ thống cho AutoCAD">
            <a:extLst>
              <a:ext uri="{FF2B5EF4-FFF2-40B4-BE49-F238E27FC236}">
                <a16:creationId xmlns:a16="http://schemas.microsoft.com/office/drawing/2014/main" id="{B7C4620B-BAB9-40F0-A6FB-A6FEAC3E79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9155" y="4738748"/>
            <a:ext cx="2802300" cy="20316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Design là gì? Những hiểu biết cơ bản về InDesign">
            <a:extLst>
              <a:ext uri="{FF2B5EF4-FFF2-40B4-BE49-F238E27FC236}">
                <a16:creationId xmlns:a16="http://schemas.microsoft.com/office/drawing/2014/main" id="{20568C19-4327-4C5A-9BC9-C1DB0F800D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0274" y="4698245"/>
            <a:ext cx="3716408" cy="20904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24119EE-6D31-43B3-BBBA-F16E726FB063}"/>
              </a:ext>
            </a:extLst>
          </p:cNvPr>
          <p:cNvSpPr/>
          <p:nvPr/>
        </p:nvSpPr>
        <p:spPr>
          <a:xfrm>
            <a:off x="900859" y="4171906"/>
            <a:ext cx="10481480" cy="461665"/>
          </a:xfrm>
          <a:prstGeom prst="rect">
            <a:avLst/>
          </a:prstGeom>
        </p:spPr>
        <p:txBody>
          <a:bodyPr wrap="square">
            <a:spAutoFit/>
          </a:bodyPr>
          <a:lstStyle/>
          <a:p>
            <a:r>
              <a:rPr lang="vi-VN" sz="2400" dirty="0">
                <a:solidFill>
                  <a:schemeClr val="bg1"/>
                </a:solidFill>
              </a:rPr>
              <a:t>- Phần mềm đồ họa thương mại: Photoshop, Adobe InDesign, AutoCAD, …</a:t>
            </a:r>
            <a:endParaRPr lang="en-US" sz="2400" dirty="0">
              <a:solidFill>
                <a:schemeClr val="bg1"/>
              </a:solidFill>
            </a:endParaRPr>
          </a:p>
        </p:txBody>
      </p:sp>
    </p:spTree>
    <p:extLst>
      <p:ext uri="{BB962C8B-B14F-4D97-AF65-F5344CB8AC3E}">
        <p14:creationId xmlns:p14="http://schemas.microsoft.com/office/powerpoint/2010/main" val="22237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check box&#10;&#10;Description automatically generated">
            <a:extLst>
              <a:ext uri="{FF2B5EF4-FFF2-40B4-BE49-F238E27FC236}">
                <a16:creationId xmlns:a16="http://schemas.microsoft.com/office/drawing/2014/main" id="{F76252EA-AEE6-41AD-AD3A-C0473A774980}"/>
              </a:ext>
            </a:extLst>
          </p:cNvPr>
          <p:cNvPicPr>
            <a:picLocks noChangeAspect="1"/>
          </p:cNvPicPr>
          <p:nvPr/>
        </p:nvPicPr>
        <p:blipFill>
          <a:blip r:embed="rId2"/>
          <a:stretch>
            <a:fillRect/>
          </a:stretch>
        </p:blipFill>
        <p:spPr>
          <a:xfrm>
            <a:off x="5232066" y="2641416"/>
            <a:ext cx="6946284" cy="3347607"/>
          </a:xfrm>
          <a:prstGeom prst="rect">
            <a:avLst/>
          </a:prstGeom>
        </p:spPr>
      </p:pic>
      <p:sp>
        <p:nvSpPr>
          <p:cNvPr id="2" name="Title 1">
            <a:extLst>
              <a:ext uri="{FF2B5EF4-FFF2-40B4-BE49-F238E27FC236}">
                <a16:creationId xmlns:a16="http://schemas.microsoft.com/office/drawing/2014/main" id="{686BBB3D-5E08-4E7B-A2C8-DAB8D10764B7}"/>
              </a:ext>
            </a:extLst>
          </p:cNvPr>
          <p:cNvSpPr>
            <a:spLocks noGrp="1"/>
          </p:cNvSpPr>
          <p:nvPr>
            <p:ph type="title"/>
          </p:nvPr>
        </p:nvSpPr>
        <p:spPr>
          <a:xfrm>
            <a:off x="1525301" y="148808"/>
            <a:ext cx="9993409" cy="2462213"/>
          </a:xfrm>
        </p:spPr>
        <p:txBody>
          <a:bodyPr/>
          <a:lstStyle/>
          <a:p>
            <a:pPr algn="just"/>
            <a:r>
              <a:rPr lang="vi-VN" sz="3200" b="0"/>
              <a:t>Nói chung, các môi trường lập trình trên ngôn ngữ Python đều không có chức năng biên dịch để chuyển mã nguồn thành mã máy. Các chương trình Python đều ở dạng mã nguồn. </a:t>
            </a:r>
            <a:r>
              <a:rPr lang="vi-VN" sz="3200" b="0">
                <a:solidFill>
                  <a:schemeClr val="bg1"/>
                </a:solidFill>
              </a:rPr>
              <a:t>Liệu có thể coi mọi phần mềm viết bằng Python đều là phần mềm nguồn mở hay không?</a:t>
            </a:r>
            <a:endParaRPr lang="en-US" sz="3200" b="0">
              <a:solidFill>
                <a:schemeClr val="bg1"/>
              </a:solidFill>
            </a:endParaRPr>
          </a:p>
        </p:txBody>
      </p:sp>
      <p:sp>
        <p:nvSpPr>
          <p:cNvPr id="3" name="Text Placeholder 2">
            <a:extLst>
              <a:ext uri="{FF2B5EF4-FFF2-40B4-BE49-F238E27FC236}">
                <a16:creationId xmlns:a16="http://schemas.microsoft.com/office/drawing/2014/main" id="{BD3D5B7D-5A55-49EF-8A0F-46A3F85943E8}"/>
              </a:ext>
            </a:extLst>
          </p:cNvPr>
          <p:cNvSpPr>
            <a:spLocks noGrp="1"/>
          </p:cNvSpPr>
          <p:nvPr>
            <p:ph type="body" sz="quarter" idx="12"/>
          </p:nvPr>
        </p:nvSpPr>
        <p:spPr>
          <a:xfrm>
            <a:off x="1333018" y="3951337"/>
            <a:ext cx="4385393" cy="2319502"/>
          </a:xfrm>
        </p:spPr>
        <p:txBody>
          <a:bodyPr/>
          <a:lstStyle/>
          <a:p>
            <a:pPr algn="l"/>
            <a:r>
              <a:rPr lang="en-US" sz="2400"/>
              <a:t>Tùy thuộc vào tác giả có cho phép ng</a:t>
            </a:r>
            <a:r>
              <a:rPr lang="vi-VN" sz="2400"/>
              <a:t>ư</a:t>
            </a:r>
            <a:r>
              <a:rPr lang="en-US" sz="2400"/>
              <a:t>ời dùng đ</a:t>
            </a:r>
            <a:r>
              <a:rPr lang="vi-VN" sz="2400"/>
              <a:t>ư</a:t>
            </a:r>
            <a:r>
              <a:rPr lang="en-US" sz="2400"/>
              <a:t>ợc sử dụng mã nguồn để sửa đổi, chuyển giao hay không.</a:t>
            </a:r>
          </a:p>
        </p:txBody>
      </p:sp>
      <p:pic>
        <p:nvPicPr>
          <p:cNvPr id="4" name="Graphic 3" descr="Bullseye">
            <a:extLst>
              <a:ext uri="{FF2B5EF4-FFF2-40B4-BE49-F238E27FC236}">
                <a16:creationId xmlns:a16="http://schemas.microsoft.com/office/drawing/2014/main" id="{970C20B2-52D0-4D3B-9D95-051A665962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79" y="423473"/>
            <a:ext cx="1323440" cy="1323440"/>
          </a:xfrm>
          <a:prstGeom prst="rect">
            <a:avLst/>
          </a:prstGeom>
        </p:spPr>
      </p:pic>
    </p:spTree>
    <p:extLst>
      <p:ext uri="{BB962C8B-B14F-4D97-AF65-F5344CB8AC3E}">
        <p14:creationId xmlns:p14="http://schemas.microsoft.com/office/powerpoint/2010/main" val="2471229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nextCondLst>
                <p:cond evt="onClick" delay="0">
                  <p:tgtEl>
                    <p:spTgt spid="4"/>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1713589" y="1528551"/>
            <a:ext cx="6925101" cy="703406"/>
          </a:xfrm>
        </p:spPr>
        <p:txBody>
          <a:bodyPr/>
          <a:lstStyle/>
          <a:p>
            <a:r>
              <a:rPr lang="en-US"/>
              <a:t>Phần mềm nguồn mở là gì?</a:t>
            </a:r>
            <a:endParaRPr lang="en-US" dirty="0"/>
          </a:p>
        </p:txBody>
      </p:sp>
      <p:sp>
        <p:nvSpPr>
          <p:cNvPr id="6" name="Title 6">
            <a:extLst>
              <a:ext uri="{FF2B5EF4-FFF2-40B4-BE49-F238E27FC236}">
                <a16:creationId xmlns:a16="http://schemas.microsoft.com/office/drawing/2014/main" id="{3990231A-DFDA-4C3C-961F-AFFD3D04748A}"/>
              </a:ext>
            </a:extLst>
          </p:cNvPr>
          <p:cNvSpPr txBox="1">
            <a:spLocks/>
          </p:cNvSpPr>
          <p:nvPr/>
        </p:nvSpPr>
        <p:spPr>
          <a:xfrm>
            <a:off x="1481576" y="2423658"/>
            <a:ext cx="6925101" cy="3171925"/>
          </a:xfrm>
          <a:prstGeom prst="rect">
            <a:avLst/>
          </a:prstGeom>
        </p:spPr>
        <p:txBody>
          <a:bodyPr anchor="t">
            <a:noAutofit/>
          </a:bodyPr>
          <a:lstStyle>
            <a:lvl1pPr algn="l" defTabSz="914400" rtl="0" eaLnBrk="1" latinLnBrk="0" hangingPunct="1">
              <a:lnSpc>
                <a:spcPct val="90000"/>
              </a:lnSpc>
              <a:spcBef>
                <a:spcPts val="1000"/>
              </a:spcBef>
              <a:buNone/>
              <a:defRPr sz="4000" b="1" kern="1200">
                <a:solidFill>
                  <a:schemeClr val="accent2"/>
                </a:solidFill>
                <a:latin typeface="+mj-lt"/>
                <a:ea typeface="+mj-ea"/>
                <a:cs typeface="+mj-cs"/>
              </a:defRPr>
            </a:lvl1pPr>
          </a:lstStyle>
          <a:p>
            <a:pPr algn="ctr" fontAlgn="auto">
              <a:spcAft>
                <a:spcPts val="1200"/>
              </a:spcAft>
            </a:pPr>
            <a:r>
              <a:rPr lang="en-US" sz="4400" dirty="0" err="1">
                <a:solidFill>
                  <a:schemeClr val="accent1">
                    <a:lumMod val="75000"/>
                  </a:schemeClr>
                </a:solidFill>
              </a:rPr>
              <a:t>Lợi</a:t>
            </a:r>
            <a:r>
              <a:rPr lang="en-US" sz="4400" dirty="0">
                <a:solidFill>
                  <a:schemeClr val="accent1">
                    <a:lumMod val="75000"/>
                  </a:schemeClr>
                </a:solidFill>
              </a:rPr>
              <a:t> </a:t>
            </a:r>
            <a:r>
              <a:rPr lang="en-US" sz="4400" dirty="0" err="1">
                <a:solidFill>
                  <a:schemeClr val="accent1">
                    <a:lumMod val="75000"/>
                  </a:schemeClr>
                </a:solidFill>
              </a:rPr>
              <a:t>ích</a:t>
            </a:r>
            <a:r>
              <a:rPr lang="en-US" sz="4400" dirty="0">
                <a:solidFill>
                  <a:schemeClr val="accent1">
                    <a:lumMod val="75000"/>
                  </a:schemeClr>
                </a:solidFill>
              </a:rPr>
              <a:t> </a:t>
            </a:r>
            <a:r>
              <a:rPr lang="en-US" sz="4400" dirty="0" err="1">
                <a:solidFill>
                  <a:schemeClr val="accent1">
                    <a:lumMod val="75000"/>
                  </a:schemeClr>
                </a:solidFill>
              </a:rPr>
              <a:t>của</a:t>
            </a:r>
            <a:r>
              <a:rPr lang="en-US" sz="4400" dirty="0">
                <a:solidFill>
                  <a:schemeClr val="accent1">
                    <a:lumMod val="75000"/>
                  </a:schemeClr>
                </a:solidFill>
              </a:rPr>
              <a:t> </a:t>
            </a:r>
            <a:r>
              <a:rPr lang="en-US" sz="4400" dirty="0" err="1">
                <a:solidFill>
                  <a:schemeClr val="accent1">
                    <a:lumMod val="75000"/>
                  </a:schemeClr>
                </a:solidFill>
              </a:rPr>
              <a:t>cộng</a:t>
            </a:r>
            <a:r>
              <a:rPr lang="en-US" sz="4400" dirty="0">
                <a:solidFill>
                  <a:schemeClr val="accent1">
                    <a:lumMod val="75000"/>
                  </a:schemeClr>
                </a:solidFill>
              </a:rPr>
              <a:t> </a:t>
            </a:r>
            <a:r>
              <a:rPr lang="en-US" sz="4400" dirty="0" err="1">
                <a:solidFill>
                  <a:schemeClr val="accent1">
                    <a:lumMod val="75000"/>
                  </a:schemeClr>
                </a:solidFill>
              </a:rPr>
              <a:t>đồng</a:t>
            </a:r>
            <a:endParaRPr lang="en-US" sz="4400" dirty="0">
              <a:solidFill>
                <a:schemeClr val="accent1">
                  <a:lumMod val="75000"/>
                </a:schemeClr>
              </a:solidFill>
            </a:endParaRPr>
          </a:p>
          <a:p>
            <a:pPr algn="ctr" fontAlgn="auto">
              <a:spcAft>
                <a:spcPts val="0"/>
              </a:spcAft>
            </a:pPr>
            <a:r>
              <a:rPr lang="en-US" sz="6000" dirty="0" err="1">
                <a:solidFill>
                  <a:srgbClr val="297C2A"/>
                </a:solidFill>
              </a:rPr>
              <a:t>trong</a:t>
            </a:r>
            <a:r>
              <a:rPr lang="en-US" sz="6000" dirty="0">
                <a:solidFill>
                  <a:srgbClr val="297C2A"/>
                </a:solidFill>
              </a:rPr>
              <a:t> </a:t>
            </a:r>
            <a:r>
              <a:rPr lang="en-US" sz="6000" dirty="0" err="1">
                <a:solidFill>
                  <a:srgbClr val="297C2A"/>
                </a:solidFill>
              </a:rPr>
              <a:t>việc</a:t>
            </a:r>
            <a:r>
              <a:rPr lang="en-US" sz="6000" dirty="0">
                <a:solidFill>
                  <a:srgbClr val="297C2A"/>
                </a:solidFill>
              </a:rPr>
              <a:t> chia </a:t>
            </a:r>
            <a:r>
              <a:rPr lang="en-US" sz="6000" dirty="0" err="1">
                <a:solidFill>
                  <a:srgbClr val="297C2A"/>
                </a:solidFill>
              </a:rPr>
              <a:t>sẻ</a:t>
            </a:r>
            <a:r>
              <a:rPr lang="en-US" sz="6000" dirty="0">
                <a:solidFill>
                  <a:srgbClr val="297C2A"/>
                </a:solidFill>
              </a:rPr>
              <a:t> </a:t>
            </a:r>
            <a:r>
              <a:rPr lang="en-US" sz="6000" dirty="0" err="1">
                <a:solidFill>
                  <a:srgbClr val="297C2A"/>
                </a:solidFill>
              </a:rPr>
              <a:t>mã</a:t>
            </a:r>
            <a:r>
              <a:rPr lang="en-US" sz="6000" dirty="0">
                <a:solidFill>
                  <a:srgbClr val="297C2A"/>
                </a:solidFill>
              </a:rPr>
              <a:t> </a:t>
            </a:r>
            <a:r>
              <a:rPr lang="en-US" sz="6000" dirty="0" err="1">
                <a:solidFill>
                  <a:srgbClr val="297C2A"/>
                </a:solidFill>
              </a:rPr>
              <a:t>nguồn</a:t>
            </a:r>
            <a:r>
              <a:rPr lang="en-US" sz="6000" dirty="0">
                <a:solidFill>
                  <a:srgbClr val="297C2A"/>
                </a:solidFill>
              </a:rPr>
              <a:t>?</a:t>
            </a:r>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652818" y="238292"/>
            <a:ext cx="10591800" cy="646332"/>
          </a:xfrm>
        </p:spPr>
        <p:txBody>
          <a:bodyPr/>
          <a:lstStyle/>
          <a:p>
            <a:r>
              <a:rPr lang="en-US" sz="3600" dirty="0"/>
              <a:t>1. </a:t>
            </a:r>
            <a:r>
              <a:rPr lang="en-US" sz="3600" dirty="0" err="1"/>
              <a:t>Phần</a:t>
            </a:r>
            <a:r>
              <a:rPr lang="en-US" sz="3600" dirty="0"/>
              <a:t> </a:t>
            </a:r>
            <a:r>
              <a:rPr lang="en-US" sz="3600" dirty="0" err="1"/>
              <a:t>mềm</a:t>
            </a:r>
            <a:r>
              <a:rPr lang="en-US" sz="3600" dirty="0"/>
              <a:t> </a:t>
            </a:r>
            <a:r>
              <a:rPr lang="en-US" sz="3600" dirty="0" err="1"/>
              <a:t>nguồn</a:t>
            </a:r>
            <a:r>
              <a:rPr lang="en-US" sz="3600" dirty="0"/>
              <a:t> </a:t>
            </a:r>
            <a:r>
              <a:rPr lang="en-US" sz="3600" dirty="0" err="1"/>
              <a:t>mở</a:t>
            </a:r>
            <a:br>
              <a:rPr lang="en-US" sz="3600" dirty="0"/>
            </a:br>
            <a:endParaRPr lang="en-US" sz="3600" dirty="0"/>
          </a:p>
        </p:txBody>
      </p:sp>
      <p:sp>
        <p:nvSpPr>
          <p:cNvPr id="11" name="Text Placeholder 10">
            <a:extLst>
              <a:ext uri="{FF2B5EF4-FFF2-40B4-BE49-F238E27FC236}">
                <a16:creationId xmlns:a16="http://schemas.microsoft.com/office/drawing/2014/main" id="{4C6A9FD9-630E-44B9-BED8-AFEA6C84A88B}"/>
              </a:ext>
            </a:extLst>
          </p:cNvPr>
          <p:cNvSpPr>
            <a:spLocks noGrp="1"/>
          </p:cNvSpPr>
          <p:nvPr>
            <p:ph type="body" sz="quarter" idx="11"/>
          </p:nvPr>
        </p:nvSpPr>
        <p:spPr>
          <a:xfrm>
            <a:off x="652818" y="954890"/>
            <a:ext cx="11261678" cy="1158237"/>
          </a:xfrm>
        </p:spPr>
        <p:txBody>
          <a:bodyPr/>
          <a:lstStyle/>
          <a:p>
            <a:r>
              <a:rPr lang="en-US" altLang="en-US" sz="2800" b="1" dirty="0">
                <a:solidFill>
                  <a:srgbClr val="0070C0"/>
                </a:solidFill>
              </a:rPr>
              <a:t>a. </a:t>
            </a:r>
            <a:r>
              <a:rPr lang="en-US" altLang="en-US" sz="2800" b="1" dirty="0" err="1">
                <a:solidFill>
                  <a:srgbClr val="0070C0"/>
                </a:solidFill>
              </a:rPr>
              <a:t>Phân</a:t>
            </a:r>
            <a:r>
              <a:rPr lang="en-US" altLang="en-US" sz="2800" b="1" dirty="0">
                <a:solidFill>
                  <a:srgbClr val="0070C0"/>
                </a:solidFill>
              </a:rPr>
              <a:t> </a:t>
            </a:r>
            <a:r>
              <a:rPr lang="en-US" altLang="en-US" sz="2800" b="1" dirty="0" err="1">
                <a:solidFill>
                  <a:srgbClr val="0070C0"/>
                </a:solidFill>
              </a:rPr>
              <a:t>loại</a:t>
            </a:r>
            <a:r>
              <a:rPr lang="en-US" altLang="en-US" sz="2800" b="1" dirty="0">
                <a:solidFill>
                  <a:srgbClr val="0070C0"/>
                </a:solidFill>
              </a:rPr>
              <a:t> </a:t>
            </a:r>
            <a:r>
              <a:rPr lang="en-US" altLang="en-US" sz="2800" b="1" dirty="0" err="1">
                <a:solidFill>
                  <a:srgbClr val="0070C0"/>
                </a:solidFill>
              </a:rPr>
              <a:t>phần</a:t>
            </a:r>
            <a:r>
              <a:rPr lang="en-US" altLang="en-US" sz="2800" b="1" dirty="0">
                <a:solidFill>
                  <a:srgbClr val="0070C0"/>
                </a:solidFill>
              </a:rPr>
              <a:t> </a:t>
            </a:r>
            <a:r>
              <a:rPr lang="en-US" altLang="en-US" sz="2800" b="1" dirty="0" err="1">
                <a:solidFill>
                  <a:srgbClr val="0070C0"/>
                </a:solidFill>
              </a:rPr>
              <a:t>mềm</a:t>
            </a:r>
            <a:r>
              <a:rPr lang="en-US" altLang="en-US" sz="2800" b="1" dirty="0">
                <a:solidFill>
                  <a:srgbClr val="0070C0"/>
                </a:solidFill>
              </a:rPr>
              <a:t> </a:t>
            </a:r>
            <a:r>
              <a:rPr lang="en-US" altLang="en-US" sz="2800" b="1" dirty="0" err="1">
                <a:solidFill>
                  <a:srgbClr val="0070C0"/>
                </a:solidFill>
              </a:rPr>
              <a:t>theo</a:t>
            </a:r>
            <a:r>
              <a:rPr lang="en-US" altLang="en-US" sz="2800" b="1" dirty="0">
                <a:solidFill>
                  <a:srgbClr val="0070C0"/>
                </a:solidFill>
              </a:rPr>
              <a:t> </a:t>
            </a:r>
            <a:r>
              <a:rPr lang="en-US" altLang="en-US" sz="2800" b="1" dirty="0" err="1">
                <a:solidFill>
                  <a:srgbClr val="0070C0"/>
                </a:solidFill>
              </a:rPr>
              <a:t>cách</a:t>
            </a:r>
            <a:r>
              <a:rPr lang="en-US" altLang="en-US" sz="2800" b="1" dirty="0">
                <a:solidFill>
                  <a:srgbClr val="0070C0"/>
                </a:solidFill>
              </a:rPr>
              <a:t> </a:t>
            </a:r>
            <a:r>
              <a:rPr lang="en-US" altLang="en-US" sz="2800" b="1" dirty="0" err="1">
                <a:solidFill>
                  <a:srgbClr val="0070C0"/>
                </a:solidFill>
              </a:rPr>
              <a:t>chuyển</a:t>
            </a:r>
            <a:r>
              <a:rPr lang="en-US" altLang="en-US" sz="2800" b="1" dirty="0">
                <a:solidFill>
                  <a:srgbClr val="0070C0"/>
                </a:solidFill>
              </a:rPr>
              <a:t> </a:t>
            </a:r>
            <a:r>
              <a:rPr lang="en-US" altLang="en-US" sz="2800" b="1" dirty="0" err="1">
                <a:solidFill>
                  <a:srgbClr val="0070C0"/>
                </a:solidFill>
              </a:rPr>
              <a:t>giao</a:t>
            </a:r>
            <a:r>
              <a:rPr lang="en-US" altLang="en-US" sz="2800" b="1" dirty="0">
                <a:solidFill>
                  <a:srgbClr val="0070C0"/>
                </a:solidFill>
              </a:rPr>
              <a:t> </a:t>
            </a:r>
            <a:r>
              <a:rPr lang="en-US" altLang="en-US" sz="2800" b="1" dirty="0" err="1">
                <a:solidFill>
                  <a:srgbClr val="0070C0"/>
                </a:solidFill>
              </a:rPr>
              <a:t>sử</a:t>
            </a:r>
            <a:r>
              <a:rPr lang="en-US" altLang="en-US" sz="2800" b="1" dirty="0">
                <a:solidFill>
                  <a:srgbClr val="0070C0"/>
                </a:solidFill>
              </a:rPr>
              <a:t> </a:t>
            </a:r>
            <a:r>
              <a:rPr lang="en-US" altLang="en-US" sz="2800" b="1" dirty="0" err="1">
                <a:solidFill>
                  <a:srgbClr val="0070C0"/>
                </a:solidFill>
              </a:rPr>
              <a:t>dụng</a:t>
            </a:r>
            <a:r>
              <a:rPr lang="en-US" altLang="en-US" sz="2800" b="1" dirty="0">
                <a:solidFill>
                  <a:srgbClr val="0070C0"/>
                </a:solidFill>
              </a:rPr>
              <a:t>: </a:t>
            </a:r>
            <a:r>
              <a:rPr lang="en-US" altLang="en-US" sz="2800" dirty="0" err="1"/>
              <a:t>theo</a:t>
            </a:r>
            <a:r>
              <a:rPr lang="en-US" altLang="en-US" sz="2800" dirty="0"/>
              <a:t> </a:t>
            </a:r>
            <a:r>
              <a:rPr lang="en-US" altLang="en-US" sz="2800" dirty="0" err="1"/>
              <a:t>chiều</a:t>
            </a:r>
            <a:r>
              <a:rPr lang="en-US" altLang="en-US" sz="2800" dirty="0"/>
              <a:t> h</a:t>
            </a:r>
            <a:r>
              <a:rPr lang="vi-VN" altLang="en-US" sz="2800" dirty="0"/>
              <a:t>ư</a:t>
            </a:r>
            <a:r>
              <a:rPr lang="en-US" altLang="en-US" sz="2800" dirty="0" err="1"/>
              <a:t>ớng</a:t>
            </a:r>
            <a:r>
              <a:rPr lang="en-US" altLang="en-US" sz="2800" dirty="0"/>
              <a:t> “</a:t>
            </a:r>
            <a:r>
              <a:rPr lang="en-US" altLang="en-US" sz="2800" dirty="0" err="1">
                <a:solidFill>
                  <a:srgbClr val="FF0000"/>
                </a:solidFill>
              </a:rPr>
              <a:t>mở</a:t>
            </a:r>
            <a:r>
              <a:rPr lang="en-US" altLang="en-US" sz="2800" dirty="0">
                <a:solidFill>
                  <a:srgbClr val="FF0000"/>
                </a:solidFill>
              </a:rPr>
              <a:t> </a:t>
            </a:r>
            <a:r>
              <a:rPr lang="en-US" altLang="en-US" sz="2800" dirty="0" err="1">
                <a:solidFill>
                  <a:srgbClr val="FF0000"/>
                </a:solidFill>
              </a:rPr>
              <a:t>dần</a:t>
            </a:r>
            <a:r>
              <a:rPr lang="en-US" altLang="en-US" sz="2800" dirty="0"/>
              <a:t>” </a:t>
            </a:r>
            <a:r>
              <a:rPr lang="en-US" altLang="en-US" sz="2800" dirty="0" err="1"/>
              <a:t>nh</a:t>
            </a:r>
            <a:r>
              <a:rPr lang="vi-VN" altLang="en-US" sz="2800" dirty="0"/>
              <a:t>ư</a:t>
            </a:r>
            <a:r>
              <a:rPr lang="en-US" altLang="en-US" sz="2800" dirty="0"/>
              <a:t> </a:t>
            </a:r>
            <a:r>
              <a:rPr lang="en-US" altLang="en-US" sz="2800" dirty="0" err="1"/>
              <a:t>sau</a:t>
            </a:r>
            <a:r>
              <a:rPr lang="en-US" altLang="en-US" sz="2800" dirty="0"/>
              <a:t>:</a:t>
            </a:r>
          </a:p>
        </p:txBody>
      </p:sp>
      <p:graphicFrame>
        <p:nvGraphicFramePr>
          <p:cNvPr id="18" name="Group 85">
            <a:extLst>
              <a:ext uri="{FF2B5EF4-FFF2-40B4-BE49-F238E27FC236}">
                <a16:creationId xmlns:a16="http://schemas.microsoft.com/office/drawing/2014/main" id="{14BC0987-DF66-4F47-953D-7A5171CA5B01}"/>
              </a:ext>
            </a:extLst>
          </p:cNvPr>
          <p:cNvGraphicFramePr>
            <a:graphicFrameLocks noGrp="1"/>
          </p:cNvGraphicFramePr>
          <p:nvPr>
            <p:ph type="tbl" sz="quarter" idx="12"/>
            <p:extLst>
              <p:ext uri="{D42A27DB-BD31-4B8C-83A1-F6EECF244321}">
                <p14:modId xmlns:p14="http://schemas.microsoft.com/office/powerpoint/2010/main" val="3312341177"/>
              </p:ext>
            </p:extLst>
          </p:nvPr>
        </p:nvGraphicFramePr>
        <p:xfrm>
          <a:off x="652818" y="2073322"/>
          <a:ext cx="11143611" cy="3966268"/>
        </p:xfrm>
        <a:graphic>
          <a:graphicData uri="http://schemas.openxmlformats.org/drawingml/2006/table">
            <a:tbl>
              <a:tblPr firstRow="1"/>
              <a:tblGrid>
                <a:gridCol w="3482454">
                  <a:extLst>
                    <a:ext uri="{9D8B030D-6E8A-4147-A177-3AD203B41FA5}">
                      <a16:colId xmlns:a16="http://schemas.microsoft.com/office/drawing/2014/main" val="20000"/>
                    </a:ext>
                  </a:extLst>
                </a:gridCol>
                <a:gridCol w="3589361">
                  <a:extLst>
                    <a:ext uri="{9D8B030D-6E8A-4147-A177-3AD203B41FA5}">
                      <a16:colId xmlns:a16="http://schemas.microsoft.com/office/drawing/2014/main" val="20001"/>
                    </a:ext>
                  </a:extLst>
                </a:gridCol>
                <a:gridCol w="4071796">
                  <a:extLst>
                    <a:ext uri="{9D8B030D-6E8A-4147-A177-3AD203B41FA5}">
                      <a16:colId xmlns:a16="http://schemas.microsoft.com/office/drawing/2014/main" val="20002"/>
                    </a:ext>
                  </a:extLst>
                </a:gridCol>
              </a:tblGrid>
              <a:tr h="110453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6000" b="1" i="0" u="none" strike="noStrike" cap="none" normalizeH="0" baseline="0">
                          <a:ln>
                            <a:noFill/>
                          </a:ln>
                          <a:solidFill>
                            <a:schemeClr val="accent1"/>
                          </a:solidFill>
                          <a:effectLst/>
                          <a:latin typeface="+mn-lt"/>
                        </a:rPr>
                        <a:t>1</a:t>
                      </a:r>
                      <a:r>
                        <a:rPr kumimoji="0" lang="en-US" sz="6000" b="1" i="0" u="none" strike="noStrike" cap="none" normalizeH="0" baseline="30000">
                          <a:ln>
                            <a:noFill/>
                          </a:ln>
                          <a:solidFill>
                            <a:schemeClr val="accent1"/>
                          </a:solidFill>
                          <a:effectLst/>
                          <a:latin typeface="+mn-lt"/>
                        </a:rPr>
                        <a:t>st</a:t>
                      </a:r>
                      <a:endParaRPr kumimoji="0" lang="en-US" sz="6000" b="1" i="0" u="none" strike="noStrike" cap="none" normalizeH="0" baseline="0" dirty="0">
                        <a:ln>
                          <a:noFill/>
                        </a:ln>
                        <a:solidFill>
                          <a:schemeClr val="accent1"/>
                        </a:solidFill>
                        <a:effectLst/>
                        <a:latin typeface="+mn-lt"/>
                      </a:endParaRP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6000" b="1" i="0" u="none" strike="noStrike" cap="none" normalizeH="0" baseline="0">
                          <a:ln>
                            <a:noFill/>
                          </a:ln>
                          <a:solidFill>
                            <a:schemeClr val="accent1"/>
                          </a:solidFill>
                          <a:effectLst/>
                          <a:latin typeface="+mn-lt"/>
                        </a:rPr>
                        <a:t>2</a:t>
                      </a:r>
                      <a:r>
                        <a:rPr kumimoji="0" lang="en-US" sz="6000" b="1" i="0" u="none" strike="noStrike" cap="none" normalizeH="0" baseline="30000">
                          <a:ln>
                            <a:noFill/>
                          </a:ln>
                          <a:solidFill>
                            <a:schemeClr val="accent1"/>
                          </a:solidFill>
                          <a:effectLst/>
                          <a:latin typeface="+mn-lt"/>
                        </a:rPr>
                        <a:t>nd</a:t>
                      </a:r>
                      <a:endParaRPr kumimoji="0" lang="en-US" sz="6000" b="1" i="0" u="none" strike="noStrike" cap="none" normalizeH="0" baseline="0" dirty="0">
                        <a:ln>
                          <a:noFill/>
                        </a:ln>
                        <a:solidFill>
                          <a:schemeClr val="accent1"/>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6000" b="1" i="0" u="none" strike="noStrike" cap="none" normalizeH="0" baseline="0" dirty="0">
                          <a:ln>
                            <a:noFill/>
                          </a:ln>
                          <a:solidFill>
                            <a:schemeClr val="accent1"/>
                          </a:solidFill>
                          <a:effectLst/>
                          <a:latin typeface="+mn-lt"/>
                        </a:rPr>
                        <a:t>3</a:t>
                      </a:r>
                      <a:r>
                        <a:rPr kumimoji="0" lang="en-US" sz="6000" b="1" i="0" u="none" strike="noStrike" cap="none" normalizeH="0" baseline="30000" dirty="0">
                          <a:ln>
                            <a:noFill/>
                          </a:ln>
                          <a:solidFill>
                            <a:schemeClr val="accent1"/>
                          </a:solidFill>
                          <a:effectLst/>
                          <a:latin typeface="+mn-lt"/>
                        </a:rPr>
                        <a:t>rd</a:t>
                      </a:r>
                      <a:endParaRPr kumimoji="0" lang="en-US" sz="6000" b="1" i="0" u="none" strike="noStrike" cap="none" normalizeH="0" baseline="0" dirty="0">
                        <a:ln>
                          <a:noFill/>
                        </a:ln>
                        <a:solidFill>
                          <a:schemeClr val="accent1"/>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247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i="0" u="none" strike="noStrike" cap="none" normalizeH="0" baseline="0" dirty="0">
                        <a:ln>
                          <a:noFill/>
                        </a:ln>
                        <a:solidFill>
                          <a:srgbClr val="000000"/>
                        </a:solidFill>
                        <a:effectLst/>
                        <a:latin typeface="+mn-lt"/>
                      </a:endParaRP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i="0" u="none" strike="noStrike" cap="none" normalizeH="0" baseline="0" dirty="0">
                        <a:ln>
                          <a:noFill/>
                        </a:ln>
                        <a:solidFill>
                          <a:srgbClr val="000000"/>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i="0" u="none" strike="noStrike" cap="none" normalizeH="0" baseline="0" dirty="0">
                        <a:ln>
                          <a:noFill/>
                        </a:ln>
                        <a:solidFill>
                          <a:srgbClr val="000000"/>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1"/>
                  </a:ext>
                </a:extLst>
              </a:tr>
              <a:tr h="225926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vi-VN" sz="2400" b="1" i="0" u="none" strike="noStrike" cap="none" normalizeH="0" baseline="0" dirty="0">
                          <a:ln>
                            <a:noFill/>
                          </a:ln>
                          <a:solidFill>
                            <a:srgbClr val="7030A0"/>
                          </a:solidFill>
                          <a:effectLst/>
                          <a:latin typeface="+mn-lt"/>
                        </a:rPr>
                        <a:t>Bán</a:t>
                      </a:r>
                      <a:r>
                        <a:rPr kumimoji="0" lang="vi-VN" sz="2400" b="0" i="0" u="none" strike="noStrike" cap="none" normalizeH="0" baseline="0" dirty="0">
                          <a:ln>
                            <a:noFill/>
                          </a:ln>
                          <a:solidFill>
                            <a:srgbClr val="000000"/>
                          </a:solidFill>
                          <a:effectLst/>
                          <a:latin typeface="+mn-lt"/>
                        </a:rPr>
                        <a:t> phần mềm dưới </a:t>
                      </a:r>
                      <a:r>
                        <a:rPr kumimoji="0" lang="vi-VN" sz="2400" b="1" i="0" u="none" strike="noStrike" cap="none" normalizeH="0" baseline="0" dirty="0">
                          <a:ln>
                            <a:noFill/>
                          </a:ln>
                          <a:solidFill>
                            <a:srgbClr val="7030A0"/>
                          </a:solidFill>
                          <a:effectLst/>
                          <a:latin typeface="+mn-lt"/>
                        </a:rPr>
                        <a:t>dạng mã máy</a:t>
                      </a:r>
                      <a:endParaRPr kumimoji="0" lang="en-US" sz="2400" b="1" i="0" u="none" strike="noStrike" cap="none" normalizeH="0" baseline="0" dirty="0">
                        <a:ln>
                          <a:noFill/>
                        </a:ln>
                        <a:solidFill>
                          <a:srgbClr val="7030A0"/>
                        </a:solidFill>
                        <a:effectLst/>
                        <a:latin typeface="+mn-lt"/>
                      </a:endParaRP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400" b="0" i="0" u="none" strike="noStrike" cap="none" normalizeH="0" baseline="0" dirty="0">
                          <a:ln>
                            <a:noFill/>
                          </a:ln>
                          <a:solidFill>
                            <a:srgbClr val="000000"/>
                          </a:solidFill>
                          <a:effectLst/>
                          <a:latin typeface="+mn-lt"/>
                        </a:rPr>
                        <a:t>Cho </a:t>
                      </a:r>
                      <a:r>
                        <a:rPr kumimoji="0" lang="en-US" sz="2400" b="0" i="0" u="none" strike="noStrike" cap="none" normalizeH="0" baseline="0" dirty="0" err="1">
                          <a:ln>
                            <a:noFill/>
                          </a:ln>
                          <a:solidFill>
                            <a:srgbClr val="000000"/>
                          </a:solidFill>
                          <a:effectLst/>
                          <a:latin typeface="+mn-lt"/>
                        </a:rPr>
                        <a:t>sử</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dụng</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phần</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mềm</a:t>
                      </a:r>
                      <a:r>
                        <a:rPr kumimoji="0" lang="en-US" sz="2400" b="0" i="0" u="none" strike="noStrike" cap="none" normalizeH="0" baseline="0" dirty="0">
                          <a:ln>
                            <a:noFill/>
                          </a:ln>
                          <a:solidFill>
                            <a:srgbClr val="000000"/>
                          </a:solidFill>
                          <a:effectLst/>
                          <a:latin typeface="+mn-lt"/>
                        </a:rPr>
                        <a:t> </a:t>
                      </a:r>
                      <a:r>
                        <a:rPr kumimoji="0" lang="en-US" sz="2400" b="1" i="0" u="none" strike="noStrike" cap="none" normalizeH="0" baseline="0" dirty="0" err="1">
                          <a:ln>
                            <a:noFill/>
                          </a:ln>
                          <a:solidFill>
                            <a:srgbClr val="F69000"/>
                          </a:solidFill>
                          <a:effectLst/>
                          <a:latin typeface="+mn-lt"/>
                        </a:rPr>
                        <a:t>miễn</a:t>
                      </a:r>
                      <a:r>
                        <a:rPr kumimoji="0" lang="en-US" sz="2400" b="1" i="0" u="none" strike="noStrike" cap="none" normalizeH="0" baseline="0" dirty="0">
                          <a:ln>
                            <a:noFill/>
                          </a:ln>
                          <a:solidFill>
                            <a:srgbClr val="F69000"/>
                          </a:solidFill>
                          <a:effectLst/>
                          <a:latin typeface="+mn-lt"/>
                        </a:rPr>
                        <a:t> </a:t>
                      </a:r>
                      <a:r>
                        <a:rPr kumimoji="0" lang="en-US" sz="2400" b="1" i="0" u="none" strike="noStrike" cap="none" normalizeH="0" baseline="0" dirty="0" err="1">
                          <a:ln>
                            <a:noFill/>
                          </a:ln>
                          <a:solidFill>
                            <a:srgbClr val="F69000"/>
                          </a:solidFill>
                          <a:effectLst/>
                          <a:latin typeface="+mn-lt"/>
                        </a:rPr>
                        <a:t>phí</a:t>
                      </a:r>
                      <a:r>
                        <a:rPr kumimoji="0" lang="en-US" sz="2400" b="1" i="0" u="none" strike="noStrike" cap="none" normalizeH="0" baseline="0" dirty="0">
                          <a:ln>
                            <a:noFill/>
                          </a:ln>
                          <a:solidFill>
                            <a:srgbClr val="F69000"/>
                          </a:solidFill>
                          <a:effectLst/>
                          <a:latin typeface="+mn-lt"/>
                        </a:rPr>
                        <a:t> </a:t>
                      </a:r>
                      <a:r>
                        <a:rPr kumimoji="0" lang="en-US" sz="2400" b="0" i="0" u="none" strike="noStrike" cap="none" normalizeH="0" baseline="0" dirty="0" err="1">
                          <a:ln>
                            <a:noFill/>
                          </a:ln>
                          <a:solidFill>
                            <a:srgbClr val="000000"/>
                          </a:solidFill>
                          <a:effectLst/>
                          <a:latin typeface="+mn-lt"/>
                        </a:rPr>
                        <a:t>có</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điều</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kiện</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hoặc</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không</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điều</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kiện</a:t>
                      </a:r>
                      <a:r>
                        <a:rPr kumimoji="0" lang="en-US" sz="2400" b="0" i="0" u="none" strike="noStrike" cap="none" normalizeH="0" baseline="0" dirty="0">
                          <a:ln>
                            <a:noFill/>
                          </a:ln>
                          <a:solidFill>
                            <a:srgbClr val="000000"/>
                          </a:solidFill>
                          <a:effectLst/>
                          <a:latin typeface="+mn-lt"/>
                        </a:rPr>
                        <a:t>, </a:t>
                      </a:r>
                      <a:r>
                        <a:rPr kumimoji="0" lang="en-US" sz="2400" b="1" i="0" u="none" strike="noStrike" cap="none" normalizeH="0" baseline="0" dirty="0" err="1">
                          <a:ln>
                            <a:noFill/>
                          </a:ln>
                          <a:solidFill>
                            <a:srgbClr val="F69000"/>
                          </a:solidFill>
                          <a:effectLst/>
                          <a:latin typeface="+mn-lt"/>
                        </a:rPr>
                        <a:t>không</a:t>
                      </a:r>
                      <a:r>
                        <a:rPr kumimoji="0" lang="en-US" sz="2400" b="1" i="0" u="none" strike="noStrike" cap="none" normalizeH="0" baseline="0" dirty="0">
                          <a:ln>
                            <a:noFill/>
                          </a:ln>
                          <a:solidFill>
                            <a:srgbClr val="F69000"/>
                          </a:solidFill>
                          <a:effectLst/>
                          <a:latin typeface="+mn-lt"/>
                        </a:rPr>
                        <a:t> </a:t>
                      </a:r>
                      <a:r>
                        <a:rPr kumimoji="0" lang="en-US" sz="2400" b="1" i="0" u="none" strike="noStrike" cap="none" normalizeH="0" baseline="0" dirty="0" err="1">
                          <a:ln>
                            <a:noFill/>
                          </a:ln>
                          <a:solidFill>
                            <a:srgbClr val="F69000"/>
                          </a:solidFill>
                          <a:effectLst/>
                          <a:latin typeface="+mn-lt"/>
                        </a:rPr>
                        <a:t>cung</a:t>
                      </a:r>
                      <a:r>
                        <a:rPr kumimoji="0" lang="en-US" sz="2400" b="1" i="0" u="none" strike="noStrike" cap="none" normalizeH="0" baseline="0" dirty="0">
                          <a:ln>
                            <a:noFill/>
                          </a:ln>
                          <a:solidFill>
                            <a:srgbClr val="F69000"/>
                          </a:solidFill>
                          <a:effectLst/>
                          <a:latin typeface="+mn-lt"/>
                        </a:rPr>
                        <a:t> </a:t>
                      </a:r>
                      <a:r>
                        <a:rPr kumimoji="0" lang="en-US" sz="2400" b="1" i="0" u="none" strike="noStrike" cap="none" normalizeH="0" baseline="0" dirty="0" err="1">
                          <a:ln>
                            <a:noFill/>
                          </a:ln>
                          <a:solidFill>
                            <a:srgbClr val="F69000"/>
                          </a:solidFill>
                          <a:effectLst/>
                          <a:latin typeface="+mn-lt"/>
                        </a:rPr>
                        <a:t>cấp</a:t>
                      </a:r>
                      <a:r>
                        <a:rPr kumimoji="0" lang="en-US" sz="2400" b="1" i="0" u="none" strike="noStrike" cap="none" normalizeH="0" baseline="0" dirty="0">
                          <a:ln>
                            <a:noFill/>
                          </a:ln>
                          <a:solidFill>
                            <a:srgbClr val="F69000"/>
                          </a:solidFill>
                          <a:effectLst/>
                          <a:latin typeface="+mn-lt"/>
                        </a:rPr>
                        <a:t> </a:t>
                      </a:r>
                      <a:r>
                        <a:rPr kumimoji="0" lang="en-US" sz="2400" b="1" i="0" u="none" strike="noStrike" cap="none" normalizeH="0" baseline="0" dirty="0" err="1">
                          <a:ln>
                            <a:noFill/>
                          </a:ln>
                          <a:solidFill>
                            <a:srgbClr val="F69000"/>
                          </a:solidFill>
                          <a:effectLst/>
                          <a:latin typeface="+mn-lt"/>
                        </a:rPr>
                        <a:t>mã</a:t>
                      </a:r>
                      <a:r>
                        <a:rPr kumimoji="0" lang="en-US" sz="2400" b="1" i="0" u="none" strike="noStrike" cap="none" normalizeH="0" baseline="0" dirty="0">
                          <a:ln>
                            <a:noFill/>
                          </a:ln>
                          <a:solidFill>
                            <a:srgbClr val="F69000"/>
                          </a:solidFill>
                          <a:effectLst/>
                          <a:latin typeface="+mn-lt"/>
                        </a:rPr>
                        <a:t> </a:t>
                      </a:r>
                      <a:r>
                        <a:rPr kumimoji="0" lang="en-US" sz="2400" b="1" i="0" u="none" strike="noStrike" cap="none" normalizeH="0" baseline="0" dirty="0" err="1">
                          <a:ln>
                            <a:noFill/>
                          </a:ln>
                          <a:solidFill>
                            <a:srgbClr val="F69000"/>
                          </a:solidFill>
                          <a:effectLst/>
                          <a:latin typeface="+mn-lt"/>
                        </a:rPr>
                        <a:t>nguồn</a:t>
                      </a:r>
                      <a:endParaRPr kumimoji="0" lang="en-US" sz="2400" b="1" i="0" u="none" strike="noStrike" cap="none" normalizeH="0" baseline="0" dirty="0">
                        <a:ln>
                          <a:noFill/>
                        </a:ln>
                        <a:solidFill>
                          <a:srgbClr val="F69000"/>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400" b="0" i="0" u="none" strike="noStrike" cap="none" normalizeH="0" baseline="0" dirty="0">
                          <a:ln>
                            <a:noFill/>
                          </a:ln>
                          <a:solidFill>
                            <a:srgbClr val="000000"/>
                          </a:solidFill>
                          <a:effectLst/>
                          <a:latin typeface="+mn-lt"/>
                        </a:rPr>
                        <a:t>Cho </a:t>
                      </a:r>
                      <a:r>
                        <a:rPr kumimoji="0" lang="en-US" sz="2400" b="0" i="0" u="none" strike="noStrike" cap="none" normalizeH="0" baseline="0" dirty="0" err="1">
                          <a:ln>
                            <a:noFill/>
                          </a:ln>
                          <a:solidFill>
                            <a:srgbClr val="000000"/>
                          </a:solidFill>
                          <a:effectLst/>
                          <a:latin typeface="+mn-lt"/>
                        </a:rPr>
                        <a:t>sử</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dụng</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phần</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mềm</a:t>
                      </a:r>
                      <a:r>
                        <a:rPr kumimoji="0" lang="en-US" sz="2400" b="0" i="0" u="none" strike="noStrike" cap="none" normalizeH="0" baseline="0" dirty="0">
                          <a:ln>
                            <a:noFill/>
                          </a:ln>
                          <a:solidFill>
                            <a:srgbClr val="000000"/>
                          </a:solidFill>
                          <a:effectLst/>
                          <a:latin typeface="+mn-lt"/>
                        </a:rPr>
                        <a:t> </a:t>
                      </a:r>
                      <a:r>
                        <a:rPr kumimoji="0" lang="en-US" sz="2400" b="1" i="0" u="none" strike="noStrike" cap="none" normalizeH="0" baseline="0" dirty="0" err="1">
                          <a:ln>
                            <a:noFill/>
                          </a:ln>
                          <a:solidFill>
                            <a:srgbClr val="00B050"/>
                          </a:solidFill>
                          <a:effectLst/>
                          <a:latin typeface="+mn-lt"/>
                        </a:rPr>
                        <a:t>tự</a:t>
                      </a:r>
                      <a:r>
                        <a:rPr kumimoji="0" lang="en-US" sz="2400" b="1" i="0" u="none" strike="noStrike" cap="none" normalizeH="0" baseline="0" dirty="0">
                          <a:ln>
                            <a:noFill/>
                          </a:ln>
                          <a:solidFill>
                            <a:srgbClr val="00B050"/>
                          </a:solidFill>
                          <a:effectLst/>
                          <a:latin typeface="+mn-lt"/>
                        </a:rPr>
                        <a:t> do</a:t>
                      </a:r>
                      <a:r>
                        <a:rPr kumimoji="0" lang="en-US" sz="2400" b="1" i="0" u="none" strike="noStrike" cap="none" normalizeH="0" baseline="0" dirty="0">
                          <a:ln>
                            <a:noFill/>
                          </a:ln>
                          <a:solidFill>
                            <a:srgbClr val="000000"/>
                          </a:solidFill>
                          <a:effectLst/>
                          <a:latin typeface="+mn-lt"/>
                        </a:rPr>
                        <a:t>, </a:t>
                      </a:r>
                      <a:r>
                        <a:rPr kumimoji="0" lang="en-US" sz="2400" b="1" i="0" u="none" strike="noStrike" cap="none" normalizeH="0" baseline="0" dirty="0" err="1">
                          <a:ln>
                            <a:noFill/>
                          </a:ln>
                          <a:solidFill>
                            <a:srgbClr val="00B050"/>
                          </a:solidFill>
                          <a:effectLst/>
                          <a:latin typeface="+mn-lt"/>
                        </a:rPr>
                        <a:t>cung</a:t>
                      </a:r>
                      <a:r>
                        <a:rPr kumimoji="0" lang="en-US" sz="2400" b="1" i="0" u="none" strike="noStrike" cap="none" normalizeH="0" baseline="0" dirty="0">
                          <a:ln>
                            <a:noFill/>
                          </a:ln>
                          <a:solidFill>
                            <a:srgbClr val="00B050"/>
                          </a:solidFill>
                          <a:effectLst/>
                          <a:latin typeface="+mn-lt"/>
                        </a:rPr>
                        <a:t> </a:t>
                      </a:r>
                      <a:r>
                        <a:rPr kumimoji="0" lang="en-US" sz="2400" b="1" i="0" u="none" strike="noStrike" cap="none" normalizeH="0" baseline="0" dirty="0" err="1">
                          <a:ln>
                            <a:noFill/>
                          </a:ln>
                          <a:solidFill>
                            <a:srgbClr val="00B050"/>
                          </a:solidFill>
                          <a:effectLst/>
                          <a:latin typeface="+mn-lt"/>
                        </a:rPr>
                        <a:t>cấp</a:t>
                      </a:r>
                      <a:r>
                        <a:rPr kumimoji="0" lang="en-US" sz="2400" b="1" i="0" u="none" strike="noStrike" cap="none" normalizeH="0" baseline="0" dirty="0">
                          <a:ln>
                            <a:noFill/>
                          </a:ln>
                          <a:solidFill>
                            <a:srgbClr val="00B050"/>
                          </a:solidFill>
                          <a:effectLst/>
                          <a:latin typeface="+mn-lt"/>
                        </a:rPr>
                        <a:t> </a:t>
                      </a:r>
                      <a:r>
                        <a:rPr kumimoji="0" lang="en-US" sz="2400" b="1" i="0" u="none" strike="noStrike" cap="none" normalizeH="0" baseline="0" dirty="0" err="1">
                          <a:ln>
                            <a:noFill/>
                          </a:ln>
                          <a:solidFill>
                            <a:srgbClr val="00B050"/>
                          </a:solidFill>
                          <a:effectLst/>
                          <a:latin typeface="+mn-lt"/>
                        </a:rPr>
                        <a:t>cả</a:t>
                      </a:r>
                      <a:r>
                        <a:rPr kumimoji="0" lang="en-US" sz="2400" b="1" i="0" u="none" strike="noStrike" cap="none" normalizeH="0" baseline="0" dirty="0">
                          <a:ln>
                            <a:noFill/>
                          </a:ln>
                          <a:solidFill>
                            <a:srgbClr val="00B050"/>
                          </a:solidFill>
                          <a:effectLst/>
                          <a:latin typeface="+mn-lt"/>
                        </a:rPr>
                        <a:t> </a:t>
                      </a:r>
                      <a:r>
                        <a:rPr kumimoji="0" lang="en-US" sz="2400" b="1" i="0" u="none" strike="noStrike" cap="none" normalizeH="0" baseline="0" dirty="0" err="1">
                          <a:ln>
                            <a:noFill/>
                          </a:ln>
                          <a:solidFill>
                            <a:srgbClr val="00B050"/>
                          </a:solidFill>
                          <a:effectLst/>
                          <a:latin typeface="+mn-lt"/>
                        </a:rPr>
                        <a:t>mã</a:t>
                      </a:r>
                      <a:r>
                        <a:rPr kumimoji="0" lang="en-US" sz="2400" b="1" i="0" u="none" strike="noStrike" cap="none" normalizeH="0" baseline="0" dirty="0">
                          <a:ln>
                            <a:noFill/>
                          </a:ln>
                          <a:solidFill>
                            <a:srgbClr val="00B050"/>
                          </a:solidFill>
                          <a:effectLst/>
                          <a:latin typeface="+mn-lt"/>
                        </a:rPr>
                        <a:t> </a:t>
                      </a:r>
                      <a:r>
                        <a:rPr kumimoji="0" lang="en-US" sz="2400" b="1" i="0" u="none" strike="noStrike" cap="none" normalizeH="0" baseline="0" dirty="0" err="1">
                          <a:ln>
                            <a:noFill/>
                          </a:ln>
                          <a:solidFill>
                            <a:srgbClr val="00B050"/>
                          </a:solidFill>
                          <a:effectLst/>
                          <a:latin typeface="+mn-lt"/>
                        </a:rPr>
                        <a:t>nguồn</a:t>
                      </a:r>
                      <a:r>
                        <a:rPr kumimoji="0" lang="en-US" sz="2400" b="1" i="0" u="none" strike="noStrike" cap="none" normalizeH="0" baseline="0" dirty="0">
                          <a:ln>
                            <a:noFill/>
                          </a:ln>
                          <a:solidFill>
                            <a:srgbClr val="00B050"/>
                          </a:solidFill>
                          <a:effectLst/>
                          <a:latin typeface="+mn-lt"/>
                        </a:rPr>
                        <a:t> </a:t>
                      </a:r>
                      <a:r>
                        <a:rPr kumimoji="0" lang="en-US" sz="2400" b="0" i="0" u="none" strike="noStrike" cap="none" normalizeH="0" baseline="0" dirty="0" err="1">
                          <a:ln>
                            <a:noFill/>
                          </a:ln>
                          <a:solidFill>
                            <a:srgbClr val="000000"/>
                          </a:solidFill>
                          <a:effectLst/>
                          <a:latin typeface="+mn-lt"/>
                        </a:rPr>
                        <a:t>để</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có</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thể</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sửa</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nâng</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cấp</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phát</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triển</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và</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chuyển</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giao</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phân</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phối</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lại</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phần</a:t>
                      </a:r>
                      <a:r>
                        <a:rPr kumimoji="0" lang="en-US" sz="2400" b="0" i="0" u="none" strike="noStrike" cap="none" normalizeH="0" baseline="0" dirty="0">
                          <a:ln>
                            <a:noFill/>
                          </a:ln>
                          <a:solidFill>
                            <a:srgbClr val="000000"/>
                          </a:solidFill>
                          <a:effectLst/>
                          <a:latin typeface="+mn-lt"/>
                        </a:rPr>
                        <a:t> </a:t>
                      </a:r>
                      <a:r>
                        <a:rPr kumimoji="0" lang="en-US" sz="2400" b="0" i="0" u="none" strike="noStrike" cap="none" normalizeH="0" baseline="0" dirty="0" err="1">
                          <a:ln>
                            <a:noFill/>
                          </a:ln>
                          <a:solidFill>
                            <a:srgbClr val="000000"/>
                          </a:solidFill>
                          <a:effectLst/>
                          <a:latin typeface="+mn-lt"/>
                        </a:rPr>
                        <a:t>mềm</a:t>
                      </a:r>
                      <a:endParaRPr kumimoji="0" lang="en-US" sz="2400" b="0" i="0" u="none" strike="noStrike" cap="none" normalizeH="0" baseline="0" dirty="0">
                        <a:ln>
                          <a:noFill/>
                        </a:ln>
                        <a:solidFill>
                          <a:srgbClr val="000000"/>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671484E8-4E6D-41C0-AE53-A613F18C9B98}"/>
              </a:ext>
            </a:extLst>
          </p:cNvPr>
          <p:cNvSpPr/>
          <p:nvPr/>
        </p:nvSpPr>
        <p:spPr>
          <a:xfrm>
            <a:off x="770885" y="3286150"/>
            <a:ext cx="11143611" cy="400110"/>
          </a:xfrm>
          <a:prstGeom prst="rect">
            <a:avLst/>
          </a:prstGeom>
        </p:spPr>
        <p:txBody>
          <a:bodyPr wrap="square">
            <a:spAutoFit/>
          </a:bodyPr>
          <a:lstStyle/>
          <a:p>
            <a:r>
              <a:rPr lang="vi-VN" sz="2000" dirty="0"/>
              <a:t>Hãy thảo luận xem lợi ích của người dùng được tăng dần như thế nào theo hướng mở nói trên.</a:t>
            </a:r>
            <a:endParaRPr lang="en-US" sz="2000" dirty="0"/>
          </a:p>
        </p:txBody>
      </p:sp>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3" y="682834"/>
            <a:ext cx="1419421" cy="1222166"/>
          </a:xfrm>
        </p:spPr>
        <p:txBody>
          <a:bodyPr>
            <a:normAutofit/>
          </a:bodyPr>
          <a:lstStyle/>
          <a:p>
            <a:r>
              <a:rPr lang="en-US" sz="6000" dirty="0"/>
              <a:t>1</a:t>
            </a:r>
            <a:r>
              <a:rPr lang="en-US" sz="6000" baseline="30000" dirty="0"/>
              <a:t>st</a:t>
            </a:r>
            <a:endParaRPr lang="en-US" sz="6000"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3" y="1905000"/>
            <a:ext cx="6477000" cy="2475931"/>
          </a:xfrm>
        </p:spPr>
        <p:txBody>
          <a:bodyPr vert="horz" lIns="91440" tIns="45720" rIns="91440" bIns="45720" rtlCol="0" anchor="t">
            <a:noAutofit/>
          </a:bodyPr>
          <a:lstStyle/>
          <a:p>
            <a:pPr algn="ctr"/>
            <a:r>
              <a:rPr lang="en-US" sz="2800" dirty="0" err="1">
                <a:solidFill>
                  <a:srgbClr val="0070C0"/>
                </a:solidFill>
              </a:rPr>
              <a:t>Phần</a:t>
            </a:r>
            <a:r>
              <a:rPr lang="en-US" sz="2800" dirty="0">
                <a:solidFill>
                  <a:srgbClr val="0070C0"/>
                </a:solidFill>
              </a:rPr>
              <a:t> </a:t>
            </a:r>
            <a:r>
              <a:rPr lang="en-US" sz="2800" dirty="0" err="1">
                <a:solidFill>
                  <a:srgbClr val="0070C0"/>
                </a:solidFill>
              </a:rPr>
              <a:t>mềm</a:t>
            </a:r>
            <a:r>
              <a:rPr lang="en-US" sz="2800" dirty="0">
                <a:solidFill>
                  <a:srgbClr val="0070C0"/>
                </a:solidFill>
              </a:rPr>
              <a:t> </a:t>
            </a:r>
            <a:r>
              <a:rPr lang="en-US" sz="2800" dirty="0" err="1">
                <a:solidFill>
                  <a:srgbClr val="0070C0"/>
                </a:solidFill>
              </a:rPr>
              <a:t>th</a:t>
            </a:r>
            <a:r>
              <a:rPr lang="vi-VN" sz="2800" dirty="0">
                <a:solidFill>
                  <a:srgbClr val="0070C0"/>
                </a:solidFill>
              </a:rPr>
              <a:t>ư</a:t>
            </a:r>
            <a:r>
              <a:rPr lang="en-US" sz="2800" dirty="0" err="1">
                <a:solidFill>
                  <a:srgbClr val="0070C0"/>
                </a:solidFill>
              </a:rPr>
              <a:t>ơng</a:t>
            </a:r>
            <a:r>
              <a:rPr lang="en-US" sz="2800" dirty="0">
                <a:solidFill>
                  <a:srgbClr val="0070C0"/>
                </a:solidFill>
              </a:rPr>
              <a:t> </a:t>
            </a:r>
            <a:r>
              <a:rPr lang="en-US" sz="2800" dirty="0" err="1">
                <a:solidFill>
                  <a:srgbClr val="0070C0"/>
                </a:solidFill>
              </a:rPr>
              <a:t>mại</a:t>
            </a:r>
            <a:r>
              <a:rPr lang="en-US" sz="2800" dirty="0">
                <a:solidFill>
                  <a:srgbClr val="0070C0"/>
                </a:solidFill>
              </a:rPr>
              <a:t> (commercial software):</a:t>
            </a:r>
          </a:p>
          <a:p>
            <a:pPr lvl="1"/>
            <a:r>
              <a:rPr lang="en-US" sz="2400" dirty="0" err="1"/>
              <a:t>Để</a:t>
            </a:r>
            <a:r>
              <a:rPr lang="en-US" sz="2400" dirty="0"/>
              <a:t> </a:t>
            </a:r>
            <a:r>
              <a:rPr lang="en-US" sz="2400" dirty="0" err="1"/>
              <a:t>bán</a:t>
            </a:r>
            <a:r>
              <a:rPr lang="en-US" sz="2400" dirty="0"/>
              <a:t>.</a:t>
            </a:r>
          </a:p>
          <a:p>
            <a:pPr lvl="1"/>
            <a:r>
              <a:rPr lang="en-US" sz="2400" dirty="0" err="1"/>
              <a:t>Hầu</a:t>
            </a:r>
            <a:r>
              <a:rPr lang="en-US" sz="2400" dirty="0"/>
              <a:t> </a:t>
            </a:r>
            <a:r>
              <a:rPr lang="en-US" sz="2400" dirty="0" err="1"/>
              <a:t>hết</a:t>
            </a:r>
            <a:r>
              <a:rPr lang="en-US" sz="2400" dirty="0"/>
              <a:t> </a:t>
            </a:r>
            <a:r>
              <a:rPr lang="en-US" sz="2400" dirty="0" err="1"/>
              <a:t>là</a:t>
            </a:r>
            <a:r>
              <a:rPr lang="en-US" sz="2400" dirty="0"/>
              <a:t> </a:t>
            </a:r>
            <a:r>
              <a:rPr lang="en-US" sz="2400" dirty="0" err="1"/>
              <a:t>nguồn</a:t>
            </a:r>
            <a:r>
              <a:rPr lang="en-US" sz="2400" dirty="0"/>
              <a:t> </a:t>
            </a:r>
            <a:r>
              <a:rPr lang="en-US" sz="2400" dirty="0" err="1"/>
              <a:t>đóng</a:t>
            </a:r>
            <a:r>
              <a:rPr lang="en-US" sz="2400" dirty="0"/>
              <a:t> (</a:t>
            </a:r>
            <a:r>
              <a:rPr lang="en-US" sz="2400" dirty="0" err="1"/>
              <a:t>mã</a:t>
            </a:r>
            <a:r>
              <a:rPr lang="en-US" sz="2400" dirty="0"/>
              <a:t> </a:t>
            </a:r>
            <a:r>
              <a:rPr lang="en-US" sz="2400" dirty="0" err="1"/>
              <a:t>máy</a:t>
            </a:r>
            <a:r>
              <a:rPr lang="en-US" sz="2400" dirty="0"/>
              <a:t>).</a:t>
            </a:r>
          </a:p>
          <a:p>
            <a:pPr lvl="1"/>
            <a:r>
              <a:rPr lang="en-US" sz="2400" dirty="0" err="1"/>
              <a:t>Ví</a:t>
            </a:r>
            <a:r>
              <a:rPr lang="en-US" sz="2400" dirty="0"/>
              <a:t> </a:t>
            </a:r>
            <a:r>
              <a:rPr lang="en-US" sz="2400" dirty="0" err="1"/>
              <a:t>dụ</a:t>
            </a:r>
            <a:r>
              <a:rPr lang="en-US" sz="2400" dirty="0"/>
              <a:t>: Microsoft Office, Photoshop,… </a:t>
            </a:r>
          </a:p>
        </p:txBody>
      </p:sp>
      <p:pic>
        <p:nvPicPr>
          <p:cNvPr id="4" name="Picture 3" descr="A logo of microsoft office&#10;&#10;Description automatically generated">
            <a:extLst>
              <a:ext uri="{FF2B5EF4-FFF2-40B4-BE49-F238E27FC236}">
                <a16:creationId xmlns:a16="http://schemas.microsoft.com/office/drawing/2014/main" id="{09E87E79-B44A-4709-982F-5287578570CB}"/>
              </a:ext>
            </a:extLst>
          </p:cNvPr>
          <p:cNvPicPr>
            <a:picLocks noChangeAspect="1"/>
          </p:cNvPicPr>
          <p:nvPr/>
        </p:nvPicPr>
        <p:blipFill>
          <a:blip r:embed="rId2"/>
          <a:stretch>
            <a:fillRect/>
          </a:stretch>
        </p:blipFill>
        <p:spPr>
          <a:xfrm>
            <a:off x="-2" y="-39756"/>
            <a:ext cx="4791881" cy="3468756"/>
          </a:xfrm>
          <a:prstGeom prst="rect">
            <a:avLst/>
          </a:prstGeom>
        </p:spPr>
      </p:pic>
      <p:pic>
        <p:nvPicPr>
          <p:cNvPr id="6" name="Picture 5">
            <a:extLst>
              <a:ext uri="{FF2B5EF4-FFF2-40B4-BE49-F238E27FC236}">
                <a16:creationId xmlns:a16="http://schemas.microsoft.com/office/drawing/2014/main" id="{A46BEB1C-B30D-4960-A191-BBCE9DD246B3}"/>
              </a:ext>
            </a:extLst>
          </p:cNvPr>
          <p:cNvPicPr>
            <a:picLocks noChangeAspect="1"/>
          </p:cNvPicPr>
          <p:nvPr/>
        </p:nvPicPr>
        <p:blipFill>
          <a:blip r:embed="rId3"/>
          <a:stretch>
            <a:fillRect/>
          </a:stretch>
        </p:blipFill>
        <p:spPr>
          <a:xfrm>
            <a:off x="0" y="3389244"/>
            <a:ext cx="4791879" cy="3468756"/>
          </a:xfrm>
          <a:prstGeom prst="rect">
            <a:avLst/>
          </a:prstGeom>
        </p:spPr>
      </p:pic>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5344236" y="547216"/>
            <a:ext cx="1503528" cy="960439"/>
          </a:xfrm>
        </p:spPr>
        <p:txBody>
          <a:bodyPr/>
          <a:lstStyle/>
          <a:p>
            <a:r>
              <a:rPr lang="en-US" sz="6000" dirty="0">
                <a:solidFill>
                  <a:schemeClr val="accent1"/>
                </a:solidFill>
              </a:rPr>
              <a:t>2</a:t>
            </a:r>
            <a:r>
              <a:rPr lang="en-US" sz="6000" baseline="30000" dirty="0">
                <a:solidFill>
                  <a:schemeClr val="accent1"/>
                </a:solidFill>
              </a:rPr>
              <a:t>nd</a:t>
            </a:r>
            <a:endParaRPr lang="en-US" sz="6000" dirty="0"/>
          </a:p>
        </p:txBody>
      </p:sp>
      <p:sp>
        <p:nvSpPr>
          <p:cNvPr id="2" name="Text Placeholder 1">
            <a:extLst>
              <a:ext uri="{FF2B5EF4-FFF2-40B4-BE49-F238E27FC236}">
                <a16:creationId xmlns:a16="http://schemas.microsoft.com/office/drawing/2014/main" id="{25A8ACB1-6D36-496B-91DD-D1C3128C1C73}"/>
              </a:ext>
            </a:extLst>
          </p:cNvPr>
          <p:cNvSpPr>
            <a:spLocks noGrp="1"/>
          </p:cNvSpPr>
          <p:nvPr>
            <p:ph type="body" sz="quarter" idx="11"/>
          </p:nvPr>
        </p:nvSpPr>
        <p:spPr>
          <a:xfrm>
            <a:off x="5260184" y="1810493"/>
            <a:ext cx="8640368" cy="3276600"/>
          </a:xfrm>
        </p:spPr>
        <p:txBody>
          <a:bodyPr/>
          <a:lstStyle/>
          <a:p>
            <a:r>
              <a:rPr lang="en-US" altLang="en-US" sz="2800" dirty="0" err="1">
                <a:solidFill>
                  <a:srgbClr val="0070C0"/>
                </a:solidFill>
              </a:rPr>
              <a:t>Phần</a:t>
            </a:r>
            <a:r>
              <a:rPr lang="en-US" altLang="en-US" sz="2800" dirty="0">
                <a:solidFill>
                  <a:srgbClr val="0070C0"/>
                </a:solidFill>
              </a:rPr>
              <a:t> </a:t>
            </a:r>
            <a:r>
              <a:rPr lang="en-US" altLang="en-US" sz="2800" dirty="0" err="1">
                <a:solidFill>
                  <a:srgbClr val="0070C0"/>
                </a:solidFill>
              </a:rPr>
              <a:t>mềm</a:t>
            </a:r>
            <a:r>
              <a:rPr lang="en-US" altLang="en-US" sz="2800" dirty="0">
                <a:solidFill>
                  <a:srgbClr val="0070C0"/>
                </a:solidFill>
              </a:rPr>
              <a:t> </a:t>
            </a:r>
            <a:r>
              <a:rPr lang="en-US" altLang="en-US" sz="2800" dirty="0" err="1">
                <a:solidFill>
                  <a:srgbClr val="0070C0"/>
                </a:solidFill>
              </a:rPr>
              <a:t>tự</a:t>
            </a:r>
            <a:r>
              <a:rPr lang="en-US" altLang="en-US" sz="2800" dirty="0">
                <a:solidFill>
                  <a:srgbClr val="0070C0"/>
                </a:solidFill>
              </a:rPr>
              <a:t> do (free software):</a:t>
            </a:r>
            <a:endParaRPr lang="en-US" altLang="en-US" dirty="0"/>
          </a:p>
          <a:p>
            <a:pPr lvl="1"/>
            <a:r>
              <a:rPr lang="en-US" sz="2400" dirty="0" err="1"/>
              <a:t>Miễn</a:t>
            </a:r>
            <a:r>
              <a:rPr lang="en-US" sz="2400" dirty="0"/>
              <a:t> </a:t>
            </a:r>
            <a:r>
              <a:rPr lang="en-US" sz="2400" dirty="0" err="1"/>
              <a:t>phí</a:t>
            </a:r>
            <a:r>
              <a:rPr lang="en-US" sz="2400" dirty="0"/>
              <a:t>, </a:t>
            </a:r>
            <a:r>
              <a:rPr lang="en-US" sz="2400" dirty="0" err="1"/>
              <a:t>tự</a:t>
            </a:r>
            <a:r>
              <a:rPr lang="en-US" sz="2400" dirty="0"/>
              <a:t> do </a:t>
            </a:r>
            <a:r>
              <a:rPr lang="en-US" sz="2400" dirty="0" err="1"/>
              <a:t>sử</a:t>
            </a:r>
            <a:r>
              <a:rPr lang="en-US" sz="2400" dirty="0"/>
              <a:t> </a:t>
            </a:r>
            <a:r>
              <a:rPr lang="en-US" sz="2400" dirty="0" err="1"/>
              <a:t>dụng</a:t>
            </a:r>
            <a:endParaRPr lang="en-US" sz="2400" dirty="0">
              <a:hlinkClick r:id="rId2">
                <a:extLst>
                  <a:ext uri="{A12FA001-AC4F-418D-AE19-62706E023703}">
                    <ahyp:hlinkClr xmlns:ahyp="http://schemas.microsoft.com/office/drawing/2018/hyperlinkcolor" val="tx"/>
                  </a:ext>
                </a:extLst>
              </a:hlinkClick>
            </a:endParaRPr>
          </a:p>
          <a:p>
            <a:pPr lvl="1"/>
            <a:r>
              <a:rPr lang="en-US" sz="2400" dirty="0" err="1"/>
              <a:t>Có</a:t>
            </a:r>
            <a:r>
              <a:rPr lang="en-US" sz="2400" dirty="0"/>
              <a:t> </a:t>
            </a:r>
            <a:r>
              <a:rPr lang="en-US" sz="2400" dirty="0" err="1"/>
              <a:t>thể</a:t>
            </a:r>
            <a:r>
              <a:rPr lang="en-US" sz="2400" dirty="0"/>
              <a:t> ở </a:t>
            </a:r>
            <a:r>
              <a:rPr lang="en-US" sz="2400" dirty="0" err="1"/>
              <a:t>dạng</a:t>
            </a:r>
            <a:r>
              <a:rPr lang="en-US" sz="2400" dirty="0"/>
              <a:t> </a:t>
            </a:r>
            <a:r>
              <a:rPr lang="en-US" sz="2400" dirty="0" err="1"/>
              <a:t>mã</a:t>
            </a:r>
            <a:r>
              <a:rPr lang="en-US" sz="2400" dirty="0"/>
              <a:t> </a:t>
            </a:r>
            <a:r>
              <a:rPr lang="en-US" sz="2400" dirty="0" err="1"/>
              <a:t>máy</a:t>
            </a:r>
            <a:r>
              <a:rPr lang="en-US" sz="2400" dirty="0"/>
              <a:t> </a:t>
            </a:r>
            <a:r>
              <a:rPr lang="en-US" sz="2400" dirty="0" err="1"/>
              <a:t>hoặc</a:t>
            </a:r>
            <a:r>
              <a:rPr lang="en-US" sz="2400" dirty="0"/>
              <a:t> </a:t>
            </a:r>
            <a:r>
              <a:rPr lang="en-US" sz="2400" dirty="0" err="1"/>
              <a:t>mã</a:t>
            </a:r>
            <a:r>
              <a:rPr lang="en-US" sz="2400" dirty="0"/>
              <a:t> </a:t>
            </a:r>
            <a:r>
              <a:rPr lang="en-US" sz="2400" dirty="0" err="1"/>
              <a:t>nguồn</a:t>
            </a:r>
            <a:endParaRPr lang="en-US" sz="2400" dirty="0"/>
          </a:p>
        </p:txBody>
      </p:sp>
      <p:pic>
        <p:nvPicPr>
          <p:cNvPr id="6" name="Picture 5">
            <a:extLst>
              <a:ext uri="{FF2B5EF4-FFF2-40B4-BE49-F238E27FC236}">
                <a16:creationId xmlns:a16="http://schemas.microsoft.com/office/drawing/2014/main" id="{8C6A3D43-7887-4C07-B0EB-5313A6BC273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28614" y="57153"/>
            <a:ext cx="3891702" cy="3276600"/>
          </a:xfrm>
          <a:prstGeom prst="rect">
            <a:avLst/>
          </a:prstGeom>
        </p:spPr>
      </p:pic>
      <p:pic>
        <p:nvPicPr>
          <p:cNvPr id="7" name="Picture 6">
            <a:extLst>
              <a:ext uri="{FF2B5EF4-FFF2-40B4-BE49-F238E27FC236}">
                <a16:creationId xmlns:a16="http://schemas.microsoft.com/office/drawing/2014/main" id="{58CFED83-2EAE-4C61-8D39-73AC3D0DC8D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28614" y="3414713"/>
            <a:ext cx="3914775" cy="3316186"/>
          </a:xfrm>
          <a:prstGeom prst="rect">
            <a:avLst/>
          </a:prstGeom>
        </p:spPr>
      </p:pic>
      <p:pic>
        <p:nvPicPr>
          <p:cNvPr id="1026" name="Picture 2" descr="Free Software to Manage All of Your Devices">
            <a:extLst>
              <a:ext uri="{FF2B5EF4-FFF2-40B4-BE49-F238E27FC236}">
                <a16:creationId xmlns:a16="http://schemas.microsoft.com/office/drawing/2014/main" id="{1A07B72B-71B0-4F56-9DEC-CD7D729069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933232" cy="671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6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a:xfrm>
            <a:off x="762000" y="715963"/>
            <a:ext cx="1530824" cy="960437"/>
          </a:xfrm>
        </p:spPr>
        <p:txBody>
          <a:bodyPr>
            <a:normAutofit/>
          </a:bodyPr>
          <a:lstStyle/>
          <a:p>
            <a:r>
              <a:rPr lang="en-US" sz="6000">
                <a:solidFill>
                  <a:schemeClr val="accent1"/>
                </a:solidFill>
              </a:rPr>
              <a:t>3</a:t>
            </a:r>
            <a:r>
              <a:rPr lang="en-US" sz="6000" baseline="30000">
                <a:solidFill>
                  <a:schemeClr val="accent1"/>
                </a:solidFill>
              </a:rPr>
              <a:t>rd</a:t>
            </a:r>
            <a:endParaRPr lang="en-US" sz="6000" dirty="0"/>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762000" y="1905000"/>
            <a:ext cx="5334000" cy="3276600"/>
          </a:xfrm>
        </p:spPr>
        <p:txBody>
          <a:bodyPr vert="horz" lIns="91440" tIns="45720" rIns="91440" bIns="45720" rtlCol="0" anchor="t">
            <a:normAutofit/>
          </a:bodyPr>
          <a:lstStyle/>
          <a:p>
            <a:r>
              <a:rPr lang="en-US" altLang="en-US" sz="2800" dirty="0" err="1">
                <a:solidFill>
                  <a:srgbClr val="0070C0"/>
                </a:solidFill>
              </a:rPr>
              <a:t>Phần</a:t>
            </a:r>
            <a:r>
              <a:rPr lang="en-US" altLang="en-US" sz="2800" dirty="0">
                <a:solidFill>
                  <a:srgbClr val="0070C0"/>
                </a:solidFill>
              </a:rPr>
              <a:t> </a:t>
            </a:r>
            <a:r>
              <a:rPr lang="en-US" altLang="en-US" sz="2800" dirty="0" err="1">
                <a:solidFill>
                  <a:srgbClr val="0070C0"/>
                </a:solidFill>
              </a:rPr>
              <a:t>mềm</a:t>
            </a:r>
            <a:r>
              <a:rPr lang="en-US" altLang="en-US" sz="2800" dirty="0">
                <a:solidFill>
                  <a:srgbClr val="0070C0"/>
                </a:solidFill>
              </a:rPr>
              <a:t> </a:t>
            </a:r>
            <a:r>
              <a:rPr lang="en-US" altLang="en-US" sz="2800" dirty="0" err="1">
                <a:solidFill>
                  <a:srgbClr val="0070C0"/>
                </a:solidFill>
              </a:rPr>
              <a:t>nguồn</a:t>
            </a:r>
            <a:r>
              <a:rPr lang="en-US" altLang="en-US" sz="2800" dirty="0">
                <a:solidFill>
                  <a:srgbClr val="0070C0"/>
                </a:solidFill>
              </a:rPr>
              <a:t> </a:t>
            </a:r>
            <a:r>
              <a:rPr lang="en-US" altLang="en-US" sz="2800" dirty="0" err="1">
                <a:solidFill>
                  <a:srgbClr val="0070C0"/>
                </a:solidFill>
              </a:rPr>
              <a:t>mở</a:t>
            </a:r>
            <a:r>
              <a:rPr lang="en-US" altLang="en-US" sz="2800" dirty="0">
                <a:solidFill>
                  <a:srgbClr val="0070C0"/>
                </a:solidFill>
              </a:rPr>
              <a:t> (open source software):</a:t>
            </a:r>
          </a:p>
          <a:p>
            <a:pPr lvl="1"/>
            <a:r>
              <a:rPr lang="en-US" altLang="en-US" sz="2400" dirty="0" err="1"/>
              <a:t>Tự</a:t>
            </a:r>
            <a:r>
              <a:rPr lang="en-US" altLang="en-US" sz="2400" dirty="0"/>
              <a:t> do</a:t>
            </a:r>
            <a:endParaRPr lang="en-US" altLang="en-US" sz="2400" b="1" dirty="0">
              <a:solidFill>
                <a:schemeClr val="accent1"/>
              </a:solidFill>
            </a:endParaRPr>
          </a:p>
          <a:p>
            <a:pPr lvl="1"/>
            <a:r>
              <a:rPr lang="en-US" altLang="en-US" sz="2400" dirty="0" err="1"/>
              <a:t>Cung</a:t>
            </a:r>
            <a:r>
              <a:rPr lang="en-US" altLang="en-US" sz="2400" dirty="0"/>
              <a:t> </a:t>
            </a:r>
            <a:r>
              <a:rPr lang="en-US" altLang="en-US" sz="2400" dirty="0" err="1"/>
              <a:t>cấp</a:t>
            </a:r>
            <a:r>
              <a:rPr lang="en-US" altLang="en-US" sz="2400" dirty="0"/>
              <a:t> </a:t>
            </a:r>
            <a:r>
              <a:rPr lang="en-US" altLang="en-US" sz="2400" dirty="0" err="1"/>
              <a:t>cả</a:t>
            </a:r>
            <a:r>
              <a:rPr lang="en-US" altLang="en-US" sz="2400" dirty="0"/>
              <a:t> </a:t>
            </a:r>
            <a:r>
              <a:rPr lang="en-US" altLang="en-US" sz="2400" dirty="0" err="1"/>
              <a:t>mã</a:t>
            </a:r>
            <a:r>
              <a:rPr lang="en-US" altLang="en-US" sz="2400" dirty="0"/>
              <a:t> </a:t>
            </a:r>
            <a:r>
              <a:rPr lang="en-US" altLang="en-US" sz="2400" dirty="0" err="1"/>
              <a:t>nguồn</a:t>
            </a:r>
            <a:r>
              <a:rPr lang="en-US" altLang="en-US" sz="2400" dirty="0"/>
              <a:t>, </a:t>
            </a:r>
            <a:r>
              <a:rPr lang="en-US" altLang="en-US" sz="2400" dirty="0" err="1"/>
              <a:t>có</a:t>
            </a:r>
            <a:r>
              <a:rPr lang="en-US" altLang="en-US" sz="2400" dirty="0"/>
              <a:t> </a:t>
            </a:r>
            <a:r>
              <a:rPr lang="en-US" altLang="en-US" sz="2400" dirty="0" err="1"/>
              <a:t>thể</a:t>
            </a:r>
            <a:r>
              <a:rPr lang="en-US" altLang="en-US" sz="2400" dirty="0"/>
              <a:t> </a:t>
            </a:r>
            <a:r>
              <a:rPr lang="en-US" altLang="en-US" sz="2400" dirty="0" err="1"/>
              <a:t>tự</a:t>
            </a:r>
            <a:r>
              <a:rPr lang="en-US" altLang="en-US" sz="2400" dirty="0"/>
              <a:t> </a:t>
            </a:r>
            <a:r>
              <a:rPr lang="en-US" altLang="en-US" sz="2400" dirty="0" err="1"/>
              <a:t>sửa</a:t>
            </a:r>
            <a:r>
              <a:rPr lang="en-US" altLang="en-US" sz="2400" dirty="0"/>
              <a:t> </a:t>
            </a:r>
            <a:r>
              <a:rPr lang="en-US" altLang="en-US" sz="2400" dirty="0" err="1"/>
              <a:t>đổi</a:t>
            </a:r>
            <a:r>
              <a:rPr lang="en-US" altLang="en-US" sz="2400" dirty="0"/>
              <a:t>, </a:t>
            </a:r>
            <a:r>
              <a:rPr lang="en-US" altLang="en-US" sz="2400" dirty="0" err="1"/>
              <a:t>cải</a:t>
            </a:r>
            <a:r>
              <a:rPr lang="en-US" altLang="en-US" sz="2400" dirty="0"/>
              <a:t> </a:t>
            </a:r>
            <a:r>
              <a:rPr lang="en-US" altLang="en-US" sz="2400" dirty="0" err="1"/>
              <a:t>tiến</a:t>
            </a:r>
            <a:r>
              <a:rPr lang="en-US" altLang="en-US" sz="2400" dirty="0"/>
              <a:t>, </a:t>
            </a:r>
            <a:r>
              <a:rPr lang="en-US" altLang="en-US" sz="2400" dirty="0" err="1"/>
              <a:t>phát</a:t>
            </a:r>
            <a:r>
              <a:rPr lang="en-US" altLang="en-US" sz="2400" dirty="0"/>
              <a:t> </a:t>
            </a:r>
            <a:r>
              <a:rPr lang="en-US" altLang="en-US" sz="2400" dirty="0" err="1"/>
              <a:t>triển</a:t>
            </a:r>
            <a:r>
              <a:rPr lang="en-US" altLang="en-US" sz="2400" dirty="0"/>
              <a:t>, </a:t>
            </a:r>
            <a:r>
              <a:rPr lang="en-US" altLang="en-US" sz="2400" dirty="0" err="1"/>
              <a:t>phân</a:t>
            </a:r>
            <a:r>
              <a:rPr lang="en-US" altLang="en-US" sz="2400" dirty="0"/>
              <a:t> </a:t>
            </a:r>
            <a:r>
              <a:rPr lang="en-US" altLang="en-US" sz="2400" dirty="0" err="1"/>
              <a:t>phối</a:t>
            </a:r>
            <a:r>
              <a:rPr lang="en-US" altLang="en-US" sz="2400" dirty="0"/>
              <a:t> </a:t>
            </a:r>
            <a:r>
              <a:rPr lang="en-US" altLang="en-US" sz="2400" dirty="0" err="1"/>
              <a:t>lại</a:t>
            </a:r>
            <a:r>
              <a:rPr lang="en-US" altLang="en-US" sz="2400" dirty="0"/>
              <a:t> </a:t>
            </a:r>
            <a:r>
              <a:rPr lang="en-US" altLang="en-US" sz="2400" dirty="0" err="1"/>
              <a:t>theo</a:t>
            </a:r>
            <a:r>
              <a:rPr lang="en-US" altLang="en-US" sz="2400" dirty="0"/>
              <a:t> “</a:t>
            </a:r>
            <a:r>
              <a:rPr lang="en-US" altLang="en-US" sz="2400" dirty="0" err="1"/>
              <a:t>giấy</a:t>
            </a:r>
            <a:r>
              <a:rPr lang="en-US" altLang="en-US" sz="2400" dirty="0"/>
              <a:t> </a:t>
            </a:r>
            <a:r>
              <a:rPr lang="en-US" altLang="en-US" sz="2400" dirty="0" err="1"/>
              <a:t>phép</a:t>
            </a:r>
            <a:r>
              <a:rPr lang="en-US" altLang="en-US" sz="2400" dirty="0"/>
              <a:t>” </a:t>
            </a:r>
            <a:r>
              <a:rPr lang="en-US" altLang="en-US" sz="2400" dirty="0" err="1"/>
              <a:t>thích</a:t>
            </a:r>
            <a:r>
              <a:rPr lang="en-US" altLang="en-US" sz="2400" dirty="0"/>
              <a:t> </a:t>
            </a:r>
            <a:r>
              <a:rPr lang="en-US" altLang="en-US" sz="2400" dirty="0" err="1"/>
              <a:t>hợp</a:t>
            </a:r>
            <a:endParaRPr lang="en-US" altLang="en-US" sz="2400" b="1" dirty="0">
              <a:solidFill>
                <a:schemeClr val="accent1"/>
              </a:solidFill>
            </a:endParaRPr>
          </a:p>
          <a:p>
            <a:endParaRPr lang="en-US" altLang="en-US" dirty="0"/>
          </a:p>
        </p:txBody>
      </p:sp>
      <p:pic>
        <p:nvPicPr>
          <p:cNvPr id="4" name="Picture Placeholder 3" descr="A black diamond shaped logo&#10;&#10;Description automatically generated">
            <a:extLst>
              <a:ext uri="{FF2B5EF4-FFF2-40B4-BE49-F238E27FC236}">
                <a16:creationId xmlns:a16="http://schemas.microsoft.com/office/drawing/2014/main" id="{D7AE16E7-CF58-46E5-A8B1-960FCFCDB29A}"/>
              </a:ext>
            </a:extLst>
          </p:cNvPr>
          <p:cNvPicPr>
            <a:picLocks noGrp="1" noChangeAspect="1"/>
          </p:cNvPicPr>
          <p:nvPr>
            <p:ph type="pic" sz="quarter" idx="14"/>
          </p:nvPr>
        </p:nvPicPr>
        <p:blipFill>
          <a:blip r:embed="rId3"/>
          <a:srcRect l="1613" r="1613"/>
          <a:stretch>
            <a:fillRect/>
          </a:stretch>
        </p:blipFill>
        <p:spPr>
          <a:xfrm>
            <a:off x="6858000" y="249640"/>
            <a:ext cx="4572000" cy="2362200"/>
          </a:xfrm>
        </p:spPr>
      </p:pic>
      <p:pic>
        <p:nvPicPr>
          <p:cNvPr id="12" name="Picture 11" descr="A logo of a python&#10;&#10;Description automatically generated">
            <a:extLst>
              <a:ext uri="{FF2B5EF4-FFF2-40B4-BE49-F238E27FC236}">
                <a16:creationId xmlns:a16="http://schemas.microsoft.com/office/drawing/2014/main" id="{0BB02957-7B40-4EC4-A920-8828E1A64F0E}"/>
              </a:ext>
            </a:extLst>
          </p:cNvPr>
          <p:cNvPicPr>
            <a:picLocks noChangeAspect="1"/>
          </p:cNvPicPr>
          <p:nvPr/>
        </p:nvPicPr>
        <p:blipFill>
          <a:blip r:embed="rId4"/>
          <a:stretch>
            <a:fillRect/>
          </a:stretch>
        </p:blipFill>
        <p:spPr>
          <a:xfrm>
            <a:off x="6858000" y="3142762"/>
            <a:ext cx="4761905" cy="2428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44DB9-E3D7-44B6-A4C2-8A52BED6D68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5713" y="1208809"/>
            <a:ext cx="11180574" cy="3086100"/>
          </a:xfrm>
          <a:prstGeom prst="rect">
            <a:avLst/>
          </a:prstGeom>
        </p:spPr>
      </p:pic>
      <p:sp>
        <p:nvSpPr>
          <p:cNvPr id="7" name="Title 2">
            <a:extLst>
              <a:ext uri="{FF2B5EF4-FFF2-40B4-BE49-F238E27FC236}">
                <a16:creationId xmlns:a16="http://schemas.microsoft.com/office/drawing/2014/main" id="{B2A60311-1700-4975-AFAF-D6614D2F2B06}"/>
              </a:ext>
            </a:extLst>
          </p:cNvPr>
          <p:cNvSpPr>
            <a:spLocks noGrp="1"/>
          </p:cNvSpPr>
          <p:nvPr>
            <p:ph type="title"/>
          </p:nvPr>
        </p:nvSpPr>
        <p:spPr>
          <a:xfrm>
            <a:off x="357808" y="261045"/>
            <a:ext cx="7453952" cy="646332"/>
          </a:xfrm>
        </p:spPr>
        <p:txBody>
          <a:bodyPr/>
          <a:lstStyle/>
          <a:p>
            <a:r>
              <a:rPr lang="en-US" sz="2800" dirty="0">
                <a:solidFill>
                  <a:srgbClr val="0070C0"/>
                </a:solidFill>
              </a:rPr>
              <a:t>b. </a:t>
            </a:r>
            <a:r>
              <a:rPr lang="en-US" sz="2800" dirty="0" err="1">
                <a:solidFill>
                  <a:srgbClr val="0070C0"/>
                </a:solidFill>
              </a:rPr>
              <a:t>Giấy</a:t>
            </a:r>
            <a:r>
              <a:rPr lang="en-US" sz="2800" dirty="0">
                <a:solidFill>
                  <a:srgbClr val="0070C0"/>
                </a:solidFill>
              </a:rPr>
              <a:t> </a:t>
            </a:r>
            <a:r>
              <a:rPr lang="en-US" sz="2800" dirty="0" err="1">
                <a:solidFill>
                  <a:srgbClr val="0070C0"/>
                </a:solidFill>
              </a:rPr>
              <a:t>phép</a:t>
            </a:r>
            <a:r>
              <a:rPr lang="en-US" sz="2800" dirty="0">
                <a:solidFill>
                  <a:srgbClr val="0070C0"/>
                </a:solidFill>
              </a:rPr>
              <a:t> </a:t>
            </a:r>
            <a:r>
              <a:rPr lang="en-US" sz="2800" dirty="0" err="1">
                <a:solidFill>
                  <a:srgbClr val="0070C0"/>
                </a:solidFill>
              </a:rPr>
              <a:t>đối</a:t>
            </a:r>
            <a:r>
              <a:rPr lang="en-US" sz="2800" dirty="0">
                <a:solidFill>
                  <a:srgbClr val="0070C0"/>
                </a:solidFill>
              </a:rPr>
              <a:t> </a:t>
            </a:r>
            <a:r>
              <a:rPr lang="en-US" sz="2800" dirty="0" err="1">
                <a:solidFill>
                  <a:srgbClr val="0070C0"/>
                </a:solidFill>
              </a:rPr>
              <a:t>với</a:t>
            </a:r>
            <a:r>
              <a:rPr lang="en-US" sz="2800" dirty="0">
                <a:solidFill>
                  <a:srgbClr val="0070C0"/>
                </a:solidFill>
              </a:rPr>
              <a:t> </a:t>
            </a:r>
            <a:r>
              <a:rPr lang="en-US" sz="2800" dirty="0" err="1">
                <a:solidFill>
                  <a:srgbClr val="0070C0"/>
                </a:solidFill>
              </a:rPr>
              <a:t>phần</a:t>
            </a:r>
            <a:r>
              <a:rPr lang="en-US" sz="2800" dirty="0">
                <a:solidFill>
                  <a:srgbClr val="0070C0"/>
                </a:solidFill>
              </a:rPr>
              <a:t> </a:t>
            </a:r>
            <a:r>
              <a:rPr lang="en-US" sz="2800" dirty="0" err="1">
                <a:solidFill>
                  <a:srgbClr val="0070C0"/>
                </a:solidFill>
              </a:rPr>
              <a:t>mềm</a:t>
            </a:r>
            <a:r>
              <a:rPr lang="en-US" sz="2800" dirty="0">
                <a:solidFill>
                  <a:srgbClr val="0070C0"/>
                </a:solidFill>
              </a:rPr>
              <a:t> </a:t>
            </a:r>
            <a:r>
              <a:rPr lang="en-US" sz="2800" dirty="0" err="1">
                <a:solidFill>
                  <a:srgbClr val="0070C0"/>
                </a:solidFill>
              </a:rPr>
              <a:t>nguồn</a:t>
            </a:r>
            <a:r>
              <a:rPr lang="en-US" sz="2800" dirty="0">
                <a:solidFill>
                  <a:srgbClr val="0070C0"/>
                </a:solidFill>
              </a:rPr>
              <a:t> </a:t>
            </a:r>
            <a:r>
              <a:rPr lang="en-US" sz="2800" dirty="0" err="1">
                <a:solidFill>
                  <a:srgbClr val="0070C0"/>
                </a:solidFill>
              </a:rPr>
              <a:t>mở</a:t>
            </a:r>
            <a:endParaRPr lang="en-US" sz="2800" dirty="0">
              <a:solidFill>
                <a:srgbClr val="0070C0"/>
              </a:solidFill>
            </a:endParaRPr>
          </a:p>
        </p:txBody>
      </p:sp>
      <p:sp>
        <p:nvSpPr>
          <p:cNvPr id="8" name="Arrow: Right 7">
            <a:extLst>
              <a:ext uri="{FF2B5EF4-FFF2-40B4-BE49-F238E27FC236}">
                <a16:creationId xmlns:a16="http://schemas.microsoft.com/office/drawing/2014/main" id="{F434D5AA-92DE-4569-B317-2967991C4BB5}"/>
              </a:ext>
            </a:extLst>
          </p:cNvPr>
          <p:cNvSpPr/>
          <p:nvPr/>
        </p:nvSpPr>
        <p:spPr>
          <a:xfrm>
            <a:off x="2008909" y="4904509"/>
            <a:ext cx="1343891" cy="1094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05C846-9AC3-435B-BB0B-ABCC1648AFF6}"/>
              </a:ext>
            </a:extLst>
          </p:cNvPr>
          <p:cNvSpPr txBox="1"/>
          <p:nvPr/>
        </p:nvSpPr>
        <p:spPr>
          <a:xfrm>
            <a:off x="3768436" y="4793673"/>
            <a:ext cx="4142510"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6600" dirty="0" err="1"/>
              <a:t>Giấy</a:t>
            </a:r>
            <a:r>
              <a:rPr lang="en-US" sz="6600" dirty="0"/>
              <a:t> </a:t>
            </a:r>
            <a:r>
              <a:rPr lang="en-US" sz="6600" dirty="0" err="1"/>
              <a:t>phép</a:t>
            </a:r>
            <a:endParaRPr lang="en-US" sz="6600" dirty="0"/>
          </a:p>
        </p:txBody>
      </p:sp>
    </p:spTree>
    <p:extLst>
      <p:ext uri="{BB962C8B-B14F-4D97-AF65-F5344CB8AC3E}">
        <p14:creationId xmlns:p14="http://schemas.microsoft.com/office/powerpoint/2010/main" val="24721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316243" y="330320"/>
            <a:ext cx="7453952" cy="646332"/>
          </a:xfrm>
        </p:spPr>
        <p:txBody>
          <a:bodyPr/>
          <a:lstStyle/>
          <a:p>
            <a:r>
              <a:rPr lang="en-US" sz="2800" dirty="0">
                <a:solidFill>
                  <a:srgbClr val="0070C0"/>
                </a:solidFill>
              </a:rPr>
              <a:t>b. </a:t>
            </a:r>
            <a:r>
              <a:rPr lang="en-US" sz="2800" dirty="0" err="1">
                <a:solidFill>
                  <a:srgbClr val="0070C0"/>
                </a:solidFill>
              </a:rPr>
              <a:t>Giấy</a:t>
            </a:r>
            <a:r>
              <a:rPr lang="en-US" sz="2800" dirty="0">
                <a:solidFill>
                  <a:srgbClr val="0070C0"/>
                </a:solidFill>
              </a:rPr>
              <a:t> </a:t>
            </a:r>
            <a:r>
              <a:rPr lang="en-US" sz="2800" dirty="0" err="1">
                <a:solidFill>
                  <a:srgbClr val="0070C0"/>
                </a:solidFill>
              </a:rPr>
              <a:t>phép</a:t>
            </a:r>
            <a:r>
              <a:rPr lang="en-US" sz="2800" dirty="0">
                <a:solidFill>
                  <a:srgbClr val="0070C0"/>
                </a:solidFill>
              </a:rPr>
              <a:t> </a:t>
            </a:r>
            <a:r>
              <a:rPr lang="en-US" sz="2800" dirty="0" err="1">
                <a:solidFill>
                  <a:srgbClr val="0070C0"/>
                </a:solidFill>
              </a:rPr>
              <a:t>đối</a:t>
            </a:r>
            <a:r>
              <a:rPr lang="en-US" sz="2800" dirty="0">
                <a:solidFill>
                  <a:srgbClr val="0070C0"/>
                </a:solidFill>
              </a:rPr>
              <a:t> </a:t>
            </a:r>
            <a:r>
              <a:rPr lang="en-US" sz="2800" dirty="0" err="1">
                <a:solidFill>
                  <a:srgbClr val="0070C0"/>
                </a:solidFill>
              </a:rPr>
              <a:t>với</a:t>
            </a:r>
            <a:r>
              <a:rPr lang="en-US" sz="2800" dirty="0">
                <a:solidFill>
                  <a:srgbClr val="0070C0"/>
                </a:solidFill>
              </a:rPr>
              <a:t> </a:t>
            </a:r>
            <a:r>
              <a:rPr lang="en-US" sz="2800" dirty="0" err="1">
                <a:solidFill>
                  <a:srgbClr val="0070C0"/>
                </a:solidFill>
              </a:rPr>
              <a:t>phần</a:t>
            </a:r>
            <a:r>
              <a:rPr lang="en-US" sz="2800" dirty="0">
                <a:solidFill>
                  <a:srgbClr val="0070C0"/>
                </a:solidFill>
              </a:rPr>
              <a:t> </a:t>
            </a:r>
            <a:r>
              <a:rPr lang="en-US" sz="2800" dirty="0" err="1">
                <a:solidFill>
                  <a:srgbClr val="0070C0"/>
                </a:solidFill>
              </a:rPr>
              <a:t>mềm</a:t>
            </a:r>
            <a:r>
              <a:rPr lang="en-US" sz="2800" dirty="0">
                <a:solidFill>
                  <a:srgbClr val="0070C0"/>
                </a:solidFill>
              </a:rPr>
              <a:t> </a:t>
            </a:r>
            <a:r>
              <a:rPr lang="en-US" sz="2800" dirty="0" err="1">
                <a:solidFill>
                  <a:srgbClr val="0070C0"/>
                </a:solidFill>
              </a:rPr>
              <a:t>nguồn</a:t>
            </a:r>
            <a:r>
              <a:rPr lang="en-US" sz="2800" dirty="0">
                <a:solidFill>
                  <a:srgbClr val="0070C0"/>
                </a:solidFill>
              </a:rPr>
              <a:t> </a:t>
            </a:r>
            <a:r>
              <a:rPr lang="en-US" sz="2800" dirty="0" err="1">
                <a:solidFill>
                  <a:srgbClr val="0070C0"/>
                </a:solidFill>
              </a:rPr>
              <a:t>mở</a:t>
            </a:r>
            <a:endParaRPr lang="en-US" sz="2800" dirty="0">
              <a:solidFill>
                <a:srgbClr val="0070C0"/>
              </a:solidFill>
            </a:endParaRPr>
          </a:p>
        </p:txBody>
      </p:sp>
      <p:sp>
        <p:nvSpPr>
          <p:cNvPr id="7" name="Text Placeholder 6">
            <a:extLst>
              <a:ext uri="{FF2B5EF4-FFF2-40B4-BE49-F238E27FC236}">
                <a16:creationId xmlns:a16="http://schemas.microsoft.com/office/drawing/2014/main" id="{C6F52EDA-7F85-46DD-9A9E-95E0E3EC3F84}"/>
              </a:ext>
            </a:extLst>
          </p:cNvPr>
          <p:cNvSpPr>
            <a:spLocks noGrp="1"/>
          </p:cNvSpPr>
          <p:nvPr>
            <p:ph type="body" sz="quarter" idx="11"/>
          </p:nvPr>
        </p:nvSpPr>
        <p:spPr>
          <a:xfrm>
            <a:off x="346830" y="1114901"/>
            <a:ext cx="11845170" cy="4371920"/>
          </a:xfrm>
        </p:spPr>
        <p:txBody>
          <a:bodyPr/>
          <a:lstStyle/>
          <a:p>
            <a:pPr>
              <a:lnSpc>
                <a:spcPct val="170000"/>
              </a:lnSpc>
            </a:pPr>
            <a:r>
              <a:rPr lang="en-US" altLang="en-US" sz="2400" dirty="0" err="1">
                <a:solidFill>
                  <a:schemeClr val="accent6">
                    <a:lumMod val="75000"/>
                  </a:schemeClr>
                </a:solidFill>
              </a:rPr>
              <a:t>Giấy</a:t>
            </a:r>
            <a:r>
              <a:rPr lang="en-US" altLang="en-US" sz="2400" dirty="0">
                <a:solidFill>
                  <a:schemeClr val="accent6">
                    <a:lumMod val="75000"/>
                  </a:schemeClr>
                </a:solidFill>
              </a:rPr>
              <a:t> </a:t>
            </a:r>
            <a:r>
              <a:rPr lang="en-US" altLang="en-US" sz="2400" dirty="0" err="1">
                <a:solidFill>
                  <a:schemeClr val="accent6">
                    <a:lumMod val="75000"/>
                  </a:schemeClr>
                </a:solidFill>
              </a:rPr>
              <a:t>phép</a:t>
            </a:r>
            <a:r>
              <a:rPr lang="en-US" altLang="en-US" sz="2400" dirty="0">
                <a:solidFill>
                  <a:schemeClr val="accent6">
                    <a:lumMod val="75000"/>
                  </a:schemeClr>
                </a:solidFill>
              </a:rPr>
              <a:t> </a:t>
            </a:r>
            <a:r>
              <a:rPr lang="en-US" altLang="en-US" sz="2400" dirty="0" err="1">
                <a:solidFill>
                  <a:schemeClr val="accent6">
                    <a:lumMod val="75000"/>
                  </a:schemeClr>
                </a:solidFill>
              </a:rPr>
              <a:t>công</a:t>
            </a:r>
            <a:r>
              <a:rPr lang="en-US" altLang="en-US" sz="2400" dirty="0">
                <a:solidFill>
                  <a:schemeClr val="accent6">
                    <a:lumMod val="75000"/>
                  </a:schemeClr>
                </a:solidFill>
              </a:rPr>
              <a:t> </a:t>
            </a:r>
            <a:r>
              <a:rPr lang="en-US" altLang="en-US" sz="2400" dirty="0" err="1">
                <a:solidFill>
                  <a:schemeClr val="accent6">
                    <a:lumMod val="75000"/>
                  </a:schemeClr>
                </a:solidFill>
              </a:rPr>
              <a:t>cộng</a:t>
            </a:r>
            <a:r>
              <a:rPr lang="en-US" altLang="en-US" sz="2400" dirty="0">
                <a:solidFill>
                  <a:schemeClr val="accent6">
                    <a:lumMod val="75000"/>
                  </a:schemeClr>
                </a:solidFill>
              </a:rPr>
              <a:t> </a:t>
            </a:r>
            <a:r>
              <a:rPr lang="en-US" altLang="en-US" sz="2400" b="1" dirty="0">
                <a:solidFill>
                  <a:schemeClr val="accent6">
                    <a:lumMod val="75000"/>
                  </a:schemeClr>
                </a:solidFill>
              </a:rPr>
              <a:t>GNU GPL </a:t>
            </a:r>
            <a:r>
              <a:rPr lang="en-US" altLang="en-US" sz="2400" dirty="0" err="1">
                <a:solidFill>
                  <a:schemeClr val="accent6">
                    <a:lumMod val="75000"/>
                  </a:schemeClr>
                </a:solidFill>
              </a:rPr>
              <a:t>là</a:t>
            </a:r>
            <a:r>
              <a:rPr lang="en-US" altLang="en-US" sz="2400" dirty="0">
                <a:solidFill>
                  <a:schemeClr val="accent6">
                    <a:lumMod val="75000"/>
                  </a:schemeClr>
                </a:solidFill>
              </a:rPr>
              <a:t> </a:t>
            </a:r>
            <a:r>
              <a:rPr lang="en-US" altLang="en-US" sz="2400" dirty="0" err="1">
                <a:solidFill>
                  <a:schemeClr val="accent6">
                    <a:lumMod val="75000"/>
                  </a:schemeClr>
                </a:solidFill>
              </a:rPr>
              <a:t>giấy</a:t>
            </a:r>
            <a:r>
              <a:rPr lang="en-US" altLang="en-US" sz="2400" dirty="0">
                <a:solidFill>
                  <a:schemeClr val="accent6">
                    <a:lumMod val="75000"/>
                  </a:schemeClr>
                </a:solidFill>
              </a:rPr>
              <a:t> </a:t>
            </a:r>
            <a:r>
              <a:rPr lang="en-US" altLang="en-US" sz="2400" dirty="0" err="1">
                <a:solidFill>
                  <a:schemeClr val="accent6">
                    <a:lumMod val="75000"/>
                  </a:schemeClr>
                </a:solidFill>
              </a:rPr>
              <a:t>phép</a:t>
            </a:r>
            <a:r>
              <a:rPr lang="en-US" altLang="en-US" sz="2400" dirty="0">
                <a:solidFill>
                  <a:schemeClr val="accent6">
                    <a:lumMod val="75000"/>
                  </a:schemeClr>
                </a:solidFill>
              </a:rPr>
              <a:t> </a:t>
            </a:r>
            <a:r>
              <a:rPr lang="en-US" altLang="en-US" sz="2400" dirty="0" err="1">
                <a:solidFill>
                  <a:schemeClr val="accent6">
                    <a:lumMod val="75000"/>
                  </a:schemeClr>
                </a:solidFill>
              </a:rPr>
              <a:t>điển</a:t>
            </a:r>
            <a:r>
              <a:rPr lang="en-US" altLang="en-US" sz="2400" dirty="0">
                <a:solidFill>
                  <a:schemeClr val="accent6">
                    <a:lumMod val="75000"/>
                  </a:schemeClr>
                </a:solidFill>
              </a:rPr>
              <a:t> </a:t>
            </a:r>
            <a:r>
              <a:rPr lang="en-US" altLang="en-US" sz="2400" dirty="0" err="1">
                <a:solidFill>
                  <a:schemeClr val="accent6">
                    <a:lumMod val="75000"/>
                  </a:schemeClr>
                </a:solidFill>
              </a:rPr>
              <a:t>hình</a:t>
            </a:r>
            <a:r>
              <a:rPr lang="en-US" altLang="en-US" sz="2400" dirty="0">
                <a:solidFill>
                  <a:schemeClr val="accent6">
                    <a:lumMod val="75000"/>
                  </a:schemeClr>
                </a:solidFill>
              </a:rPr>
              <a:t> </a:t>
            </a:r>
            <a:r>
              <a:rPr lang="en-US" altLang="en-US" sz="2400" dirty="0" err="1">
                <a:solidFill>
                  <a:schemeClr val="accent6">
                    <a:lumMod val="75000"/>
                  </a:schemeClr>
                </a:solidFill>
              </a:rPr>
              <a:t>đối</a:t>
            </a:r>
            <a:r>
              <a:rPr lang="en-US" altLang="en-US" sz="2400" dirty="0">
                <a:solidFill>
                  <a:schemeClr val="accent6">
                    <a:lumMod val="75000"/>
                  </a:schemeClr>
                </a:solidFill>
              </a:rPr>
              <a:t> </a:t>
            </a:r>
            <a:r>
              <a:rPr lang="en-US" altLang="en-US" sz="2400" dirty="0" err="1">
                <a:solidFill>
                  <a:schemeClr val="accent6">
                    <a:lumMod val="75000"/>
                  </a:schemeClr>
                </a:solidFill>
              </a:rPr>
              <a:t>với</a:t>
            </a:r>
            <a:r>
              <a:rPr lang="en-US" altLang="en-US" sz="2400" dirty="0">
                <a:solidFill>
                  <a:schemeClr val="accent6">
                    <a:lumMod val="75000"/>
                  </a:schemeClr>
                </a:solidFill>
              </a:rPr>
              <a:t> </a:t>
            </a:r>
            <a:r>
              <a:rPr lang="en-US" altLang="en-US" sz="2400" dirty="0" err="1">
                <a:solidFill>
                  <a:schemeClr val="accent6">
                    <a:lumMod val="75000"/>
                  </a:schemeClr>
                </a:solidFill>
              </a:rPr>
              <a:t>phần</a:t>
            </a:r>
            <a:r>
              <a:rPr lang="en-US" altLang="en-US" sz="2400" dirty="0">
                <a:solidFill>
                  <a:schemeClr val="accent6">
                    <a:lumMod val="75000"/>
                  </a:schemeClr>
                </a:solidFill>
              </a:rPr>
              <a:t> </a:t>
            </a:r>
            <a:r>
              <a:rPr lang="en-US" altLang="en-US" sz="2400" dirty="0" err="1">
                <a:solidFill>
                  <a:schemeClr val="accent6">
                    <a:lumMod val="75000"/>
                  </a:schemeClr>
                </a:solidFill>
              </a:rPr>
              <a:t>mềm</a:t>
            </a:r>
            <a:r>
              <a:rPr lang="en-US" altLang="en-US" sz="2400" dirty="0">
                <a:solidFill>
                  <a:schemeClr val="accent6">
                    <a:lumMod val="75000"/>
                  </a:schemeClr>
                </a:solidFill>
              </a:rPr>
              <a:t> </a:t>
            </a:r>
            <a:r>
              <a:rPr lang="en-US" altLang="en-US" sz="2400" dirty="0" err="1">
                <a:solidFill>
                  <a:schemeClr val="accent6">
                    <a:lumMod val="75000"/>
                  </a:schemeClr>
                </a:solidFill>
              </a:rPr>
              <a:t>nguồn</a:t>
            </a:r>
            <a:r>
              <a:rPr lang="en-US" altLang="en-US" sz="2400" dirty="0">
                <a:solidFill>
                  <a:schemeClr val="accent6">
                    <a:lumMod val="75000"/>
                  </a:schemeClr>
                </a:solidFill>
              </a:rPr>
              <a:t> </a:t>
            </a:r>
            <a:r>
              <a:rPr lang="en-US" altLang="en-US" sz="2400" dirty="0" err="1">
                <a:solidFill>
                  <a:schemeClr val="accent6">
                    <a:lumMod val="75000"/>
                  </a:schemeClr>
                </a:solidFill>
              </a:rPr>
              <a:t>mở</a:t>
            </a:r>
            <a:r>
              <a:rPr lang="en-US" altLang="en-US" sz="2400" dirty="0">
                <a:solidFill>
                  <a:schemeClr val="accent6">
                    <a:lumMod val="75000"/>
                  </a:schemeClr>
                </a:solidFill>
              </a:rPr>
              <a:t>. </a:t>
            </a:r>
          </a:p>
          <a:p>
            <a:pPr indent="803275">
              <a:lnSpc>
                <a:spcPct val="170000"/>
              </a:lnSpc>
            </a:pPr>
            <a:r>
              <a:rPr lang="en-US" altLang="en-US" sz="2400" dirty="0" err="1">
                <a:solidFill>
                  <a:schemeClr val="accent6">
                    <a:lumMod val="75000"/>
                  </a:schemeClr>
                </a:solidFill>
              </a:rPr>
              <a:t>Đảm</a:t>
            </a:r>
            <a:r>
              <a:rPr lang="en-US" altLang="en-US" sz="2400" dirty="0">
                <a:solidFill>
                  <a:schemeClr val="accent6">
                    <a:lumMod val="75000"/>
                  </a:schemeClr>
                </a:solidFill>
              </a:rPr>
              <a:t> </a:t>
            </a:r>
            <a:r>
              <a:rPr lang="en-US" altLang="en-US" sz="2400" dirty="0" err="1">
                <a:solidFill>
                  <a:schemeClr val="accent6">
                    <a:lumMod val="75000"/>
                  </a:schemeClr>
                </a:solidFill>
              </a:rPr>
              <a:t>bảo</a:t>
            </a:r>
            <a:r>
              <a:rPr lang="en-US" altLang="en-US" sz="2400" dirty="0">
                <a:solidFill>
                  <a:schemeClr val="accent6">
                    <a:lumMod val="75000"/>
                  </a:schemeClr>
                </a:solidFill>
              </a:rPr>
              <a:t> </a:t>
            </a:r>
            <a:r>
              <a:rPr lang="en-US" altLang="en-US" sz="2400" dirty="0" err="1">
                <a:solidFill>
                  <a:schemeClr val="accent6">
                    <a:lumMod val="75000"/>
                  </a:schemeClr>
                </a:solidFill>
              </a:rPr>
              <a:t>quyền</a:t>
            </a:r>
            <a:r>
              <a:rPr lang="en-US" altLang="en-US" sz="2400" dirty="0">
                <a:solidFill>
                  <a:schemeClr val="accent6">
                    <a:lumMod val="75000"/>
                  </a:schemeClr>
                </a:solidFill>
              </a:rPr>
              <a:t> </a:t>
            </a:r>
            <a:r>
              <a:rPr lang="en-US" altLang="en-US" sz="2400" dirty="0" err="1">
                <a:solidFill>
                  <a:schemeClr val="accent6">
                    <a:lumMod val="75000"/>
                  </a:schemeClr>
                </a:solidFill>
              </a:rPr>
              <a:t>tiếp</a:t>
            </a:r>
            <a:r>
              <a:rPr lang="en-US" altLang="en-US" sz="2400" dirty="0">
                <a:solidFill>
                  <a:schemeClr val="accent6">
                    <a:lumMod val="75000"/>
                  </a:schemeClr>
                </a:solidFill>
              </a:rPr>
              <a:t> </a:t>
            </a:r>
            <a:r>
              <a:rPr lang="en-US" altLang="en-US" sz="2400" dirty="0" err="1">
                <a:solidFill>
                  <a:schemeClr val="accent6">
                    <a:lumMod val="75000"/>
                  </a:schemeClr>
                </a:solidFill>
              </a:rPr>
              <a:t>cận</a:t>
            </a:r>
            <a:r>
              <a:rPr lang="en-US" altLang="en-US" sz="2400" dirty="0">
                <a:solidFill>
                  <a:schemeClr val="accent6">
                    <a:lumMod val="75000"/>
                  </a:schemeClr>
                </a:solidFill>
              </a:rPr>
              <a:t> </a:t>
            </a:r>
            <a:r>
              <a:rPr lang="en-US" altLang="en-US" sz="2400" dirty="0" err="1">
                <a:solidFill>
                  <a:schemeClr val="accent6">
                    <a:lumMod val="75000"/>
                  </a:schemeClr>
                </a:solidFill>
              </a:rPr>
              <a:t>của</a:t>
            </a:r>
            <a:r>
              <a:rPr lang="en-US" altLang="en-US" sz="2400" dirty="0">
                <a:solidFill>
                  <a:schemeClr val="accent6">
                    <a:lumMod val="75000"/>
                  </a:schemeClr>
                </a:solidFill>
              </a:rPr>
              <a:t> ng</a:t>
            </a:r>
            <a:r>
              <a:rPr lang="vi-VN" altLang="en-US" sz="2400" dirty="0">
                <a:solidFill>
                  <a:schemeClr val="accent6">
                    <a:lumMod val="75000"/>
                  </a:schemeClr>
                </a:solidFill>
              </a:rPr>
              <a:t>ư</a:t>
            </a:r>
            <a:r>
              <a:rPr lang="en-US" altLang="en-US" sz="2400" dirty="0" err="1">
                <a:solidFill>
                  <a:schemeClr val="accent6">
                    <a:lumMod val="75000"/>
                  </a:schemeClr>
                </a:solidFill>
              </a:rPr>
              <a:t>ời</a:t>
            </a:r>
            <a:r>
              <a:rPr lang="en-US" altLang="en-US" sz="2400" dirty="0">
                <a:solidFill>
                  <a:schemeClr val="accent6">
                    <a:lumMod val="75000"/>
                  </a:schemeClr>
                </a:solidFill>
              </a:rPr>
              <a:t> </a:t>
            </a:r>
            <a:r>
              <a:rPr lang="en-US" altLang="en-US" sz="2400" dirty="0" err="1">
                <a:solidFill>
                  <a:schemeClr val="accent6">
                    <a:lumMod val="75000"/>
                  </a:schemeClr>
                </a:solidFill>
              </a:rPr>
              <a:t>sử</a:t>
            </a:r>
            <a:r>
              <a:rPr lang="en-US" altLang="en-US" sz="2400" dirty="0">
                <a:solidFill>
                  <a:schemeClr val="accent6">
                    <a:lumMod val="75000"/>
                  </a:schemeClr>
                </a:solidFill>
              </a:rPr>
              <a:t> </a:t>
            </a:r>
            <a:r>
              <a:rPr lang="en-US" altLang="en-US" sz="2400" dirty="0" err="1">
                <a:solidFill>
                  <a:schemeClr val="accent6">
                    <a:lumMod val="75000"/>
                  </a:schemeClr>
                </a:solidFill>
              </a:rPr>
              <a:t>dụng</a:t>
            </a:r>
            <a:r>
              <a:rPr lang="en-US" altLang="en-US" sz="2400" dirty="0">
                <a:solidFill>
                  <a:schemeClr val="accent6">
                    <a:lumMod val="75000"/>
                  </a:schemeClr>
                </a:solidFill>
              </a:rPr>
              <a:t> </a:t>
            </a:r>
            <a:r>
              <a:rPr lang="en-US" altLang="en-US" sz="2400" dirty="0" err="1">
                <a:solidFill>
                  <a:schemeClr val="accent6">
                    <a:lumMod val="75000"/>
                  </a:schemeClr>
                </a:solidFill>
              </a:rPr>
              <a:t>đối</a:t>
            </a:r>
            <a:r>
              <a:rPr lang="en-US" altLang="en-US" sz="2400" dirty="0">
                <a:solidFill>
                  <a:schemeClr val="accent6">
                    <a:lumMod val="75000"/>
                  </a:schemeClr>
                </a:solidFill>
              </a:rPr>
              <a:t> </a:t>
            </a:r>
            <a:r>
              <a:rPr lang="en-US" altLang="en-US" sz="2400" dirty="0" err="1">
                <a:solidFill>
                  <a:schemeClr val="accent6">
                    <a:lumMod val="75000"/>
                  </a:schemeClr>
                </a:solidFill>
              </a:rPr>
              <a:t>với</a:t>
            </a:r>
            <a:r>
              <a:rPr lang="en-US" altLang="en-US" sz="2400" dirty="0">
                <a:solidFill>
                  <a:schemeClr val="accent6">
                    <a:lumMod val="75000"/>
                  </a:schemeClr>
                </a:solidFill>
              </a:rPr>
              <a:t> </a:t>
            </a:r>
            <a:r>
              <a:rPr lang="en-US" altLang="en-US" sz="2400" dirty="0" err="1">
                <a:solidFill>
                  <a:schemeClr val="accent6">
                    <a:lumMod val="75000"/>
                  </a:schemeClr>
                </a:solidFill>
              </a:rPr>
              <a:t>mã</a:t>
            </a:r>
            <a:r>
              <a:rPr lang="en-US" altLang="en-US" sz="2400" dirty="0">
                <a:solidFill>
                  <a:schemeClr val="accent6">
                    <a:lumMod val="75000"/>
                  </a:schemeClr>
                </a:solidFill>
              </a:rPr>
              <a:t> </a:t>
            </a:r>
            <a:r>
              <a:rPr lang="en-US" altLang="en-US" sz="2400" dirty="0" err="1">
                <a:solidFill>
                  <a:schemeClr val="accent6">
                    <a:lumMod val="75000"/>
                  </a:schemeClr>
                </a:solidFill>
              </a:rPr>
              <a:t>nguồn</a:t>
            </a:r>
            <a:r>
              <a:rPr lang="en-US" altLang="en-US" sz="2400" dirty="0">
                <a:solidFill>
                  <a:schemeClr val="accent6">
                    <a:lumMod val="75000"/>
                  </a:schemeClr>
                </a:solidFill>
              </a:rPr>
              <a:t> </a:t>
            </a:r>
            <a:r>
              <a:rPr lang="en-US" altLang="en-US" sz="2400" dirty="0" err="1">
                <a:solidFill>
                  <a:schemeClr val="accent6">
                    <a:lumMod val="75000"/>
                  </a:schemeClr>
                </a:solidFill>
              </a:rPr>
              <a:t>để</a:t>
            </a:r>
            <a:r>
              <a:rPr lang="en-US" altLang="en-US" sz="2400" dirty="0">
                <a:solidFill>
                  <a:schemeClr val="accent6">
                    <a:lumMod val="75000"/>
                  </a:schemeClr>
                </a:solidFill>
              </a:rPr>
              <a:t> </a:t>
            </a:r>
            <a:r>
              <a:rPr lang="en-US" altLang="en-US" sz="2400" dirty="0" err="1">
                <a:solidFill>
                  <a:schemeClr val="accent6">
                    <a:lumMod val="75000"/>
                  </a:schemeClr>
                </a:solidFill>
              </a:rPr>
              <a:t>dùng</a:t>
            </a:r>
            <a:r>
              <a:rPr lang="en-US" altLang="en-US" sz="2400" dirty="0">
                <a:solidFill>
                  <a:schemeClr val="accent6">
                    <a:lumMod val="75000"/>
                  </a:schemeClr>
                </a:solidFill>
              </a:rPr>
              <a:t>, </a:t>
            </a:r>
            <a:r>
              <a:rPr lang="en-US" altLang="en-US" sz="2400" dirty="0" err="1">
                <a:solidFill>
                  <a:schemeClr val="accent6">
                    <a:lumMod val="75000"/>
                  </a:schemeClr>
                </a:solidFill>
              </a:rPr>
              <a:t>thay</a:t>
            </a:r>
            <a:r>
              <a:rPr lang="en-US" altLang="en-US" sz="2400" dirty="0">
                <a:solidFill>
                  <a:schemeClr val="accent6">
                    <a:lumMod val="75000"/>
                  </a:schemeClr>
                </a:solidFill>
              </a:rPr>
              <a:t> </a:t>
            </a:r>
            <a:r>
              <a:rPr lang="en-US" altLang="en-US" sz="2400" dirty="0" err="1">
                <a:solidFill>
                  <a:schemeClr val="accent6">
                    <a:lumMod val="75000"/>
                  </a:schemeClr>
                </a:solidFill>
              </a:rPr>
              <a:t>đổi</a:t>
            </a:r>
            <a:r>
              <a:rPr lang="en-US" altLang="en-US" sz="2400" dirty="0">
                <a:solidFill>
                  <a:schemeClr val="accent6">
                    <a:lumMod val="75000"/>
                  </a:schemeClr>
                </a:solidFill>
              </a:rPr>
              <a:t> </a:t>
            </a:r>
            <a:r>
              <a:rPr lang="en-US" altLang="en-US" sz="2400" dirty="0" err="1">
                <a:solidFill>
                  <a:schemeClr val="accent6">
                    <a:lumMod val="75000"/>
                  </a:schemeClr>
                </a:solidFill>
              </a:rPr>
              <a:t>hoặc</a:t>
            </a:r>
            <a:r>
              <a:rPr lang="en-US" altLang="en-US" sz="2400" dirty="0">
                <a:solidFill>
                  <a:schemeClr val="accent6">
                    <a:lumMod val="75000"/>
                  </a:schemeClr>
                </a:solidFill>
              </a:rPr>
              <a:t> </a:t>
            </a:r>
            <a:r>
              <a:rPr lang="en-US" altLang="en-US" sz="2400" dirty="0" err="1">
                <a:solidFill>
                  <a:schemeClr val="accent6">
                    <a:lumMod val="75000"/>
                  </a:schemeClr>
                </a:solidFill>
              </a:rPr>
              <a:t>phân</a:t>
            </a:r>
            <a:r>
              <a:rPr lang="en-US" altLang="en-US" sz="2400" dirty="0">
                <a:solidFill>
                  <a:schemeClr val="accent6">
                    <a:lumMod val="75000"/>
                  </a:schemeClr>
                </a:solidFill>
              </a:rPr>
              <a:t> </a:t>
            </a:r>
            <a:r>
              <a:rPr lang="en-US" altLang="en-US" sz="2400" dirty="0" err="1">
                <a:solidFill>
                  <a:schemeClr val="accent6">
                    <a:lumMod val="75000"/>
                  </a:schemeClr>
                </a:solidFill>
              </a:rPr>
              <a:t>phối</a:t>
            </a:r>
            <a:r>
              <a:rPr lang="en-US" altLang="en-US" sz="2400" dirty="0">
                <a:solidFill>
                  <a:schemeClr val="accent6">
                    <a:lumMod val="75000"/>
                  </a:schemeClr>
                </a:solidFill>
              </a:rPr>
              <a:t> </a:t>
            </a:r>
            <a:r>
              <a:rPr lang="en-US" altLang="en-US" sz="2400" dirty="0" err="1">
                <a:solidFill>
                  <a:schemeClr val="accent6">
                    <a:lumMod val="75000"/>
                  </a:schemeClr>
                </a:solidFill>
              </a:rPr>
              <a:t>lại</a:t>
            </a:r>
            <a:r>
              <a:rPr lang="en-US" altLang="en-US" sz="2400" dirty="0">
                <a:solidFill>
                  <a:schemeClr val="accent6">
                    <a:lumMod val="75000"/>
                  </a:schemeClr>
                </a:solidFill>
              </a:rPr>
              <a:t>; </a:t>
            </a:r>
          </a:p>
          <a:p>
            <a:pPr indent="803275">
              <a:lnSpc>
                <a:spcPct val="170000"/>
              </a:lnSpc>
            </a:pPr>
            <a:r>
              <a:rPr lang="en-US" altLang="en-US" sz="2400" dirty="0" err="1">
                <a:solidFill>
                  <a:schemeClr val="accent6">
                    <a:lumMod val="75000"/>
                  </a:schemeClr>
                </a:solidFill>
              </a:rPr>
              <a:t>Đảm</a:t>
            </a:r>
            <a:r>
              <a:rPr lang="en-US" altLang="en-US" sz="2400" dirty="0">
                <a:solidFill>
                  <a:schemeClr val="accent6">
                    <a:lumMod val="75000"/>
                  </a:schemeClr>
                </a:solidFill>
              </a:rPr>
              <a:t> </a:t>
            </a:r>
            <a:r>
              <a:rPr lang="en-US" altLang="en-US" sz="2400" dirty="0" err="1">
                <a:solidFill>
                  <a:schemeClr val="accent6">
                    <a:lumMod val="75000"/>
                  </a:schemeClr>
                </a:solidFill>
              </a:rPr>
              <a:t>bảo</a:t>
            </a:r>
            <a:r>
              <a:rPr lang="en-US" altLang="en-US" sz="2400" dirty="0">
                <a:solidFill>
                  <a:schemeClr val="accent6">
                    <a:lumMod val="75000"/>
                  </a:schemeClr>
                </a:solidFill>
              </a:rPr>
              <a:t> </a:t>
            </a:r>
            <a:r>
              <a:rPr lang="en-US" altLang="en-US" sz="2400" dirty="0" err="1">
                <a:solidFill>
                  <a:schemeClr val="accent6">
                    <a:lumMod val="75000"/>
                  </a:schemeClr>
                </a:solidFill>
              </a:rPr>
              <a:t>quyền</a:t>
            </a:r>
            <a:r>
              <a:rPr lang="en-US" altLang="en-US" sz="2400" dirty="0">
                <a:solidFill>
                  <a:schemeClr val="accent6">
                    <a:lumMod val="75000"/>
                  </a:schemeClr>
                </a:solidFill>
              </a:rPr>
              <a:t> </a:t>
            </a:r>
            <a:r>
              <a:rPr lang="en-US" altLang="en-US" sz="2400" dirty="0" err="1">
                <a:solidFill>
                  <a:schemeClr val="accent6">
                    <a:lumMod val="75000"/>
                  </a:schemeClr>
                </a:solidFill>
              </a:rPr>
              <a:t>miễn</a:t>
            </a:r>
            <a:r>
              <a:rPr lang="en-US" altLang="en-US" sz="2400" dirty="0">
                <a:solidFill>
                  <a:schemeClr val="accent6">
                    <a:lumMod val="75000"/>
                  </a:schemeClr>
                </a:solidFill>
              </a:rPr>
              <a:t> </a:t>
            </a:r>
            <a:r>
              <a:rPr lang="en-US" altLang="en-US" sz="2400" dirty="0" err="1">
                <a:solidFill>
                  <a:schemeClr val="accent6">
                    <a:lumMod val="75000"/>
                  </a:schemeClr>
                </a:solidFill>
              </a:rPr>
              <a:t>trừ</a:t>
            </a:r>
            <a:r>
              <a:rPr lang="en-US" altLang="en-US" sz="2400" dirty="0">
                <a:solidFill>
                  <a:schemeClr val="accent6">
                    <a:lumMod val="75000"/>
                  </a:schemeClr>
                </a:solidFill>
              </a:rPr>
              <a:t> </a:t>
            </a:r>
            <a:r>
              <a:rPr lang="en-US" altLang="en-US" sz="2400" dirty="0" err="1">
                <a:solidFill>
                  <a:schemeClr val="accent6">
                    <a:lumMod val="75000"/>
                  </a:schemeClr>
                </a:solidFill>
              </a:rPr>
              <a:t>của</a:t>
            </a:r>
            <a:r>
              <a:rPr lang="en-US" altLang="en-US" sz="2400" dirty="0">
                <a:solidFill>
                  <a:schemeClr val="accent6">
                    <a:lumMod val="75000"/>
                  </a:schemeClr>
                </a:solidFill>
              </a:rPr>
              <a:t> </a:t>
            </a:r>
            <a:r>
              <a:rPr lang="en-US" altLang="en-US" sz="2400" dirty="0" err="1">
                <a:solidFill>
                  <a:schemeClr val="accent6">
                    <a:lumMod val="75000"/>
                  </a:schemeClr>
                </a:solidFill>
              </a:rPr>
              <a:t>các</a:t>
            </a:r>
            <a:r>
              <a:rPr lang="en-US" altLang="en-US" sz="2400" dirty="0">
                <a:solidFill>
                  <a:schemeClr val="accent6">
                    <a:lumMod val="75000"/>
                  </a:schemeClr>
                </a:solidFill>
              </a:rPr>
              <a:t> </a:t>
            </a:r>
            <a:r>
              <a:rPr lang="en-US" altLang="en-US" sz="2400" dirty="0" err="1">
                <a:solidFill>
                  <a:schemeClr val="accent6">
                    <a:lumMod val="75000"/>
                  </a:schemeClr>
                </a:solidFill>
              </a:rPr>
              <a:t>tác</a:t>
            </a:r>
            <a:r>
              <a:rPr lang="en-US" altLang="en-US" sz="2400" dirty="0">
                <a:solidFill>
                  <a:schemeClr val="accent6">
                    <a:lumMod val="75000"/>
                  </a:schemeClr>
                </a:solidFill>
              </a:rPr>
              <a:t> </a:t>
            </a:r>
            <a:r>
              <a:rPr lang="en-US" altLang="en-US" sz="2400" dirty="0" err="1">
                <a:solidFill>
                  <a:schemeClr val="accent6">
                    <a:lumMod val="75000"/>
                  </a:schemeClr>
                </a:solidFill>
              </a:rPr>
              <a:t>giả</a:t>
            </a:r>
            <a:r>
              <a:rPr lang="en-US" altLang="en-US" sz="2400" dirty="0">
                <a:solidFill>
                  <a:schemeClr val="accent6">
                    <a:lumMod val="75000"/>
                  </a:schemeClr>
                </a:solidFill>
              </a:rPr>
              <a:t> </a:t>
            </a:r>
            <a:r>
              <a:rPr lang="en-US" altLang="en-US" sz="2400" dirty="0" err="1">
                <a:solidFill>
                  <a:schemeClr val="accent6">
                    <a:lumMod val="75000"/>
                  </a:schemeClr>
                </a:solidFill>
              </a:rPr>
              <a:t>về</a:t>
            </a:r>
            <a:r>
              <a:rPr lang="en-US" altLang="en-US" sz="2400" dirty="0">
                <a:solidFill>
                  <a:schemeClr val="accent6">
                    <a:lumMod val="75000"/>
                  </a:schemeClr>
                </a:solidFill>
              </a:rPr>
              <a:t> </a:t>
            </a:r>
            <a:r>
              <a:rPr lang="en-US" altLang="en-US" sz="2400" dirty="0" err="1">
                <a:solidFill>
                  <a:schemeClr val="accent6">
                    <a:lumMod val="75000"/>
                  </a:schemeClr>
                </a:solidFill>
              </a:rPr>
              <a:t>hậu</a:t>
            </a:r>
            <a:r>
              <a:rPr lang="en-US" altLang="en-US" sz="2400" dirty="0">
                <a:solidFill>
                  <a:schemeClr val="accent6">
                    <a:lumMod val="75000"/>
                  </a:schemeClr>
                </a:solidFill>
              </a:rPr>
              <a:t> </a:t>
            </a:r>
            <a:r>
              <a:rPr lang="en-US" altLang="en-US" sz="2400" dirty="0" err="1">
                <a:solidFill>
                  <a:schemeClr val="accent6">
                    <a:lumMod val="75000"/>
                  </a:schemeClr>
                </a:solidFill>
              </a:rPr>
              <a:t>quả</a:t>
            </a:r>
            <a:r>
              <a:rPr lang="en-US" altLang="en-US" sz="2400" dirty="0">
                <a:solidFill>
                  <a:schemeClr val="accent6">
                    <a:lumMod val="75000"/>
                  </a:schemeClr>
                </a:solidFill>
              </a:rPr>
              <a:t> </a:t>
            </a:r>
            <a:r>
              <a:rPr lang="en-US" altLang="en-US" sz="2400" dirty="0" err="1">
                <a:solidFill>
                  <a:schemeClr val="accent6">
                    <a:lumMod val="75000"/>
                  </a:schemeClr>
                </a:solidFill>
              </a:rPr>
              <a:t>sử</a:t>
            </a:r>
            <a:r>
              <a:rPr lang="en-US" altLang="en-US" sz="2400" dirty="0">
                <a:solidFill>
                  <a:schemeClr val="accent6">
                    <a:lumMod val="75000"/>
                  </a:schemeClr>
                </a:solidFill>
              </a:rPr>
              <a:t> </a:t>
            </a:r>
            <a:r>
              <a:rPr lang="en-US" altLang="en-US" sz="2400" dirty="0" err="1">
                <a:solidFill>
                  <a:schemeClr val="accent6">
                    <a:lumMod val="75000"/>
                  </a:schemeClr>
                </a:solidFill>
              </a:rPr>
              <a:t>dụng</a:t>
            </a:r>
            <a:r>
              <a:rPr lang="en-US" altLang="en-US" sz="2400" dirty="0">
                <a:solidFill>
                  <a:schemeClr val="accent6">
                    <a:lumMod val="75000"/>
                  </a:schemeClr>
                </a:solidFill>
              </a:rPr>
              <a:t> </a:t>
            </a:r>
            <a:r>
              <a:rPr lang="en-US" altLang="en-US" sz="2400" dirty="0" err="1">
                <a:solidFill>
                  <a:schemeClr val="accent6">
                    <a:lumMod val="75000"/>
                  </a:schemeClr>
                </a:solidFill>
              </a:rPr>
              <a:t>phần</a:t>
            </a:r>
            <a:r>
              <a:rPr lang="en-US" altLang="en-US" sz="2400" dirty="0">
                <a:solidFill>
                  <a:schemeClr val="accent6">
                    <a:lumMod val="75000"/>
                  </a:schemeClr>
                </a:solidFill>
              </a:rPr>
              <a:t> </a:t>
            </a:r>
            <a:r>
              <a:rPr lang="en-US" altLang="en-US" sz="2400" dirty="0" err="1">
                <a:solidFill>
                  <a:schemeClr val="accent6">
                    <a:lumMod val="75000"/>
                  </a:schemeClr>
                </a:solidFill>
              </a:rPr>
              <a:t>mềm</a:t>
            </a:r>
            <a:r>
              <a:rPr lang="en-US" altLang="en-US" sz="2400" dirty="0">
                <a:solidFill>
                  <a:schemeClr val="accent6">
                    <a:lumMod val="75000"/>
                  </a:schemeClr>
                </a:solidFill>
              </a:rPr>
              <a:t>;</a:t>
            </a:r>
          </a:p>
          <a:p>
            <a:pPr indent="803275">
              <a:lnSpc>
                <a:spcPct val="170000"/>
              </a:lnSpc>
            </a:pPr>
            <a:r>
              <a:rPr lang="en-US" altLang="en-US" sz="2400" dirty="0" err="1">
                <a:solidFill>
                  <a:schemeClr val="accent6">
                    <a:lumMod val="75000"/>
                  </a:schemeClr>
                </a:solidFill>
              </a:rPr>
              <a:t>Đảm</a:t>
            </a:r>
            <a:r>
              <a:rPr lang="en-US" altLang="en-US" sz="2400" dirty="0">
                <a:solidFill>
                  <a:schemeClr val="accent6">
                    <a:lumMod val="75000"/>
                  </a:schemeClr>
                </a:solidFill>
              </a:rPr>
              <a:t> </a:t>
            </a:r>
            <a:r>
              <a:rPr lang="en-US" altLang="en-US" sz="2400" dirty="0" err="1">
                <a:solidFill>
                  <a:schemeClr val="accent6">
                    <a:lumMod val="75000"/>
                  </a:schemeClr>
                </a:solidFill>
              </a:rPr>
              <a:t>bảo</a:t>
            </a:r>
            <a:r>
              <a:rPr lang="en-US" altLang="en-US" sz="2400" dirty="0">
                <a:solidFill>
                  <a:schemeClr val="accent6">
                    <a:lumMod val="75000"/>
                  </a:schemeClr>
                </a:solidFill>
              </a:rPr>
              <a:t> </a:t>
            </a:r>
            <a:r>
              <a:rPr lang="en-US" altLang="en-US" sz="2400" dirty="0" err="1">
                <a:solidFill>
                  <a:schemeClr val="accent6">
                    <a:lumMod val="75000"/>
                  </a:schemeClr>
                </a:solidFill>
              </a:rPr>
              <a:t>sự</a:t>
            </a:r>
            <a:r>
              <a:rPr lang="en-US" altLang="en-US" sz="2400" dirty="0">
                <a:solidFill>
                  <a:schemeClr val="accent6">
                    <a:lumMod val="75000"/>
                  </a:schemeClr>
                </a:solidFill>
              </a:rPr>
              <a:t> </a:t>
            </a:r>
            <a:r>
              <a:rPr lang="en-US" altLang="en-US" sz="2400" dirty="0" err="1">
                <a:solidFill>
                  <a:schemeClr val="accent6">
                    <a:lumMod val="75000"/>
                  </a:schemeClr>
                </a:solidFill>
              </a:rPr>
              <a:t>phát</a:t>
            </a:r>
            <a:r>
              <a:rPr lang="en-US" altLang="en-US" sz="2400" dirty="0">
                <a:solidFill>
                  <a:schemeClr val="accent6">
                    <a:lumMod val="75000"/>
                  </a:schemeClr>
                </a:solidFill>
              </a:rPr>
              <a:t> </a:t>
            </a:r>
            <a:r>
              <a:rPr lang="en-US" altLang="en-US" sz="2400" dirty="0" err="1">
                <a:solidFill>
                  <a:schemeClr val="accent6">
                    <a:lumMod val="75000"/>
                  </a:schemeClr>
                </a:solidFill>
              </a:rPr>
              <a:t>triển</a:t>
            </a:r>
            <a:r>
              <a:rPr lang="en-US" altLang="en-US" sz="2400" dirty="0">
                <a:solidFill>
                  <a:schemeClr val="accent6">
                    <a:lumMod val="75000"/>
                  </a:schemeClr>
                </a:solidFill>
              </a:rPr>
              <a:t> </a:t>
            </a:r>
            <a:r>
              <a:rPr lang="en-US" altLang="en-US" sz="2400" dirty="0" err="1">
                <a:solidFill>
                  <a:schemeClr val="accent6">
                    <a:lumMod val="75000"/>
                  </a:schemeClr>
                </a:solidFill>
              </a:rPr>
              <a:t>bền</a:t>
            </a:r>
            <a:r>
              <a:rPr lang="en-US" altLang="en-US" sz="2400" dirty="0">
                <a:solidFill>
                  <a:schemeClr val="accent6">
                    <a:lumMod val="75000"/>
                  </a:schemeClr>
                </a:solidFill>
              </a:rPr>
              <a:t> </a:t>
            </a:r>
            <a:r>
              <a:rPr lang="en-US" altLang="en-US" sz="2400" dirty="0" err="1">
                <a:solidFill>
                  <a:schemeClr val="accent6">
                    <a:lumMod val="75000"/>
                  </a:schemeClr>
                </a:solidFill>
              </a:rPr>
              <a:t>vững</a:t>
            </a:r>
            <a:r>
              <a:rPr lang="en-US" altLang="en-US" sz="2400" dirty="0">
                <a:solidFill>
                  <a:schemeClr val="accent6">
                    <a:lumMod val="75000"/>
                  </a:schemeClr>
                </a:solidFill>
              </a:rPr>
              <a:t> </a:t>
            </a:r>
            <a:r>
              <a:rPr lang="en-US" altLang="en-US" sz="2400" dirty="0" err="1">
                <a:solidFill>
                  <a:schemeClr val="accent6">
                    <a:lumMod val="75000"/>
                  </a:schemeClr>
                </a:solidFill>
              </a:rPr>
              <a:t>của</a:t>
            </a:r>
            <a:r>
              <a:rPr lang="en-US" altLang="en-US" sz="2400" dirty="0">
                <a:solidFill>
                  <a:schemeClr val="accent6">
                    <a:lumMod val="75000"/>
                  </a:schemeClr>
                </a:solidFill>
              </a:rPr>
              <a:t> </a:t>
            </a:r>
            <a:r>
              <a:rPr lang="en-US" altLang="en-US" sz="2400" dirty="0" err="1">
                <a:solidFill>
                  <a:schemeClr val="accent6">
                    <a:lumMod val="75000"/>
                  </a:schemeClr>
                </a:solidFill>
              </a:rPr>
              <a:t>phần</a:t>
            </a:r>
            <a:r>
              <a:rPr lang="en-US" altLang="en-US" sz="2400" dirty="0">
                <a:solidFill>
                  <a:schemeClr val="accent6">
                    <a:lumMod val="75000"/>
                  </a:schemeClr>
                </a:solidFill>
              </a:rPr>
              <a:t> </a:t>
            </a:r>
            <a:r>
              <a:rPr lang="en-US" altLang="en-US" sz="2400" dirty="0" err="1">
                <a:solidFill>
                  <a:schemeClr val="accent6">
                    <a:lumMod val="75000"/>
                  </a:schemeClr>
                </a:solidFill>
              </a:rPr>
              <a:t>mềm</a:t>
            </a:r>
            <a:r>
              <a:rPr lang="en-US" altLang="en-US" sz="2400" dirty="0">
                <a:solidFill>
                  <a:schemeClr val="accent6">
                    <a:lumMod val="75000"/>
                  </a:schemeClr>
                </a:solidFill>
              </a:rPr>
              <a:t> </a:t>
            </a:r>
            <a:r>
              <a:rPr lang="en-US" altLang="en-US" sz="2400" dirty="0" err="1">
                <a:solidFill>
                  <a:schemeClr val="accent6">
                    <a:lumMod val="75000"/>
                  </a:schemeClr>
                </a:solidFill>
              </a:rPr>
              <a:t>nguồn</a:t>
            </a:r>
            <a:r>
              <a:rPr lang="en-US" altLang="en-US" sz="2400" dirty="0">
                <a:solidFill>
                  <a:schemeClr val="accent6">
                    <a:lumMod val="75000"/>
                  </a:schemeClr>
                </a:solidFill>
              </a:rPr>
              <a:t> </a:t>
            </a:r>
            <a:r>
              <a:rPr lang="en-US" altLang="en-US" sz="2400" dirty="0" err="1">
                <a:solidFill>
                  <a:schemeClr val="accent6">
                    <a:lumMod val="75000"/>
                  </a:schemeClr>
                </a:solidFill>
              </a:rPr>
              <a:t>mở</a:t>
            </a:r>
            <a:r>
              <a:rPr lang="en-US" altLang="en-US" sz="2400" dirty="0">
                <a:solidFill>
                  <a:schemeClr val="accent6">
                    <a:lumMod val="75000"/>
                  </a:schemeClr>
                </a:solidFill>
              </a:rPr>
              <a:t> </a:t>
            </a:r>
            <a:r>
              <a:rPr lang="en-US" altLang="en-US" sz="2400" dirty="0" err="1">
                <a:solidFill>
                  <a:schemeClr val="accent6">
                    <a:lumMod val="75000"/>
                  </a:schemeClr>
                </a:solidFill>
              </a:rPr>
              <a:t>bằng</a:t>
            </a:r>
            <a:r>
              <a:rPr lang="en-US" altLang="en-US" sz="2400" dirty="0">
                <a:solidFill>
                  <a:schemeClr val="accent6">
                    <a:lumMod val="75000"/>
                  </a:schemeClr>
                </a:solidFill>
              </a:rPr>
              <a:t> </a:t>
            </a:r>
            <a:r>
              <a:rPr lang="en-US" altLang="en-US" sz="2400" dirty="0" err="1">
                <a:solidFill>
                  <a:schemeClr val="accent6">
                    <a:lumMod val="75000"/>
                  </a:schemeClr>
                </a:solidFill>
              </a:rPr>
              <a:t>cách</a:t>
            </a:r>
            <a:r>
              <a:rPr lang="en-US" altLang="en-US" sz="2400" dirty="0">
                <a:solidFill>
                  <a:schemeClr val="accent6">
                    <a:lumMod val="75000"/>
                  </a:schemeClr>
                </a:solidFill>
              </a:rPr>
              <a:t> </a:t>
            </a:r>
            <a:r>
              <a:rPr lang="en-US" altLang="en-US" sz="2400" dirty="0" err="1">
                <a:solidFill>
                  <a:schemeClr val="accent6">
                    <a:lumMod val="75000"/>
                  </a:schemeClr>
                </a:solidFill>
              </a:rPr>
              <a:t>công</a:t>
            </a:r>
            <a:r>
              <a:rPr lang="en-US" altLang="en-US" sz="2400" dirty="0">
                <a:solidFill>
                  <a:schemeClr val="accent6">
                    <a:lumMod val="75000"/>
                  </a:schemeClr>
                </a:solidFill>
              </a:rPr>
              <a:t> </a:t>
            </a:r>
            <a:r>
              <a:rPr lang="en-US" altLang="en-US" sz="2400" dirty="0" err="1">
                <a:solidFill>
                  <a:schemeClr val="accent6">
                    <a:lumMod val="75000"/>
                  </a:schemeClr>
                </a:solidFill>
              </a:rPr>
              <a:t>bố</a:t>
            </a:r>
            <a:r>
              <a:rPr lang="en-US" altLang="en-US" sz="2400" dirty="0">
                <a:solidFill>
                  <a:schemeClr val="accent6">
                    <a:lumMod val="75000"/>
                  </a:schemeClr>
                </a:solidFill>
              </a:rPr>
              <a:t> </a:t>
            </a:r>
            <a:r>
              <a:rPr lang="en-US" altLang="en-US" sz="2400" dirty="0" err="1">
                <a:solidFill>
                  <a:schemeClr val="accent6">
                    <a:lumMod val="75000"/>
                  </a:schemeClr>
                </a:solidFill>
              </a:rPr>
              <a:t>rõ</a:t>
            </a:r>
            <a:r>
              <a:rPr lang="en-US" altLang="en-US" sz="2400" dirty="0">
                <a:solidFill>
                  <a:schemeClr val="accent6">
                    <a:lumMod val="75000"/>
                  </a:schemeClr>
                </a:solidFill>
              </a:rPr>
              <a:t> </a:t>
            </a:r>
            <a:r>
              <a:rPr lang="en-US" altLang="en-US" sz="2400" dirty="0" err="1">
                <a:solidFill>
                  <a:schemeClr val="accent6">
                    <a:lumMod val="75000"/>
                  </a:schemeClr>
                </a:solidFill>
              </a:rPr>
              <a:t>ràng</a:t>
            </a:r>
            <a:r>
              <a:rPr lang="en-US" altLang="en-US" sz="2400" dirty="0">
                <a:solidFill>
                  <a:schemeClr val="accent6">
                    <a:lumMod val="75000"/>
                  </a:schemeClr>
                </a:solidFill>
              </a:rPr>
              <a:t> </a:t>
            </a:r>
            <a:r>
              <a:rPr lang="en-US" altLang="en-US" sz="2400" dirty="0" err="1">
                <a:solidFill>
                  <a:schemeClr val="accent6">
                    <a:lumMod val="75000"/>
                  </a:schemeClr>
                </a:solidFill>
              </a:rPr>
              <a:t>các</a:t>
            </a:r>
            <a:r>
              <a:rPr lang="en-US" altLang="en-US" sz="2400" dirty="0">
                <a:solidFill>
                  <a:schemeClr val="accent6">
                    <a:lumMod val="75000"/>
                  </a:schemeClr>
                </a:solidFill>
              </a:rPr>
              <a:t> </a:t>
            </a:r>
            <a:r>
              <a:rPr lang="en-US" altLang="en-US" sz="2400" dirty="0" err="1">
                <a:solidFill>
                  <a:schemeClr val="accent6">
                    <a:lumMod val="75000"/>
                  </a:schemeClr>
                </a:solidFill>
              </a:rPr>
              <a:t>thay</a:t>
            </a:r>
            <a:r>
              <a:rPr lang="en-US" altLang="en-US" sz="2400" dirty="0">
                <a:solidFill>
                  <a:schemeClr val="accent6">
                    <a:lumMod val="75000"/>
                  </a:schemeClr>
                </a:solidFill>
              </a:rPr>
              <a:t> </a:t>
            </a:r>
            <a:r>
              <a:rPr lang="en-US" altLang="en-US" sz="2400" dirty="0" err="1">
                <a:solidFill>
                  <a:schemeClr val="accent6">
                    <a:lumMod val="75000"/>
                  </a:schemeClr>
                </a:solidFill>
              </a:rPr>
              <a:t>đổi</a:t>
            </a:r>
            <a:r>
              <a:rPr lang="en-US" altLang="en-US" sz="2400" dirty="0">
                <a:solidFill>
                  <a:schemeClr val="accent6">
                    <a:lumMod val="75000"/>
                  </a:schemeClr>
                </a:solidFill>
              </a:rPr>
              <a:t> </a:t>
            </a:r>
            <a:r>
              <a:rPr lang="en-US" altLang="en-US" sz="2400" dirty="0" err="1">
                <a:solidFill>
                  <a:schemeClr val="accent6">
                    <a:lumMod val="75000"/>
                  </a:schemeClr>
                </a:solidFill>
              </a:rPr>
              <a:t>của</a:t>
            </a:r>
            <a:r>
              <a:rPr lang="en-US" altLang="en-US" sz="2400" dirty="0">
                <a:solidFill>
                  <a:schemeClr val="accent6">
                    <a:lumMod val="75000"/>
                  </a:schemeClr>
                </a:solidFill>
              </a:rPr>
              <a:t> </a:t>
            </a:r>
            <a:r>
              <a:rPr lang="en-US" altLang="en-US" sz="2400" dirty="0" err="1">
                <a:solidFill>
                  <a:schemeClr val="accent6">
                    <a:lumMod val="75000"/>
                  </a:schemeClr>
                </a:solidFill>
              </a:rPr>
              <a:t>các</a:t>
            </a:r>
            <a:r>
              <a:rPr lang="en-US" altLang="en-US" sz="2400" dirty="0">
                <a:solidFill>
                  <a:schemeClr val="accent6">
                    <a:lumMod val="75000"/>
                  </a:schemeClr>
                </a:solidFill>
              </a:rPr>
              <a:t> </a:t>
            </a:r>
            <a:r>
              <a:rPr lang="en-US" altLang="en-US" sz="2400" dirty="0" err="1">
                <a:solidFill>
                  <a:schemeClr val="accent6">
                    <a:lumMod val="75000"/>
                  </a:schemeClr>
                </a:solidFill>
              </a:rPr>
              <a:t>phiên</a:t>
            </a:r>
            <a:r>
              <a:rPr lang="en-US" altLang="en-US" sz="2400" dirty="0">
                <a:solidFill>
                  <a:schemeClr val="accent6">
                    <a:lumMod val="75000"/>
                  </a:schemeClr>
                </a:solidFill>
              </a:rPr>
              <a:t> </a:t>
            </a:r>
            <a:r>
              <a:rPr lang="en-US" altLang="en-US" sz="2400" dirty="0" err="1">
                <a:solidFill>
                  <a:schemeClr val="accent6">
                    <a:lumMod val="75000"/>
                  </a:schemeClr>
                </a:solidFill>
              </a:rPr>
              <a:t>bản</a:t>
            </a:r>
            <a:r>
              <a:rPr lang="en-US" altLang="en-US" sz="2400" dirty="0">
                <a:solidFill>
                  <a:schemeClr val="accent6">
                    <a:lumMod val="75000"/>
                  </a:schemeClr>
                </a:solidFill>
              </a:rPr>
              <a:t> </a:t>
            </a:r>
            <a:r>
              <a:rPr lang="en-US" altLang="en-US" sz="2400" dirty="0" err="1">
                <a:solidFill>
                  <a:schemeClr val="accent6">
                    <a:lumMod val="75000"/>
                  </a:schemeClr>
                </a:solidFill>
              </a:rPr>
              <a:t>và</a:t>
            </a:r>
            <a:r>
              <a:rPr lang="en-US" altLang="en-US" sz="2400" dirty="0">
                <a:solidFill>
                  <a:schemeClr val="accent6">
                    <a:lumMod val="75000"/>
                  </a:schemeClr>
                </a:solidFill>
              </a:rPr>
              <a:t> </a:t>
            </a:r>
            <a:r>
              <a:rPr lang="en-US" altLang="en-US" sz="2400" dirty="0" err="1">
                <a:solidFill>
                  <a:schemeClr val="accent6">
                    <a:lumMod val="75000"/>
                  </a:schemeClr>
                </a:solidFill>
              </a:rPr>
              <a:t>buộc</a:t>
            </a:r>
            <a:r>
              <a:rPr lang="en-US" altLang="en-US" sz="2400" dirty="0">
                <a:solidFill>
                  <a:schemeClr val="accent6">
                    <a:lumMod val="75000"/>
                  </a:schemeClr>
                </a:solidFill>
              </a:rPr>
              <a:t> </a:t>
            </a:r>
            <a:r>
              <a:rPr lang="en-US" altLang="en-US" sz="2400" dirty="0" err="1">
                <a:solidFill>
                  <a:schemeClr val="accent6">
                    <a:lumMod val="75000"/>
                  </a:schemeClr>
                </a:solidFill>
              </a:rPr>
              <a:t>phần</a:t>
            </a:r>
            <a:r>
              <a:rPr lang="en-US" altLang="en-US" sz="2400" dirty="0">
                <a:solidFill>
                  <a:schemeClr val="accent6">
                    <a:lumMod val="75000"/>
                  </a:schemeClr>
                </a:solidFill>
              </a:rPr>
              <a:t> </a:t>
            </a:r>
            <a:r>
              <a:rPr lang="en-US" altLang="en-US" sz="2400" dirty="0" err="1">
                <a:solidFill>
                  <a:schemeClr val="accent6">
                    <a:lumMod val="75000"/>
                  </a:schemeClr>
                </a:solidFill>
              </a:rPr>
              <a:t>phát</a:t>
            </a:r>
            <a:r>
              <a:rPr lang="en-US" altLang="en-US" sz="2400" dirty="0">
                <a:solidFill>
                  <a:schemeClr val="accent6">
                    <a:lumMod val="75000"/>
                  </a:schemeClr>
                </a:solidFill>
              </a:rPr>
              <a:t> </a:t>
            </a:r>
            <a:r>
              <a:rPr lang="en-US" altLang="en-US" sz="2400" dirty="0" err="1">
                <a:solidFill>
                  <a:schemeClr val="accent6">
                    <a:lumMod val="75000"/>
                  </a:schemeClr>
                </a:solidFill>
              </a:rPr>
              <a:t>triển</a:t>
            </a:r>
            <a:r>
              <a:rPr lang="en-US" altLang="en-US" sz="2400" dirty="0">
                <a:solidFill>
                  <a:schemeClr val="accent6">
                    <a:lumMod val="75000"/>
                  </a:schemeClr>
                </a:solidFill>
              </a:rPr>
              <a:t> </a:t>
            </a:r>
            <a:r>
              <a:rPr lang="en-US" altLang="en-US" sz="2400" dirty="0" err="1">
                <a:solidFill>
                  <a:schemeClr val="accent6">
                    <a:lumMod val="75000"/>
                  </a:schemeClr>
                </a:solidFill>
              </a:rPr>
              <a:t>dựa</a:t>
            </a:r>
            <a:r>
              <a:rPr lang="en-US" altLang="en-US" sz="2400" dirty="0">
                <a:solidFill>
                  <a:schemeClr val="accent6">
                    <a:lumMod val="75000"/>
                  </a:schemeClr>
                </a:solidFill>
              </a:rPr>
              <a:t> </a:t>
            </a:r>
            <a:r>
              <a:rPr lang="en-US" altLang="en-US" sz="2400" dirty="0" err="1">
                <a:solidFill>
                  <a:schemeClr val="accent6">
                    <a:lumMod val="75000"/>
                  </a:schemeClr>
                </a:solidFill>
              </a:rPr>
              <a:t>trên</a:t>
            </a:r>
            <a:r>
              <a:rPr lang="en-US" altLang="en-US" sz="2400" dirty="0">
                <a:solidFill>
                  <a:schemeClr val="accent6">
                    <a:lumMod val="75000"/>
                  </a:schemeClr>
                </a:solidFill>
              </a:rPr>
              <a:t> </a:t>
            </a:r>
            <a:r>
              <a:rPr lang="en-US" altLang="en-US" sz="2400" dirty="0" err="1">
                <a:solidFill>
                  <a:schemeClr val="accent6">
                    <a:lumMod val="75000"/>
                  </a:schemeClr>
                </a:solidFill>
              </a:rPr>
              <a:t>phần</a:t>
            </a:r>
            <a:r>
              <a:rPr lang="en-US" altLang="en-US" sz="2400" dirty="0">
                <a:solidFill>
                  <a:schemeClr val="accent6">
                    <a:lumMod val="75000"/>
                  </a:schemeClr>
                </a:solidFill>
              </a:rPr>
              <a:t> </a:t>
            </a:r>
            <a:r>
              <a:rPr lang="en-US" altLang="en-US" sz="2400" dirty="0" err="1">
                <a:solidFill>
                  <a:schemeClr val="accent6">
                    <a:lumMod val="75000"/>
                  </a:schemeClr>
                </a:solidFill>
              </a:rPr>
              <a:t>mềm</a:t>
            </a:r>
            <a:r>
              <a:rPr lang="en-US" altLang="en-US" sz="2400" dirty="0">
                <a:solidFill>
                  <a:schemeClr val="accent6">
                    <a:lumMod val="75000"/>
                  </a:schemeClr>
                </a:solidFill>
              </a:rPr>
              <a:t> </a:t>
            </a:r>
            <a:r>
              <a:rPr lang="en-US" altLang="en-US" sz="2400" dirty="0" err="1">
                <a:solidFill>
                  <a:schemeClr val="accent6">
                    <a:lumMod val="75000"/>
                  </a:schemeClr>
                </a:solidFill>
              </a:rPr>
              <a:t>nguồn</a:t>
            </a:r>
            <a:r>
              <a:rPr lang="en-US" altLang="en-US" sz="2400" dirty="0">
                <a:solidFill>
                  <a:schemeClr val="accent6">
                    <a:lumMod val="75000"/>
                  </a:schemeClr>
                </a:solidFill>
              </a:rPr>
              <a:t> </a:t>
            </a:r>
            <a:r>
              <a:rPr lang="en-US" altLang="en-US" sz="2400" dirty="0" err="1">
                <a:solidFill>
                  <a:schemeClr val="accent6">
                    <a:lumMod val="75000"/>
                  </a:schemeClr>
                </a:solidFill>
              </a:rPr>
              <a:t>mở</a:t>
            </a:r>
            <a:r>
              <a:rPr lang="en-US" altLang="en-US" sz="2400" dirty="0">
                <a:solidFill>
                  <a:schemeClr val="accent6">
                    <a:lumMod val="75000"/>
                  </a:schemeClr>
                </a:solidFill>
              </a:rPr>
              <a:t> </a:t>
            </a:r>
            <a:r>
              <a:rPr lang="en-US" altLang="en-US" sz="2400" dirty="0" err="1">
                <a:solidFill>
                  <a:schemeClr val="accent6">
                    <a:lumMod val="75000"/>
                  </a:schemeClr>
                </a:solidFill>
              </a:rPr>
              <a:t>theo</a:t>
            </a:r>
            <a:r>
              <a:rPr lang="en-US" altLang="en-US" sz="2400" dirty="0">
                <a:solidFill>
                  <a:schemeClr val="accent6">
                    <a:lumMod val="75000"/>
                  </a:schemeClr>
                </a:solidFill>
              </a:rPr>
              <a:t> </a:t>
            </a:r>
            <a:r>
              <a:rPr lang="en-US" altLang="en-US" sz="2400" dirty="0" err="1">
                <a:solidFill>
                  <a:schemeClr val="accent6">
                    <a:lumMod val="75000"/>
                  </a:schemeClr>
                </a:solidFill>
              </a:rPr>
              <a:t>giấy</a:t>
            </a:r>
            <a:r>
              <a:rPr lang="en-US" altLang="en-US" sz="2400" dirty="0">
                <a:solidFill>
                  <a:schemeClr val="accent6">
                    <a:lumMod val="75000"/>
                  </a:schemeClr>
                </a:solidFill>
              </a:rPr>
              <a:t> </a:t>
            </a:r>
            <a:r>
              <a:rPr lang="en-US" altLang="en-US" sz="2400" dirty="0" err="1">
                <a:solidFill>
                  <a:schemeClr val="accent6">
                    <a:lumMod val="75000"/>
                  </a:schemeClr>
                </a:solidFill>
              </a:rPr>
              <a:t>phép</a:t>
            </a:r>
            <a:r>
              <a:rPr lang="en-US" altLang="en-US" sz="2400" dirty="0">
                <a:solidFill>
                  <a:schemeClr val="accent6">
                    <a:lumMod val="75000"/>
                  </a:schemeClr>
                </a:solidFill>
              </a:rPr>
              <a:t> GPL </a:t>
            </a:r>
            <a:r>
              <a:rPr lang="en-US" altLang="en-US" sz="2400" dirty="0" err="1">
                <a:solidFill>
                  <a:schemeClr val="accent6">
                    <a:lumMod val="75000"/>
                  </a:schemeClr>
                </a:solidFill>
              </a:rPr>
              <a:t>cũng</a:t>
            </a:r>
            <a:r>
              <a:rPr lang="en-US" altLang="en-US" sz="2400" dirty="0">
                <a:solidFill>
                  <a:schemeClr val="accent6">
                    <a:lumMod val="75000"/>
                  </a:schemeClr>
                </a:solidFill>
              </a:rPr>
              <a:t> </a:t>
            </a:r>
            <a:r>
              <a:rPr lang="en-US" altLang="en-US" sz="2400" dirty="0" err="1">
                <a:solidFill>
                  <a:schemeClr val="accent6">
                    <a:lumMod val="75000"/>
                  </a:schemeClr>
                </a:solidFill>
              </a:rPr>
              <a:t>phải</a:t>
            </a:r>
            <a:r>
              <a:rPr lang="en-US" altLang="en-US" sz="2400" dirty="0">
                <a:solidFill>
                  <a:schemeClr val="accent6">
                    <a:lumMod val="75000"/>
                  </a:schemeClr>
                </a:solidFill>
              </a:rPr>
              <a:t> </a:t>
            </a:r>
            <a:r>
              <a:rPr lang="en-US" altLang="en-US" sz="2400" dirty="0" err="1">
                <a:solidFill>
                  <a:schemeClr val="accent6">
                    <a:lumMod val="75000"/>
                  </a:schemeClr>
                </a:solidFill>
              </a:rPr>
              <a:t>mở</a:t>
            </a:r>
            <a:r>
              <a:rPr lang="en-US" altLang="en-US" sz="2400" dirty="0">
                <a:solidFill>
                  <a:schemeClr val="accent6">
                    <a:lumMod val="75000"/>
                  </a:schemeClr>
                </a:solidFill>
              </a:rPr>
              <a:t> </a:t>
            </a:r>
            <a:r>
              <a:rPr lang="en-US" altLang="en-US" sz="2400" dirty="0" err="1">
                <a:solidFill>
                  <a:schemeClr val="accent6">
                    <a:lumMod val="75000"/>
                  </a:schemeClr>
                </a:solidFill>
              </a:rPr>
              <a:t>theo</a:t>
            </a:r>
            <a:r>
              <a:rPr lang="en-US" altLang="en-US" sz="2400" dirty="0">
                <a:solidFill>
                  <a:schemeClr val="accent6">
                    <a:lumMod val="75000"/>
                  </a:schemeClr>
                </a:solidFill>
              </a:rPr>
              <a:t> GPL.</a:t>
            </a:r>
            <a:endParaRPr lang="en-US" sz="2400" dirty="0">
              <a:solidFill>
                <a:schemeClr val="accent6">
                  <a:lumMod val="75000"/>
                </a:schemeClr>
              </a:solidFill>
            </a:endParaRPr>
          </a:p>
        </p:txBody>
      </p:sp>
      <p:pic>
        <p:nvPicPr>
          <p:cNvPr id="8" name="Picture 7" descr="A red and black sign with black text&#10;&#10;Description automatically generated">
            <a:hlinkClick r:id="rId2"/>
            <a:extLst>
              <a:ext uri="{FF2B5EF4-FFF2-40B4-BE49-F238E27FC236}">
                <a16:creationId xmlns:a16="http://schemas.microsoft.com/office/drawing/2014/main" id="{A7DE6EA0-EF7B-4188-9B24-B1917358147B}"/>
              </a:ext>
            </a:extLst>
          </p:cNvPr>
          <p:cNvPicPr>
            <a:picLocks noChangeAspect="1"/>
          </p:cNvPicPr>
          <p:nvPr/>
        </p:nvPicPr>
        <p:blipFill>
          <a:blip r:embed="rId3"/>
          <a:stretch>
            <a:fillRect/>
          </a:stretch>
        </p:blipFill>
        <p:spPr>
          <a:xfrm>
            <a:off x="10056851" y="0"/>
            <a:ext cx="2135149" cy="1057869"/>
          </a:xfrm>
          <a:prstGeom prst="rect">
            <a:avLst/>
          </a:prstGeom>
        </p:spPr>
      </p:pic>
      <p:pic>
        <p:nvPicPr>
          <p:cNvPr id="11" name="Picture 10" descr="A red and black rectangles&#10;&#10;Description automatically generated">
            <a:hlinkClick r:id="rId4"/>
            <a:extLst>
              <a:ext uri="{FF2B5EF4-FFF2-40B4-BE49-F238E27FC236}">
                <a16:creationId xmlns:a16="http://schemas.microsoft.com/office/drawing/2014/main" id="{8D13FFEB-AEC9-4729-BEA5-774006B7F2A7}"/>
              </a:ext>
            </a:extLst>
          </p:cNvPr>
          <p:cNvPicPr>
            <a:picLocks noChangeAspect="1"/>
          </p:cNvPicPr>
          <p:nvPr/>
        </p:nvPicPr>
        <p:blipFill>
          <a:blip r:embed="rId5"/>
          <a:stretch>
            <a:fillRect/>
          </a:stretch>
        </p:blipFill>
        <p:spPr>
          <a:xfrm>
            <a:off x="10178400" y="5740183"/>
            <a:ext cx="2054116" cy="1057870"/>
          </a:xfrm>
          <a:prstGeom prst="rect">
            <a:avLst/>
          </a:prstGeom>
        </p:spPr>
      </p:pic>
      <p:pic>
        <p:nvPicPr>
          <p:cNvPr id="6" name="Graphic 5" descr="Right pointing backhand index">
            <a:extLst>
              <a:ext uri="{FF2B5EF4-FFF2-40B4-BE49-F238E27FC236}">
                <a16:creationId xmlns:a16="http://schemas.microsoft.com/office/drawing/2014/main" id="{C019A77F-3617-4D6F-ABCD-AEDA60B621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115" y="1937057"/>
            <a:ext cx="532540" cy="532540"/>
          </a:xfrm>
          <a:prstGeom prst="rect">
            <a:avLst/>
          </a:prstGeom>
        </p:spPr>
      </p:pic>
      <p:pic>
        <p:nvPicPr>
          <p:cNvPr id="12" name="Graphic 11" descr="Right pointing backhand index">
            <a:extLst>
              <a:ext uri="{FF2B5EF4-FFF2-40B4-BE49-F238E27FC236}">
                <a16:creationId xmlns:a16="http://schemas.microsoft.com/office/drawing/2014/main" id="{FCB29803-0095-455A-87C3-B565BCAAE9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518" y="3415081"/>
            <a:ext cx="532540" cy="532540"/>
          </a:xfrm>
          <a:prstGeom prst="rect">
            <a:avLst/>
          </a:prstGeom>
        </p:spPr>
      </p:pic>
      <p:pic>
        <p:nvPicPr>
          <p:cNvPr id="14" name="Graphic 13" descr="Right pointing backhand index">
            <a:extLst>
              <a:ext uri="{FF2B5EF4-FFF2-40B4-BE49-F238E27FC236}">
                <a16:creationId xmlns:a16="http://schemas.microsoft.com/office/drawing/2014/main" id="{C9428DA8-175B-4868-A6B9-BA6F447485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115" y="4139014"/>
            <a:ext cx="532540" cy="532540"/>
          </a:xfrm>
          <a:prstGeom prst="rect">
            <a:avLst/>
          </a:prstGeom>
        </p:spPr>
      </p:pic>
    </p:spTree>
    <p:extLst>
      <p:ext uri="{BB962C8B-B14F-4D97-AF65-F5344CB8AC3E}">
        <p14:creationId xmlns:p14="http://schemas.microsoft.com/office/powerpoint/2010/main" val="1470979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17">
      <a:dk1>
        <a:sysClr val="windowText" lastClr="000000"/>
      </a:dk1>
      <a:lt1>
        <a:sysClr val="window" lastClr="FFFFFF"/>
      </a:lt1>
      <a:dk2>
        <a:srgbClr val="44546A"/>
      </a:dk2>
      <a:lt2>
        <a:srgbClr val="E7E6E6"/>
      </a:lt2>
      <a:accent1>
        <a:srgbClr val="E23042"/>
      </a:accent1>
      <a:accent2>
        <a:srgbClr val="3578AF"/>
      </a:accent2>
      <a:accent3>
        <a:srgbClr val="C4C4C4"/>
      </a:accent3>
      <a:accent4>
        <a:srgbClr val="A80B22"/>
      </a:accent4>
      <a:accent5>
        <a:srgbClr val="E2E2E2"/>
      </a:accent5>
      <a:accent6>
        <a:srgbClr val="2A6187"/>
      </a:accent6>
      <a:hlink>
        <a:srgbClr val="0563C1"/>
      </a:hlink>
      <a:folHlink>
        <a:srgbClr val="954F72"/>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wish American Heritage Month_Win32_JC_SL_v3" id="{5A91364D-DD38-4994-BB9C-41D074FD197A}" vid="{8577DF34-D72C-48EB-902A-0A54C766E05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E2DFF-920A-42C9-AEE0-3A0BF6AF4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F283A3-AA81-4663-8764-64F64C723FD1}">
  <ds:schemaRefs>
    <ds:schemaRef ds:uri="http://purl.org/dc/elements/1.1/"/>
    <ds:schemaRef ds:uri="http://www.w3.org/XML/1998/namespace"/>
    <ds:schemaRef ds:uri="http://purl.org/dc/terms/"/>
    <ds:schemaRef ds:uri="http://schemas.openxmlformats.org/package/2006/metadata/core-properties"/>
    <ds:schemaRef ds:uri="230e9df3-be65-4c73-a93b-d1236ebd677e"/>
    <ds:schemaRef ds:uri="http://purl.org/dc/dcmitype/"/>
    <ds:schemaRef ds:uri="http://schemas.microsoft.com/office/2006/documentManagement/types"/>
    <ds:schemaRef ds:uri="http://schemas.microsoft.com/office/infopath/2007/PartnerControls"/>
    <ds:schemaRef ds:uri="71af3243-3dd4-4a8d-8c0d-dd76da1f02a5"/>
    <ds:schemaRef ds:uri="16c05727-aa75-4e4a-9b5f-8a80a1165891"/>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915C1F8C-D27A-4CE7-9DF4-4AFDB2880FA9}">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Organic</Template>
  <TotalTime>2504</TotalTime>
  <Words>1305</Words>
  <Application>Microsoft Office PowerPoint</Application>
  <PresentationFormat>Widescreen</PresentationFormat>
  <Paragraphs>103</Paragraphs>
  <Slides>24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Exotic</vt:lpstr>
      <vt:lpstr>Roboto</vt:lpstr>
      <vt:lpstr>Segoe UI</vt:lpstr>
      <vt:lpstr>Office Theme</vt:lpstr>
      <vt:lpstr>PHẦN MỀM NGUỒN MỞ VÀ  PHẦN MỀM CHẠY TRÊN INTERNET</vt:lpstr>
      <vt:lpstr>PowerPoint Presentation</vt:lpstr>
      <vt:lpstr>Phần mềm nguồn mở là gì?</vt:lpstr>
      <vt:lpstr>1. Phần mềm nguồn mở </vt:lpstr>
      <vt:lpstr>1st</vt:lpstr>
      <vt:lpstr>2nd</vt:lpstr>
      <vt:lpstr>3rd</vt:lpstr>
      <vt:lpstr>b. Giấy phép đối với phần mềm nguồn mở</vt:lpstr>
      <vt:lpstr>b. Giấy phép đối với phần mềm nguồn mở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VẬN DỤNG</vt:lpstr>
      <vt:lpstr>Em hãy tìm hiểu trên Internet và cho biết tên một số phần mềm đồ họa nguồn mở và một số phần mềm đồ họa thương mại.</vt:lpstr>
      <vt:lpstr>Nói chung, các môi trường lập trình trên ngôn ngữ Python đều không có chức năng biên dịch để chuyển mã nguồn thành mã máy. Các chương trình Python đều ở dạng mã nguồn. Liệu có thể coi mọi phần mềm viết bằng Python đều là phần mềm nguồn mở hay không?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TIN11_BÀI 3. PHẦN MỀM NGUỒN MỞ VÀ PHẦN MỀM CHẠY TRÊN INTERNET</dc:title>
  <dc:subject/>
  <dc:creator>Trần Quốc Minh</dc:creator>
  <cp:keywords/>
  <dc:description/>
  <cp:lastModifiedBy>Administrator</cp:lastModifiedBy>
  <cp:revision>63</cp:revision>
  <dcterms:created xsi:type="dcterms:W3CDTF">2023-07-05T14:38:09Z</dcterms:created>
  <dcterms:modified xsi:type="dcterms:W3CDTF">2024-09-25T16:56:46Z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2023-07-05T14:38:11Z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e39faec7-3053-4cf9-87b4-74c8d7922832</vt:lpwstr>
  </property>
  <property fmtid="{D5CDD505-2E9C-101B-9397-08002B2CF9AE}" pid="8" name="MSIP_Label_defa4170-0d19-0005-0004-bc88714345d2_ActionId">
    <vt:lpwstr>5fe11f42-aafa-4943-b88a-0000ca723745</vt:lpwstr>
  </property>
  <property fmtid="{D5CDD505-2E9C-101B-9397-08002B2CF9AE}" pid="9" name="MSIP_Label_defa4170-0d19-0005-0004-bc88714345d2_ContentBits">
    <vt:lpwstr>0</vt:lpwstr>
  </property>
</Properties>
</file>