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7"/>
  </p:notesMasterIdLst>
  <p:handoutMasterIdLst>
    <p:handoutMasterId r:id="rId38"/>
  </p:handoutMasterIdLst>
  <p:sldIdLst>
    <p:sldId id="490" r:id="rId2"/>
    <p:sldId id="339" r:id="rId3"/>
    <p:sldId id="356" r:id="rId4"/>
    <p:sldId id="484" r:id="rId5"/>
    <p:sldId id="399" r:id="rId6"/>
    <p:sldId id="458" r:id="rId7"/>
    <p:sldId id="485" r:id="rId8"/>
    <p:sldId id="460" r:id="rId9"/>
    <p:sldId id="462" r:id="rId10"/>
    <p:sldId id="463" r:id="rId11"/>
    <p:sldId id="464" r:id="rId12"/>
    <p:sldId id="486" r:id="rId13"/>
    <p:sldId id="466" r:id="rId14"/>
    <p:sldId id="467" r:id="rId15"/>
    <p:sldId id="468" r:id="rId16"/>
    <p:sldId id="487" r:id="rId17"/>
    <p:sldId id="469" r:id="rId18"/>
    <p:sldId id="470" r:id="rId19"/>
    <p:sldId id="488" r:id="rId20"/>
    <p:sldId id="472" r:id="rId21"/>
    <p:sldId id="473" r:id="rId22"/>
    <p:sldId id="425" r:id="rId23"/>
    <p:sldId id="475" r:id="rId24"/>
    <p:sldId id="476" r:id="rId25"/>
    <p:sldId id="477" r:id="rId26"/>
    <p:sldId id="478" r:id="rId27"/>
    <p:sldId id="479" r:id="rId28"/>
    <p:sldId id="480" r:id="rId29"/>
    <p:sldId id="333" r:id="rId30"/>
    <p:sldId id="423" r:id="rId31"/>
    <p:sldId id="481" r:id="rId32"/>
    <p:sldId id="334" r:id="rId33"/>
    <p:sldId id="419" r:id="rId34"/>
    <p:sldId id="482" r:id="rId35"/>
    <p:sldId id="295" r:id="rId36"/>
  </p:sldIdLst>
  <p:sldSz cx="9144000" cy="5143500" type="screen16x9"/>
  <p:notesSz cx="6858000" cy="9144000"/>
  <p:embeddedFontLst>
    <p:embeddedFont>
      <p:font typeface="Calibri" panose="020F0502020204030204" pitchFamily="34" charset="0"/>
      <p:regular r:id="rId39"/>
      <p:bold r:id="rId40"/>
      <p:italic r:id="rId41"/>
      <p:boldItalic r:id="rId42"/>
    </p:embeddedFont>
    <p:embeddedFont>
      <p:font typeface="Dosis" panose="020B0604020202020204" charset="0"/>
      <p:regular r:id="rId43"/>
      <p:bold r:id="rId44"/>
    </p:embeddedFont>
    <p:embeddedFont>
      <p:font typeface="Roboto" panose="020B0604020202020204" charset="0"/>
      <p:regular r:id="rId45"/>
      <p:bold r:id="rId46"/>
      <p:italic r:id="rId47"/>
      <p:boldItalic r:id="rId48"/>
    </p:embeddedFont>
    <p:embeddedFont>
      <p:font typeface="Roboto Condensed"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CB"/>
    <a:srgbClr val="A6E3FA"/>
    <a:srgbClr val="F3F3F3"/>
    <a:srgbClr val="222222"/>
    <a:srgbClr val="FFF3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57B9CE-27B7-45A4-9341-B09BDB51A24E}">
  <a:tblStyle styleId="{AF57B9CE-27B7-45A4-9341-B09BDB51A24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091BD0C-065F-43EE-8344-79AE29CD5F3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33" autoAdjust="0"/>
  </p:normalViewPr>
  <p:slideViewPr>
    <p:cSldViewPr snapToGrid="0">
      <p:cViewPr varScale="1">
        <p:scale>
          <a:sx n="96" d="100"/>
          <a:sy n="96" d="100"/>
        </p:scale>
        <p:origin x="786" y="84"/>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3110DF-0DC2-47BE-8733-4B51253097F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43A08B0-D853-4AA7-B440-1D58B5852E92}">
      <dgm:prSet phldrT="[Text]"/>
      <dgm:spPr/>
      <dgm:t>
        <a:bodyPr/>
        <a:lstStyle/>
        <a:p>
          <a:r>
            <a:rPr lang="en-US" dirty="0" err="1"/>
            <a:t>Chủ</a:t>
          </a:r>
          <a:r>
            <a:rPr lang="en-US" dirty="0"/>
            <a:t> </a:t>
          </a:r>
          <a:r>
            <a:rPr lang="en-US" dirty="0" err="1"/>
            <a:t>đề</a:t>
          </a:r>
          <a:r>
            <a:rPr lang="en-US" dirty="0"/>
            <a:t> 1</a:t>
          </a:r>
        </a:p>
      </dgm:t>
    </dgm:pt>
    <dgm:pt modelId="{34F97EA1-3786-4B3E-84BD-031A76946420}" type="parTrans" cxnId="{F2863F1E-0452-4BC3-A499-4D59D7ADFD88}">
      <dgm:prSet/>
      <dgm:spPr/>
      <dgm:t>
        <a:bodyPr/>
        <a:lstStyle/>
        <a:p>
          <a:endParaRPr lang="en-US"/>
        </a:p>
      </dgm:t>
    </dgm:pt>
    <dgm:pt modelId="{ABCDB32B-4B66-4FD2-997F-656A4E193BA6}" type="sibTrans" cxnId="{F2863F1E-0452-4BC3-A499-4D59D7ADFD88}">
      <dgm:prSet/>
      <dgm:spPr/>
      <dgm:t>
        <a:bodyPr/>
        <a:lstStyle/>
        <a:p>
          <a:endParaRPr lang="en-US"/>
        </a:p>
      </dgm:t>
    </dgm:pt>
    <dgm:pt modelId="{51925916-96F6-45D3-9969-0C4FE391807B}">
      <dgm:prSet phldrT="[Text]"/>
      <dgm:spPr/>
      <dgm:t>
        <a:bodyPr/>
        <a:lstStyle/>
        <a:p>
          <a:r>
            <a:rPr lang="en-US" dirty="0" err="1"/>
            <a:t>Máy</a:t>
          </a:r>
          <a:r>
            <a:rPr lang="en-US" dirty="0"/>
            <a:t> </a:t>
          </a:r>
          <a:r>
            <a:rPr lang="en-US" dirty="0" err="1"/>
            <a:t>tính</a:t>
          </a:r>
          <a:r>
            <a:rPr lang="en-US" dirty="0"/>
            <a:t> </a:t>
          </a:r>
          <a:r>
            <a:rPr lang="en-US" dirty="0" err="1"/>
            <a:t>và</a:t>
          </a:r>
          <a:r>
            <a:rPr lang="en-US" dirty="0"/>
            <a:t> </a:t>
          </a:r>
          <a:r>
            <a:rPr lang="en-US" dirty="0" err="1"/>
            <a:t>xã</a:t>
          </a:r>
          <a:r>
            <a:rPr lang="en-US" dirty="0"/>
            <a:t> </a:t>
          </a:r>
          <a:r>
            <a:rPr lang="en-US" dirty="0" err="1"/>
            <a:t>hội</a:t>
          </a:r>
          <a:r>
            <a:rPr lang="en-US" dirty="0"/>
            <a:t> tri </a:t>
          </a:r>
          <a:r>
            <a:rPr lang="en-US" dirty="0" err="1"/>
            <a:t>thức</a:t>
          </a:r>
          <a:endParaRPr lang="en-US" dirty="0"/>
        </a:p>
      </dgm:t>
    </dgm:pt>
    <dgm:pt modelId="{13383972-25BC-4837-B0D1-10B9F4E56B7E}" type="parTrans" cxnId="{0B246E23-1CA9-4C28-B15D-AA0042996C9D}">
      <dgm:prSet/>
      <dgm:spPr/>
      <dgm:t>
        <a:bodyPr/>
        <a:lstStyle/>
        <a:p>
          <a:endParaRPr lang="en-US"/>
        </a:p>
      </dgm:t>
    </dgm:pt>
    <dgm:pt modelId="{901141DD-A30F-462F-92AE-695EC5543956}" type="sibTrans" cxnId="{0B246E23-1CA9-4C28-B15D-AA0042996C9D}">
      <dgm:prSet/>
      <dgm:spPr/>
      <dgm:t>
        <a:bodyPr/>
        <a:lstStyle/>
        <a:p>
          <a:endParaRPr lang="en-US"/>
        </a:p>
      </dgm:t>
    </dgm:pt>
    <dgm:pt modelId="{886AC165-34B2-4FEF-8926-3DF70F79B52C}">
      <dgm:prSet phldrT="[Text]"/>
      <dgm:spPr/>
      <dgm:t>
        <a:bodyPr/>
        <a:lstStyle/>
        <a:p>
          <a:r>
            <a:rPr lang="en-US" dirty="0" err="1"/>
            <a:t>Chủ</a:t>
          </a:r>
          <a:r>
            <a:rPr lang="en-US" dirty="0"/>
            <a:t> </a:t>
          </a:r>
          <a:r>
            <a:rPr lang="en-US" dirty="0" err="1"/>
            <a:t>đề</a:t>
          </a:r>
          <a:r>
            <a:rPr lang="en-US" dirty="0"/>
            <a:t> 2</a:t>
          </a:r>
        </a:p>
      </dgm:t>
    </dgm:pt>
    <dgm:pt modelId="{FDB82E1F-BEA9-4900-AAB4-0BBCEA940A88}" type="parTrans" cxnId="{FAB8871C-A2A5-4B65-AE35-CBECC845EBBB}">
      <dgm:prSet/>
      <dgm:spPr/>
      <dgm:t>
        <a:bodyPr/>
        <a:lstStyle/>
        <a:p>
          <a:endParaRPr lang="en-US"/>
        </a:p>
      </dgm:t>
    </dgm:pt>
    <dgm:pt modelId="{68B4B6A7-C0AF-4838-AA29-51B4FDCD2351}" type="sibTrans" cxnId="{FAB8871C-A2A5-4B65-AE35-CBECC845EBBB}">
      <dgm:prSet/>
      <dgm:spPr/>
      <dgm:t>
        <a:bodyPr/>
        <a:lstStyle/>
        <a:p>
          <a:endParaRPr lang="en-US"/>
        </a:p>
      </dgm:t>
    </dgm:pt>
    <dgm:pt modelId="{B1E3A5AB-88C4-4DE5-9BD1-619A2B82EDBE}">
      <dgm:prSet phldrT="[Text]"/>
      <dgm:spPr/>
      <dgm:t>
        <a:bodyPr/>
        <a:lstStyle/>
        <a:p>
          <a:r>
            <a:rPr lang="en-US" dirty="0" err="1"/>
            <a:t>Tổ</a:t>
          </a:r>
          <a:r>
            <a:rPr lang="en-US" dirty="0"/>
            <a:t> </a:t>
          </a:r>
          <a:r>
            <a:rPr lang="en-US" dirty="0" err="1"/>
            <a:t>chức</a:t>
          </a:r>
          <a:r>
            <a:rPr lang="en-US" dirty="0"/>
            <a:t> </a:t>
          </a:r>
          <a:r>
            <a:rPr lang="en-US" dirty="0" err="1"/>
            <a:t>lưu</a:t>
          </a:r>
          <a:r>
            <a:rPr lang="en-US" dirty="0"/>
            <a:t> </a:t>
          </a:r>
          <a:r>
            <a:rPr lang="en-US" dirty="0" err="1"/>
            <a:t>trữ</a:t>
          </a:r>
          <a:r>
            <a:rPr lang="en-US" dirty="0"/>
            <a:t>, </a:t>
          </a:r>
          <a:r>
            <a:rPr lang="en-US" dirty="0" err="1"/>
            <a:t>tìm</a:t>
          </a:r>
          <a:r>
            <a:rPr lang="en-US" dirty="0"/>
            <a:t> </a:t>
          </a:r>
          <a:r>
            <a:rPr lang="en-US" dirty="0" err="1"/>
            <a:t>kiếm</a:t>
          </a:r>
          <a:r>
            <a:rPr lang="en-US" dirty="0"/>
            <a:t> </a:t>
          </a:r>
          <a:r>
            <a:rPr lang="en-US" dirty="0" err="1"/>
            <a:t>và</a:t>
          </a:r>
          <a:r>
            <a:rPr lang="en-US" dirty="0"/>
            <a:t> </a:t>
          </a:r>
          <a:r>
            <a:rPr lang="en-US" dirty="0" err="1"/>
            <a:t>trao</a:t>
          </a:r>
          <a:r>
            <a:rPr lang="en-US" dirty="0"/>
            <a:t> </a:t>
          </a:r>
          <a:r>
            <a:rPr lang="en-US" dirty="0" err="1"/>
            <a:t>đổi</a:t>
          </a:r>
          <a:r>
            <a:rPr lang="en-US" dirty="0"/>
            <a:t> </a:t>
          </a:r>
          <a:r>
            <a:rPr lang="en-US" dirty="0" err="1"/>
            <a:t>thông</a:t>
          </a:r>
          <a:r>
            <a:rPr lang="en-US" dirty="0"/>
            <a:t> tin</a:t>
          </a:r>
        </a:p>
      </dgm:t>
    </dgm:pt>
    <dgm:pt modelId="{952E6AD1-B9DC-4605-9457-F9658ADC48FE}" type="parTrans" cxnId="{4788E8F9-CC53-4892-83B4-FC5786845A5C}">
      <dgm:prSet/>
      <dgm:spPr/>
      <dgm:t>
        <a:bodyPr/>
        <a:lstStyle/>
        <a:p>
          <a:endParaRPr lang="en-US"/>
        </a:p>
      </dgm:t>
    </dgm:pt>
    <dgm:pt modelId="{C52755AE-2821-4E8C-9690-36E47D37B82C}" type="sibTrans" cxnId="{4788E8F9-CC53-4892-83B4-FC5786845A5C}">
      <dgm:prSet/>
      <dgm:spPr/>
      <dgm:t>
        <a:bodyPr/>
        <a:lstStyle/>
        <a:p>
          <a:endParaRPr lang="en-US"/>
        </a:p>
      </dgm:t>
    </dgm:pt>
    <dgm:pt modelId="{2FEF1252-4A1A-4B8F-85A5-A896C41EA371}">
      <dgm:prSet phldrT="[Text]"/>
      <dgm:spPr/>
      <dgm:t>
        <a:bodyPr/>
        <a:lstStyle/>
        <a:p>
          <a:r>
            <a:rPr lang="en-US" dirty="0" err="1"/>
            <a:t>Chủ</a:t>
          </a:r>
          <a:r>
            <a:rPr lang="en-US" dirty="0"/>
            <a:t> </a:t>
          </a:r>
          <a:r>
            <a:rPr lang="en-US" dirty="0" err="1"/>
            <a:t>đề</a:t>
          </a:r>
          <a:r>
            <a:rPr lang="en-US" dirty="0"/>
            <a:t> 3</a:t>
          </a:r>
        </a:p>
      </dgm:t>
    </dgm:pt>
    <dgm:pt modelId="{93284C88-C31B-4A08-ADF1-73C0445E5838}" type="parTrans" cxnId="{9ADDE6A4-4354-4947-8552-2F2DAA8FA684}">
      <dgm:prSet/>
      <dgm:spPr/>
      <dgm:t>
        <a:bodyPr/>
        <a:lstStyle/>
        <a:p>
          <a:endParaRPr lang="en-US"/>
        </a:p>
      </dgm:t>
    </dgm:pt>
    <dgm:pt modelId="{072955E3-AD9C-49D1-AA05-F2E2C9503C54}" type="sibTrans" cxnId="{9ADDE6A4-4354-4947-8552-2F2DAA8FA684}">
      <dgm:prSet/>
      <dgm:spPr/>
      <dgm:t>
        <a:bodyPr/>
        <a:lstStyle/>
        <a:p>
          <a:endParaRPr lang="en-US"/>
        </a:p>
      </dgm:t>
    </dgm:pt>
    <dgm:pt modelId="{B843113D-8736-45C9-B532-9C4019414FA7}">
      <dgm:prSet phldrT="[Text]"/>
      <dgm:spPr/>
      <dgm:t>
        <a:bodyPr/>
        <a:lstStyle/>
        <a:p>
          <a:r>
            <a:rPr lang="en-US" dirty="0" err="1"/>
            <a:t>Đạo</a:t>
          </a:r>
          <a:r>
            <a:rPr lang="en-US" dirty="0"/>
            <a:t> </a:t>
          </a:r>
          <a:r>
            <a:rPr lang="en-US" dirty="0" err="1"/>
            <a:t>đức</a:t>
          </a:r>
          <a:r>
            <a:rPr lang="en-US" dirty="0"/>
            <a:t>, </a:t>
          </a:r>
          <a:r>
            <a:rPr lang="en-US" dirty="0" err="1"/>
            <a:t>pháp</a:t>
          </a:r>
          <a:r>
            <a:rPr lang="en-US" dirty="0"/>
            <a:t> </a:t>
          </a:r>
          <a:r>
            <a:rPr lang="en-US" dirty="0" err="1"/>
            <a:t>luật</a:t>
          </a:r>
          <a:r>
            <a:rPr lang="en-US" dirty="0"/>
            <a:t> </a:t>
          </a:r>
          <a:r>
            <a:rPr lang="en-US" dirty="0" err="1"/>
            <a:t>và</a:t>
          </a:r>
          <a:r>
            <a:rPr lang="en-US" dirty="0"/>
            <a:t> </a:t>
          </a:r>
          <a:r>
            <a:rPr lang="en-US" dirty="0" err="1"/>
            <a:t>văn</a:t>
          </a:r>
          <a:r>
            <a:rPr lang="en-US" dirty="0"/>
            <a:t> </a:t>
          </a:r>
          <a:r>
            <a:rPr lang="en-US" dirty="0" err="1"/>
            <a:t>hoá</a:t>
          </a:r>
          <a:r>
            <a:rPr lang="en-US" dirty="0"/>
            <a:t> </a:t>
          </a:r>
          <a:r>
            <a:rPr lang="en-US" dirty="0" err="1"/>
            <a:t>trong</a:t>
          </a:r>
          <a:r>
            <a:rPr lang="en-US" dirty="0"/>
            <a:t> </a:t>
          </a:r>
          <a:r>
            <a:rPr lang="en-US" dirty="0" err="1"/>
            <a:t>môi</a:t>
          </a:r>
          <a:r>
            <a:rPr lang="en-US" dirty="0"/>
            <a:t>  </a:t>
          </a:r>
          <a:r>
            <a:rPr lang="en-US" dirty="0" err="1"/>
            <a:t>trường</a:t>
          </a:r>
          <a:r>
            <a:rPr lang="en-US" dirty="0"/>
            <a:t> </a:t>
          </a:r>
          <a:r>
            <a:rPr lang="en-US" dirty="0" err="1"/>
            <a:t>số</a:t>
          </a:r>
          <a:endParaRPr lang="en-US" dirty="0"/>
        </a:p>
      </dgm:t>
    </dgm:pt>
    <dgm:pt modelId="{4C621407-5A1E-4284-92EA-BCE18D15FCBD}" type="parTrans" cxnId="{F0270752-793A-4A1F-9356-B7A112201B3C}">
      <dgm:prSet/>
      <dgm:spPr/>
      <dgm:t>
        <a:bodyPr/>
        <a:lstStyle/>
        <a:p>
          <a:endParaRPr lang="en-US"/>
        </a:p>
      </dgm:t>
    </dgm:pt>
    <dgm:pt modelId="{3C52B868-370D-40A7-ABB9-CB352F8CFFC2}" type="sibTrans" cxnId="{F0270752-793A-4A1F-9356-B7A112201B3C}">
      <dgm:prSet/>
      <dgm:spPr/>
      <dgm:t>
        <a:bodyPr/>
        <a:lstStyle/>
        <a:p>
          <a:endParaRPr lang="en-US"/>
        </a:p>
      </dgm:t>
    </dgm:pt>
    <dgm:pt modelId="{FA15687F-A528-4C65-B4BF-249B0D9D7222}">
      <dgm:prSet/>
      <dgm:spPr/>
      <dgm:t>
        <a:bodyPr/>
        <a:lstStyle/>
        <a:p>
          <a:r>
            <a:rPr lang="en-US" dirty="0" err="1"/>
            <a:t>Chủ</a:t>
          </a:r>
          <a:r>
            <a:rPr lang="en-US" dirty="0"/>
            <a:t> </a:t>
          </a:r>
          <a:r>
            <a:rPr lang="en-US" dirty="0" err="1"/>
            <a:t>đề</a:t>
          </a:r>
          <a:r>
            <a:rPr lang="en-US" dirty="0"/>
            <a:t> 4</a:t>
          </a:r>
        </a:p>
      </dgm:t>
    </dgm:pt>
    <dgm:pt modelId="{6698A7F5-6016-4877-93AF-E48273ACD4C3}" type="parTrans" cxnId="{25D3E6EF-47B5-454A-927C-98AB41891A00}">
      <dgm:prSet/>
      <dgm:spPr/>
      <dgm:t>
        <a:bodyPr/>
        <a:lstStyle/>
        <a:p>
          <a:endParaRPr lang="en-US"/>
        </a:p>
      </dgm:t>
    </dgm:pt>
    <dgm:pt modelId="{7D546EE1-9404-4979-BACB-CCEBF311C643}" type="sibTrans" cxnId="{25D3E6EF-47B5-454A-927C-98AB41891A00}">
      <dgm:prSet/>
      <dgm:spPr/>
      <dgm:t>
        <a:bodyPr/>
        <a:lstStyle/>
        <a:p>
          <a:endParaRPr lang="en-US"/>
        </a:p>
      </dgm:t>
    </dgm:pt>
    <dgm:pt modelId="{A97AC447-7E6F-43B1-B90D-8741EDFF8319}">
      <dgm:prSet/>
      <dgm:spPr/>
      <dgm:t>
        <a:bodyPr/>
        <a:lstStyle/>
        <a:p>
          <a:r>
            <a:rPr lang="en-US" dirty="0" err="1"/>
            <a:t>Chủ</a:t>
          </a:r>
          <a:r>
            <a:rPr lang="en-US" dirty="0"/>
            <a:t> </a:t>
          </a:r>
          <a:r>
            <a:rPr lang="en-US" dirty="0" err="1"/>
            <a:t>đề</a:t>
          </a:r>
          <a:r>
            <a:rPr lang="en-US" dirty="0"/>
            <a:t> 5</a:t>
          </a:r>
        </a:p>
      </dgm:t>
    </dgm:pt>
    <dgm:pt modelId="{6B184CC6-261A-4829-A157-8603FB081477}" type="parTrans" cxnId="{6275BE99-ECB8-46B5-8895-ED5D56BB6AD6}">
      <dgm:prSet/>
      <dgm:spPr/>
      <dgm:t>
        <a:bodyPr/>
        <a:lstStyle/>
        <a:p>
          <a:endParaRPr lang="en-US"/>
        </a:p>
      </dgm:t>
    </dgm:pt>
    <dgm:pt modelId="{C76FDC86-09AB-4516-953D-7E177582F7E0}" type="sibTrans" cxnId="{6275BE99-ECB8-46B5-8895-ED5D56BB6AD6}">
      <dgm:prSet/>
      <dgm:spPr/>
      <dgm:t>
        <a:bodyPr/>
        <a:lstStyle/>
        <a:p>
          <a:endParaRPr lang="en-US"/>
        </a:p>
      </dgm:t>
    </dgm:pt>
    <dgm:pt modelId="{7CFF61F6-705D-48DA-80BF-3E95E07780B3}">
      <dgm:prSet/>
      <dgm:spPr/>
      <dgm:t>
        <a:bodyPr/>
        <a:lstStyle/>
        <a:p>
          <a:r>
            <a:rPr lang="en-US" dirty="0" err="1"/>
            <a:t>Chủ</a:t>
          </a:r>
          <a:r>
            <a:rPr lang="en-US" dirty="0"/>
            <a:t> </a:t>
          </a:r>
          <a:r>
            <a:rPr lang="en-US" dirty="0" err="1"/>
            <a:t>đề</a:t>
          </a:r>
          <a:r>
            <a:rPr lang="en-US" dirty="0"/>
            <a:t> 6</a:t>
          </a:r>
        </a:p>
      </dgm:t>
    </dgm:pt>
    <dgm:pt modelId="{C99C89F0-27D6-4C64-B91D-DA87B9BA92AC}" type="parTrans" cxnId="{56405C51-41EF-4644-BAF4-C3E0AF49FBA2}">
      <dgm:prSet/>
      <dgm:spPr/>
      <dgm:t>
        <a:bodyPr/>
        <a:lstStyle/>
        <a:p>
          <a:endParaRPr lang="en-US"/>
        </a:p>
      </dgm:t>
    </dgm:pt>
    <dgm:pt modelId="{6ED21948-696C-49D9-AE8D-15E4671CF296}" type="sibTrans" cxnId="{56405C51-41EF-4644-BAF4-C3E0AF49FBA2}">
      <dgm:prSet/>
      <dgm:spPr/>
      <dgm:t>
        <a:bodyPr/>
        <a:lstStyle/>
        <a:p>
          <a:endParaRPr lang="en-US"/>
        </a:p>
      </dgm:t>
    </dgm:pt>
    <dgm:pt modelId="{A9E47FD2-5D0F-4B2C-8C7D-ECC3FB64F631}">
      <dgm:prSet/>
      <dgm:spPr/>
      <dgm:t>
        <a:bodyPr/>
        <a:lstStyle/>
        <a:p>
          <a:r>
            <a:rPr lang="en-US" dirty="0" err="1"/>
            <a:t>Giới</a:t>
          </a:r>
          <a:r>
            <a:rPr lang="en-US" dirty="0"/>
            <a:t> </a:t>
          </a:r>
          <a:r>
            <a:rPr lang="en-US" dirty="0" err="1"/>
            <a:t>thiệu</a:t>
          </a:r>
          <a:r>
            <a:rPr lang="en-US" dirty="0"/>
            <a:t> </a:t>
          </a:r>
          <a:r>
            <a:rPr lang="en-US" dirty="0" err="1"/>
            <a:t>các</a:t>
          </a:r>
          <a:r>
            <a:rPr lang="en-US" dirty="0"/>
            <a:t> </a:t>
          </a:r>
          <a:r>
            <a:rPr lang="en-US" dirty="0" err="1"/>
            <a:t>hệ</a:t>
          </a:r>
          <a:r>
            <a:rPr lang="en-US" dirty="0"/>
            <a:t> </a:t>
          </a:r>
          <a:r>
            <a:rPr lang="en-US" dirty="0" err="1"/>
            <a:t>cơ</a:t>
          </a:r>
          <a:r>
            <a:rPr lang="en-US" dirty="0"/>
            <a:t> </a:t>
          </a:r>
          <a:r>
            <a:rPr lang="en-US" dirty="0" err="1"/>
            <a:t>sở</a:t>
          </a:r>
          <a:r>
            <a:rPr lang="en-US" dirty="0"/>
            <a:t> </a:t>
          </a:r>
          <a:r>
            <a:rPr lang="en-US" dirty="0" err="1"/>
            <a:t>dữ</a:t>
          </a:r>
          <a:r>
            <a:rPr lang="en-US" dirty="0"/>
            <a:t> </a:t>
          </a:r>
          <a:r>
            <a:rPr lang="en-US" dirty="0" err="1"/>
            <a:t>liệu</a:t>
          </a:r>
          <a:endParaRPr lang="en-US" dirty="0"/>
        </a:p>
      </dgm:t>
    </dgm:pt>
    <dgm:pt modelId="{19CB8A33-155A-4012-8DE3-20B6886D2E0E}" type="parTrans" cxnId="{4B4D565F-74DD-4366-BA87-BC8245FD3746}">
      <dgm:prSet/>
      <dgm:spPr/>
      <dgm:t>
        <a:bodyPr/>
        <a:lstStyle/>
        <a:p>
          <a:endParaRPr lang="en-US"/>
        </a:p>
      </dgm:t>
    </dgm:pt>
    <dgm:pt modelId="{EB048B03-A357-4B98-8C43-F68465CC1A50}" type="sibTrans" cxnId="{4B4D565F-74DD-4366-BA87-BC8245FD3746}">
      <dgm:prSet/>
      <dgm:spPr/>
      <dgm:t>
        <a:bodyPr/>
        <a:lstStyle/>
        <a:p>
          <a:endParaRPr lang="en-US"/>
        </a:p>
      </dgm:t>
    </dgm:pt>
    <dgm:pt modelId="{142DD5EA-59A8-4D5F-AE4A-6BD049C7796A}">
      <dgm:prSet/>
      <dgm:spPr/>
      <dgm:t>
        <a:bodyPr/>
        <a:lstStyle/>
        <a:p>
          <a:r>
            <a:rPr lang="en-US" dirty="0" err="1"/>
            <a:t>Hướng</a:t>
          </a:r>
          <a:r>
            <a:rPr lang="en-US" dirty="0"/>
            <a:t> </a:t>
          </a:r>
          <a:r>
            <a:rPr lang="en-US" dirty="0" err="1"/>
            <a:t>nghiệp</a:t>
          </a:r>
          <a:r>
            <a:rPr lang="en-US" dirty="0"/>
            <a:t> </a:t>
          </a:r>
          <a:r>
            <a:rPr lang="en-US" dirty="0" err="1"/>
            <a:t>với</a:t>
          </a:r>
          <a:r>
            <a:rPr lang="en-US" dirty="0"/>
            <a:t> tin </a:t>
          </a:r>
          <a:r>
            <a:rPr lang="en-US" dirty="0" err="1"/>
            <a:t>học</a:t>
          </a:r>
          <a:endParaRPr lang="en-US" dirty="0"/>
        </a:p>
      </dgm:t>
    </dgm:pt>
    <dgm:pt modelId="{9407D03D-2B8C-4677-8E9B-E674D8BE8D39}" type="parTrans" cxnId="{1245FC55-214B-4B92-A3D1-2C0EDD6E419F}">
      <dgm:prSet/>
      <dgm:spPr/>
      <dgm:t>
        <a:bodyPr/>
        <a:lstStyle/>
        <a:p>
          <a:endParaRPr lang="en-US"/>
        </a:p>
      </dgm:t>
    </dgm:pt>
    <dgm:pt modelId="{3942881E-87AB-4444-A0F8-C3C31387CF60}" type="sibTrans" cxnId="{1245FC55-214B-4B92-A3D1-2C0EDD6E419F}">
      <dgm:prSet/>
      <dgm:spPr/>
      <dgm:t>
        <a:bodyPr/>
        <a:lstStyle/>
        <a:p>
          <a:endParaRPr lang="en-US"/>
        </a:p>
      </dgm:t>
    </dgm:pt>
    <dgm:pt modelId="{4B892F64-FF52-4B25-91CC-5219641628F6}">
      <dgm:prSet/>
      <dgm:spPr/>
      <dgm:t>
        <a:bodyPr/>
        <a:lstStyle/>
        <a:p>
          <a:r>
            <a:rPr lang="en-US" dirty="0" err="1"/>
            <a:t>Kĩ</a:t>
          </a:r>
          <a:r>
            <a:rPr lang="en-US" dirty="0"/>
            <a:t> </a:t>
          </a:r>
          <a:r>
            <a:rPr lang="en-US" dirty="0" err="1"/>
            <a:t>thuật</a:t>
          </a:r>
          <a:r>
            <a:rPr lang="en-US" dirty="0"/>
            <a:t> </a:t>
          </a:r>
          <a:r>
            <a:rPr lang="en-US" dirty="0" err="1"/>
            <a:t>lập</a:t>
          </a:r>
          <a:r>
            <a:rPr lang="en-US" dirty="0"/>
            <a:t> </a:t>
          </a:r>
          <a:r>
            <a:rPr lang="en-US" dirty="0" err="1"/>
            <a:t>trình</a:t>
          </a:r>
          <a:endParaRPr lang="en-US" dirty="0"/>
        </a:p>
      </dgm:t>
    </dgm:pt>
    <dgm:pt modelId="{A7749EF0-ADF2-4CCA-BBD4-D285C9C39C69}" type="parTrans" cxnId="{B46D8F75-3DFB-4CF5-A7B7-F6755C42ECA7}">
      <dgm:prSet/>
      <dgm:spPr/>
      <dgm:t>
        <a:bodyPr/>
        <a:lstStyle/>
        <a:p>
          <a:endParaRPr lang="en-US"/>
        </a:p>
      </dgm:t>
    </dgm:pt>
    <dgm:pt modelId="{A9D01C0F-D956-461F-9C67-711E2D5FE367}" type="sibTrans" cxnId="{B46D8F75-3DFB-4CF5-A7B7-F6755C42ECA7}">
      <dgm:prSet/>
      <dgm:spPr/>
      <dgm:t>
        <a:bodyPr/>
        <a:lstStyle/>
        <a:p>
          <a:endParaRPr lang="en-US"/>
        </a:p>
      </dgm:t>
    </dgm:pt>
    <dgm:pt modelId="{20FAB203-8337-4940-B758-C2F2A1634501}" type="pres">
      <dgm:prSet presAssocID="{103110DF-0DC2-47BE-8733-4B51253097FE}" presName="linearFlow" presStyleCnt="0">
        <dgm:presLayoutVars>
          <dgm:dir/>
          <dgm:animLvl val="lvl"/>
          <dgm:resizeHandles val="exact"/>
        </dgm:presLayoutVars>
      </dgm:prSet>
      <dgm:spPr/>
    </dgm:pt>
    <dgm:pt modelId="{904F18B3-B883-4763-A7BF-BFACB7349E5B}" type="pres">
      <dgm:prSet presAssocID="{943A08B0-D853-4AA7-B440-1D58B5852E92}" presName="composite" presStyleCnt="0"/>
      <dgm:spPr/>
    </dgm:pt>
    <dgm:pt modelId="{4338CCA6-E210-474A-9B98-8D47CF7AE5E8}" type="pres">
      <dgm:prSet presAssocID="{943A08B0-D853-4AA7-B440-1D58B5852E92}" presName="parentText" presStyleLbl="alignNode1" presStyleIdx="0" presStyleCnt="6">
        <dgm:presLayoutVars>
          <dgm:chMax val="1"/>
          <dgm:bulletEnabled val="1"/>
        </dgm:presLayoutVars>
      </dgm:prSet>
      <dgm:spPr/>
    </dgm:pt>
    <dgm:pt modelId="{74513985-FEED-4118-8663-BD97E1B9B7AA}" type="pres">
      <dgm:prSet presAssocID="{943A08B0-D853-4AA7-B440-1D58B5852E92}" presName="descendantText" presStyleLbl="alignAcc1" presStyleIdx="0" presStyleCnt="6">
        <dgm:presLayoutVars>
          <dgm:bulletEnabled val="1"/>
        </dgm:presLayoutVars>
      </dgm:prSet>
      <dgm:spPr/>
    </dgm:pt>
    <dgm:pt modelId="{CB4EECA2-BEEA-420A-A9FC-5F55B4DD4002}" type="pres">
      <dgm:prSet presAssocID="{ABCDB32B-4B66-4FD2-997F-656A4E193BA6}" presName="sp" presStyleCnt="0"/>
      <dgm:spPr/>
    </dgm:pt>
    <dgm:pt modelId="{DE8ABC68-BD86-44DC-BDDD-CDBF8F74B7B8}" type="pres">
      <dgm:prSet presAssocID="{886AC165-34B2-4FEF-8926-3DF70F79B52C}" presName="composite" presStyleCnt="0"/>
      <dgm:spPr/>
    </dgm:pt>
    <dgm:pt modelId="{763F4FAE-E75F-4246-A969-D530F647C73C}" type="pres">
      <dgm:prSet presAssocID="{886AC165-34B2-4FEF-8926-3DF70F79B52C}" presName="parentText" presStyleLbl="alignNode1" presStyleIdx="1" presStyleCnt="6">
        <dgm:presLayoutVars>
          <dgm:chMax val="1"/>
          <dgm:bulletEnabled val="1"/>
        </dgm:presLayoutVars>
      </dgm:prSet>
      <dgm:spPr/>
    </dgm:pt>
    <dgm:pt modelId="{52BF8587-2591-4B1E-9493-65443E10D0CE}" type="pres">
      <dgm:prSet presAssocID="{886AC165-34B2-4FEF-8926-3DF70F79B52C}" presName="descendantText" presStyleLbl="alignAcc1" presStyleIdx="1" presStyleCnt="6">
        <dgm:presLayoutVars>
          <dgm:bulletEnabled val="1"/>
        </dgm:presLayoutVars>
      </dgm:prSet>
      <dgm:spPr/>
    </dgm:pt>
    <dgm:pt modelId="{D025063D-F266-416D-BF9F-9296400E7996}" type="pres">
      <dgm:prSet presAssocID="{68B4B6A7-C0AF-4838-AA29-51B4FDCD2351}" presName="sp" presStyleCnt="0"/>
      <dgm:spPr/>
    </dgm:pt>
    <dgm:pt modelId="{DC2DC6B4-6CB7-49B9-8AA6-4484DF800F42}" type="pres">
      <dgm:prSet presAssocID="{2FEF1252-4A1A-4B8F-85A5-A896C41EA371}" presName="composite" presStyleCnt="0"/>
      <dgm:spPr/>
    </dgm:pt>
    <dgm:pt modelId="{A41012B2-DDB2-46D0-91DE-583296F6E014}" type="pres">
      <dgm:prSet presAssocID="{2FEF1252-4A1A-4B8F-85A5-A896C41EA371}" presName="parentText" presStyleLbl="alignNode1" presStyleIdx="2" presStyleCnt="6">
        <dgm:presLayoutVars>
          <dgm:chMax val="1"/>
          <dgm:bulletEnabled val="1"/>
        </dgm:presLayoutVars>
      </dgm:prSet>
      <dgm:spPr/>
    </dgm:pt>
    <dgm:pt modelId="{704E391D-3F13-4549-A03B-B987DDE724E2}" type="pres">
      <dgm:prSet presAssocID="{2FEF1252-4A1A-4B8F-85A5-A896C41EA371}" presName="descendantText" presStyleLbl="alignAcc1" presStyleIdx="2" presStyleCnt="6">
        <dgm:presLayoutVars>
          <dgm:bulletEnabled val="1"/>
        </dgm:presLayoutVars>
      </dgm:prSet>
      <dgm:spPr/>
    </dgm:pt>
    <dgm:pt modelId="{E2C65A57-1FF7-4640-B68D-53D610D4B88A}" type="pres">
      <dgm:prSet presAssocID="{072955E3-AD9C-49D1-AA05-F2E2C9503C54}" presName="sp" presStyleCnt="0"/>
      <dgm:spPr/>
    </dgm:pt>
    <dgm:pt modelId="{44B5E782-2C6F-430C-B4CA-46D2240F9F40}" type="pres">
      <dgm:prSet presAssocID="{FA15687F-A528-4C65-B4BF-249B0D9D7222}" presName="composite" presStyleCnt="0"/>
      <dgm:spPr/>
    </dgm:pt>
    <dgm:pt modelId="{AC3F644A-A657-4DE8-BA88-F4F6FD83409F}" type="pres">
      <dgm:prSet presAssocID="{FA15687F-A528-4C65-B4BF-249B0D9D7222}" presName="parentText" presStyleLbl="alignNode1" presStyleIdx="3" presStyleCnt="6">
        <dgm:presLayoutVars>
          <dgm:chMax val="1"/>
          <dgm:bulletEnabled val="1"/>
        </dgm:presLayoutVars>
      </dgm:prSet>
      <dgm:spPr/>
    </dgm:pt>
    <dgm:pt modelId="{A85C956D-408D-4736-99E2-968078AD51A7}" type="pres">
      <dgm:prSet presAssocID="{FA15687F-A528-4C65-B4BF-249B0D9D7222}" presName="descendantText" presStyleLbl="alignAcc1" presStyleIdx="3" presStyleCnt="6">
        <dgm:presLayoutVars>
          <dgm:bulletEnabled val="1"/>
        </dgm:presLayoutVars>
      </dgm:prSet>
      <dgm:spPr/>
    </dgm:pt>
    <dgm:pt modelId="{1CCD2C2E-0132-4E59-A767-3AEC448D5290}" type="pres">
      <dgm:prSet presAssocID="{7D546EE1-9404-4979-BACB-CCEBF311C643}" presName="sp" presStyleCnt="0"/>
      <dgm:spPr/>
    </dgm:pt>
    <dgm:pt modelId="{F8D68DBE-B5DE-4E0E-8B0E-243F3BF63A7F}" type="pres">
      <dgm:prSet presAssocID="{A97AC447-7E6F-43B1-B90D-8741EDFF8319}" presName="composite" presStyleCnt="0"/>
      <dgm:spPr/>
    </dgm:pt>
    <dgm:pt modelId="{07D4DDEC-2E6B-4550-93A6-D3D3A2B118C2}" type="pres">
      <dgm:prSet presAssocID="{A97AC447-7E6F-43B1-B90D-8741EDFF8319}" presName="parentText" presStyleLbl="alignNode1" presStyleIdx="4" presStyleCnt="6">
        <dgm:presLayoutVars>
          <dgm:chMax val="1"/>
          <dgm:bulletEnabled val="1"/>
        </dgm:presLayoutVars>
      </dgm:prSet>
      <dgm:spPr/>
    </dgm:pt>
    <dgm:pt modelId="{A6FDD738-8121-45F3-8456-723018EECC3D}" type="pres">
      <dgm:prSet presAssocID="{A97AC447-7E6F-43B1-B90D-8741EDFF8319}" presName="descendantText" presStyleLbl="alignAcc1" presStyleIdx="4" presStyleCnt="6">
        <dgm:presLayoutVars>
          <dgm:bulletEnabled val="1"/>
        </dgm:presLayoutVars>
      </dgm:prSet>
      <dgm:spPr/>
    </dgm:pt>
    <dgm:pt modelId="{81D03F28-D738-4416-B11A-523BCFEE8902}" type="pres">
      <dgm:prSet presAssocID="{C76FDC86-09AB-4516-953D-7E177582F7E0}" presName="sp" presStyleCnt="0"/>
      <dgm:spPr/>
    </dgm:pt>
    <dgm:pt modelId="{6F2E70D2-D59E-4A79-96C4-A26F9A405E6B}" type="pres">
      <dgm:prSet presAssocID="{7CFF61F6-705D-48DA-80BF-3E95E07780B3}" presName="composite" presStyleCnt="0"/>
      <dgm:spPr/>
    </dgm:pt>
    <dgm:pt modelId="{FD878040-F7FF-4F5D-9F01-26A845D1E9A7}" type="pres">
      <dgm:prSet presAssocID="{7CFF61F6-705D-48DA-80BF-3E95E07780B3}" presName="parentText" presStyleLbl="alignNode1" presStyleIdx="5" presStyleCnt="6">
        <dgm:presLayoutVars>
          <dgm:chMax val="1"/>
          <dgm:bulletEnabled val="1"/>
        </dgm:presLayoutVars>
      </dgm:prSet>
      <dgm:spPr/>
    </dgm:pt>
    <dgm:pt modelId="{27AD0D1A-630D-47F8-B58C-7C850891127E}" type="pres">
      <dgm:prSet presAssocID="{7CFF61F6-705D-48DA-80BF-3E95E07780B3}" presName="descendantText" presStyleLbl="alignAcc1" presStyleIdx="5" presStyleCnt="6">
        <dgm:presLayoutVars>
          <dgm:bulletEnabled val="1"/>
        </dgm:presLayoutVars>
      </dgm:prSet>
      <dgm:spPr/>
    </dgm:pt>
  </dgm:ptLst>
  <dgm:cxnLst>
    <dgm:cxn modelId="{FAB8871C-A2A5-4B65-AE35-CBECC845EBBB}" srcId="{103110DF-0DC2-47BE-8733-4B51253097FE}" destId="{886AC165-34B2-4FEF-8926-3DF70F79B52C}" srcOrd="1" destOrd="0" parTransId="{FDB82E1F-BEA9-4900-AAB4-0BBCEA940A88}" sibTransId="{68B4B6A7-C0AF-4838-AA29-51B4FDCD2351}"/>
    <dgm:cxn modelId="{F2863F1E-0452-4BC3-A499-4D59D7ADFD88}" srcId="{103110DF-0DC2-47BE-8733-4B51253097FE}" destId="{943A08B0-D853-4AA7-B440-1D58B5852E92}" srcOrd="0" destOrd="0" parTransId="{34F97EA1-3786-4B3E-84BD-031A76946420}" sibTransId="{ABCDB32B-4B66-4FD2-997F-656A4E193BA6}"/>
    <dgm:cxn modelId="{0B246E23-1CA9-4C28-B15D-AA0042996C9D}" srcId="{943A08B0-D853-4AA7-B440-1D58B5852E92}" destId="{51925916-96F6-45D3-9969-0C4FE391807B}" srcOrd="0" destOrd="0" parTransId="{13383972-25BC-4837-B0D1-10B9F4E56B7E}" sibTransId="{901141DD-A30F-462F-92AE-695EC5543956}"/>
    <dgm:cxn modelId="{F69B7B34-25A4-4952-ABA3-40FD04F4A190}" type="presOf" srcId="{4B892F64-FF52-4B25-91CC-5219641628F6}" destId="{27AD0D1A-630D-47F8-B58C-7C850891127E}" srcOrd="0" destOrd="0" presId="urn:microsoft.com/office/officeart/2005/8/layout/chevron2"/>
    <dgm:cxn modelId="{B2C3995E-68AB-49F8-9410-4102EC6ED8E2}" type="presOf" srcId="{51925916-96F6-45D3-9969-0C4FE391807B}" destId="{74513985-FEED-4118-8663-BD97E1B9B7AA}" srcOrd="0" destOrd="0" presId="urn:microsoft.com/office/officeart/2005/8/layout/chevron2"/>
    <dgm:cxn modelId="{4B4D565F-74DD-4366-BA87-BC8245FD3746}" srcId="{FA15687F-A528-4C65-B4BF-249B0D9D7222}" destId="{A9E47FD2-5D0F-4B2C-8C7D-ECC3FB64F631}" srcOrd="0" destOrd="0" parTransId="{19CB8A33-155A-4012-8DE3-20B6886D2E0E}" sibTransId="{EB048B03-A357-4B98-8C43-F68465CC1A50}"/>
    <dgm:cxn modelId="{E7E77E69-0878-43CC-9239-482C37BDE84E}" type="presOf" srcId="{FA15687F-A528-4C65-B4BF-249B0D9D7222}" destId="{AC3F644A-A657-4DE8-BA88-F4F6FD83409F}" srcOrd="0" destOrd="0" presId="urn:microsoft.com/office/officeart/2005/8/layout/chevron2"/>
    <dgm:cxn modelId="{04B4A44E-7D52-44D8-8DF6-C65474C26C96}" type="presOf" srcId="{886AC165-34B2-4FEF-8926-3DF70F79B52C}" destId="{763F4FAE-E75F-4246-A969-D530F647C73C}" srcOrd="0" destOrd="0" presId="urn:microsoft.com/office/officeart/2005/8/layout/chevron2"/>
    <dgm:cxn modelId="{56405C51-41EF-4644-BAF4-C3E0AF49FBA2}" srcId="{103110DF-0DC2-47BE-8733-4B51253097FE}" destId="{7CFF61F6-705D-48DA-80BF-3E95E07780B3}" srcOrd="5" destOrd="0" parTransId="{C99C89F0-27D6-4C64-B91D-DA87B9BA92AC}" sibTransId="{6ED21948-696C-49D9-AE8D-15E4671CF296}"/>
    <dgm:cxn modelId="{E1FFC051-AB44-410D-9572-2822BD24F623}" type="presOf" srcId="{2FEF1252-4A1A-4B8F-85A5-A896C41EA371}" destId="{A41012B2-DDB2-46D0-91DE-583296F6E014}" srcOrd="0" destOrd="0" presId="urn:microsoft.com/office/officeart/2005/8/layout/chevron2"/>
    <dgm:cxn modelId="{F0270752-793A-4A1F-9356-B7A112201B3C}" srcId="{2FEF1252-4A1A-4B8F-85A5-A896C41EA371}" destId="{B843113D-8736-45C9-B532-9C4019414FA7}" srcOrd="0" destOrd="0" parTransId="{4C621407-5A1E-4284-92EA-BCE18D15FCBD}" sibTransId="{3C52B868-370D-40A7-ABB9-CB352F8CFFC2}"/>
    <dgm:cxn modelId="{B46D8F75-3DFB-4CF5-A7B7-F6755C42ECA7}" srcId="{7CFF61F6-705D-48DA-80BF-3E95E07780B3}" destId="{4B892F64-FF52-4B25-91CC-5219641628F6}" srcOrd="0" destOrd="0" parTransId="{A7749EF0-ADF2-4CCA-BBD4-D285C9C39C69}" sibTransId="{A9D01C0F-D956-461F-9C67-711E2D5FE367}"/>
    <dgm:cxn modelId="{1245FC55-214B-4B92-A3D1-2C0EDD6E419F}" srcId="{A97AC447-7E6F-43B1-B90D-8741EDFF8319}" destId="{142DD5EA-59A8-4D5F-AE4A-6BD049C7796A}" srcOrd="0" destOrd="0" parTransId="{9407D03D-2B8C-4677-8E9B-E674D8BE8D39}" sibTransId="{3942881E-87AB-4444-A0F8-C3C31387CF60}"/>
    <dgm:cxn modelId="{ACDC5F88-3870-4F39-8974-443678811979}" type="presOf" srcId="{B1E3A5AB-88C4-4DE5-9BD1-619A2B82EDBE}" destId="{52BF8587-2591-4B1E-9493-65443E10D0CE}" srcOrd="0" destOrd="0" presId="urn:microsoft.com/office/officeart/2005/8/layout/chevron2"/>
    <dgm:cxn modelId="{6275BE99-ECB8-46B5-8895-ED5D56BB6AD6}" srcId="{103110DF-0DC2-47BE-8733-4B51253097FE}" destId="{A97AC447-7E6F-43B1-B90D-8741EDFF8319}" srcOrd="4" destOrd="0" parTransId="{6B184CC6-261A-4829-A157-8603FB081477}" sibTransId="{C76FDC86-09AB-4516-953D-7E177582F7E0}"/>
    <dgm:cxn modelId="{DF652B9C-6203-4DB8-B9CB-55A47C17FA86}" type="presOf" srcId="{7CFF61F6-705D-48DA-80BF-3E95E07780B3}" destId="{FD878040-F7FF-4F5D-9F01-26A845D1E9A7}" srcOrd="0" destOrd="0" presId="urn:microsoft.com/office/officeart/2005/8/layout/chevron2"/>
    <dgm:cxn modelId="{5E0B5C9E-FD93-4AD6-A253-515042DE18E4}" type="presOf" srcId="{142DD5EA-59A8-4D5F-AE4A-6BD049C7796A}" destId="{A6FDD738-8121-45F3-8456-723018EECC3D}" srcOrd="0" destOrd="0" presId="urn:microsoft.com/office/officeart/2005/8/layout/chevron2"/>
    <dgm:cxn modelId="{9ADDE6A4-4354-4947-8552-2F2DAA8FA684}" srcId="{103110DF-0DC2-47BE-8733-4B51253097FE}" destId="{2FEF1252-4A1A-4B8F-85A5-A896C41EA371}" srcOrd="2" destOrd="0" parTransId="{93284C88-C31B-4A08-ADF1-73C0445E5838}" sibTransId="{072955E3-AD9C-49D1-AA05-F2E2C9503C54}"/>
    <dgm:cxn modelId="{5C0EE0AC-D0F1-4349-9C8A-84B24D6EFAED}" type="presOf" srcId="{B843113D-8736-45C9-B532-9C4019414FA7}" destId="{704E391D-3F13-4549-A03B-B987DDE724E2}" srcOrd="0" destOrd="0" presId="urn:microsoft.com/office/officeart/2005/8/layout/chevron2"/>
    <dgm:cxn modelId="{3713E4CF-82F7-4758-99CF-66B316CE6B5A}" type="presOf" srcId="{103110DF-0DC2-47BE-8733-4B51253097FE}" destId="{20FAB203-8337-4940-B758-C2F2A1634501}" srcOrd="0" destOrd="0" presId="urn:microsoft.com/office/officeart/2005/8/layout/chevron2"/>
    <dgm:cxn modelId="{03CB4DD8-80F2-4290-A4A4-96D47B77E653}" type="presOf" srcId="{A9E47FD2-5D0F-4B2C-8C7D-ECC3FB64F631}" destId="{A85C956D-408D-4736-99E2-968078AD51A7}" srcOrd="0" destOrd="0" presId="urn:microsoft.com/office/officeart/2005/8/layout/chevron2"/>
    <dgm:cxn modelId="{8A07B5E7-4F48-4FCC-907C-DCF3FA335F3F}" type="presOf" srcId="{943A08B0-D853-4AA7-B440-1D58B5852E92}" destId="{4338CCA6-E210-474A-9B98-8D47CF7AE5E8}" srcOrd="0" destOrd="0" presId="urn:microsoft.com/office/officeart/2005/8/layout/chevron2"/>
    <dgm:cxn modelId="{25D3E6EF-47B5-454A-927C-98AB41891A00}" srcId="{103110DF-0DC2-47BE-8733-4B51253097FE}" destId="{FA15687F-A528-4C65-B4BF-249B0D9D7222}" srcOrd="3" destOrd="0" parTransId="{6698A7F5-6016-4877-93AF-E48273ACD4C3}" sibTransId="{7D546EE1-9404-4979-BACB-CCEBF311C643}"/>
    <dgm:cxn modelId="{4788E8F9-CC53-4892-83B4-FC5786845A5C}" srcId="{886AC165-34B2-4FEF-8926-3DF70F79B52C}" destId="{B1E3A5AB-88C4-4DE5-9BD1-619A2B82EDBE}" srcOrd="0" destOrd="0" parTransId="{952E6AD1-B9DC-4605-9457-F9658ADC48FE}" sibTransId="{C52755AE-2821-4E8C-9690-36E47D37B82C}"/>
    <dgm:cxn modelId="{70F0E0FA-0F99-47D4-8302-C77E4D6C45DB}" type="presOf" srcId="{A97AC447-7E6F-43B1-B90D-8741EDFF8319}" destId="{07D4DDEC-2E6B-4550-93A6-D3D3A2B118C2}" srcOrd="0" destOrd="0" presId="urn:microsoft.com/office/officeart/2005/8/layout/chevron2"/>
    <dgm:cxn modelId="{07CAC472-26A7-429E-B497-233882D8CAE5}" type="presParOf" srcId="{20FAB203-8337-4940-B758-C2F2A1634501}" destId="{904F18B3-B883-4763-A7BF-BFACB7349E5B}" srcOrd="0" destOrd="0" presId="urn:microsoft.com/office/officeart/2005/8/layout/chevron2"/>
    <dgm:cxn modelId="{BEDB8BA2-5986-4B5A-93E3-663E3C5D4549}" type="presParOf" srcId="{904F18B3-B883-4763-A7BF-BFACB7349E5B}" destId="{4338CCA6-E210-474A-9B98-8D47CF7AE5E8}" srcOrd="0" destOrd="0" presId="urn:microsoft.com/office/officeart/2005/8/layout/chevron2"/>
    <dgm:cxn modelId="{AF78A7FE-9618-441F-B12D-6C49E090280A}" type="presParOf" srcId="{904F18B3-B883-4763-A7BF-BFACB7349E5B}" destId="{74513985-FEED-4118-8663-BD97E1B9B7AA}" srcOrd="1" destOrd="0" presId="urn:microsoft.com/office/officeart/2005/8/layout/chevron2"/>
    <dgm:cxn modelId="{52630048-75AF-4606-A04C-8003B2D75C11}" type="presParOf" srcId="{20FAB203-8337-4940-B758-C2F2A1634501}" destId="{CB4EECA2-BEEA-420A-A9FC-5F55B4DD4002}" srcOrd="1" destOrd="0" presId="urn:microsoft.com/office/officeart/2005/8/layout/chevron2"/>
    <dgm:cxn modelId="{78FBA318-97A3-4365-848E-CF07A7915CF6}" type="presParOf" srcId="{20FAB203-8337-4940-B758-C2F2A1634501}" destId="{DE8ABC68-BD86-44DC-BDDD-CDBF8F74B7B8}" srcOrd="2" destOrd="0" presId="urn:microsoft.com/office/officeart/2005/8/layout/chevron2"/>
    <dgm:cxn modelId="{C26AA313-9243-4A0B-B9BA-30D531A8200F}" type="presParOf" srcId="{DE8ABC68-BD86-44DC-BDDD-CDBF8F74B7B8}" destId="{763F4FAE-E75F-4246-A969-D530F647C73C}" srcOrd="0" destOrd="0" presId="urn:microsoft.com/office/officeart/2005/8/layout/chevron2"/>
    <dgm:cxn modelId="{570BD262-0FF7-4F48-8306-401DEA0BD3B0}" type="presParOf" srcId="{DE8ABC68-BD86-44DC-BDDD-CDBF8F74B7B8}" destId="{52BF8587-2591-4B1E-9493-65443E10D0CE}" srcOrd="1" destOrd="0" presId="urn:microsoft.com/office/officeart/2005/8/layout/chevron2"/>
    <dgm:cxn modelId="{75F7590F-7B57-406B-A5CC-193B6B3CD2E4}" type="presParOf" srcId="{20FAB203-8337-4940-B758-C2F2A1634501}" destId="{D025063D-F266-416D-BF9F-9296400E7996}" srcOrd="3" destOrd="0" presId="urn:microsoft.com/office/officeart/2005/8/layout/chevron2"/>
    <dgm:cxn modelId="{3FE4475D-320D-4CD7-9F4F-FF16FF4E2675}" type="presParOf" srcId="{20FAB203-8337-4940-B758-C2F2A1634501}" destId="{DC2DC6B4-6CB7-49B9-8AA6-4484DF800F42}" srcOrd="4" destOrd="0" presId="urn:microsoft.com/office/officeart/2005/8/layout/chevron2"/>
    <dgm:cxn modelId="{F5B36042-3411-4785-A053-DA918A251EA9}" type="presParOf" srcId="{DC2DC6B4-6CB7-49B9-8AA6-4484DF800F42}" destId="{A41012B2-DDB2-46D0-91DE-583296F6E014}" srcOrd="0" destOrd="0" presId="urn:microsoft.com/office/officeart/2005/8/layout/chevron2"/>
    <dgm:cxn modelId="{9415EC3F-8B04-4AE2-ABE6-5F25AF02280D}" type="presParOf" srcId="{DC2DC6B4-6CB7-49B9-8AA6-4484DF800F42}" destId="{704E391D-3F13-4549-A03B-B987DDE724E2}" srcOrd="1" destOrd="0" presId="urn:microsoft.com/office/officeart/2005/8/layout/chevron2"/>
    <dgm:cxn modelId="{8CED3943-DE7B-4F81-9A75-0E38C68EB5CA}" type="presParOf" srcId="{20FAB203-8337-4940-B758-C2F2A1634501}" destId="{E2C65A57-1FF7-4640-B68D-53D610D4B88A}" srcOrd="5" destOrd="0" presId="urn:microsoft.com/office/officeart/2005/8/layout/chevron2"/>
    <dgm:cxn modelId="{E7FC071D-A832-4EA3-ABA2-82048EE7A563}" type="presParOf" srcId="{20FAB203-8337-4940-B758-C2F2A1634501}" destId="{44B5E782-2C6F-430C-B4CA-46D2240F9F40}" srcOrd="6" destOrd="0" presId="urn:microsoft.com/office/officeart/2005/8/layout/chevron2"/>
    <dgm:cxn modelId="{3C5BC366-8E22-4DB9-B284-EB32715DABDD}" type="presParOf" srcId="{44B5E782-2C6F-430C-B4CA-46D2240F9F40}" destId="{AC3F644A-A657-4DE8-BA88-F4F6FD83409F}" srcOrd="0" destOrd="0" presId="urn:microsoft.com/office/officeart/2005/8/layout/chevron2"/>
    <dgm:cxn modelId="{9C4427F2-3178-4B6F-BB53-C89ABC91A2F1}" type="presParOf" srcId="{44B5E782-2C6F-430C-B4CA-46D2240F9F40}" destId="{A85C956D-408D-4736-99E2-968078AD51A7}" srcOrd="1" destOrd="0" presId="urn:microsoft.com/office/officeart/2005/8/layout/chevron2"/>
    <dgm:cxn modelId="{43C364E9-DDE0-48BF-9C54-2AD18E27E184}" type="presParOf" srcId="{20FAB203-8337-4940-B758-C2F2A1634501}" destId="{1CCD2C2E-0132-4E59-A767-3AEC448D5290}" srcOrd="7" destOrd="0" presId="urn:microsoft.com/office/officeart/2005/8/layout/chevron2"/>
    <dgm:cxn modelId="{BAD5F5A0-5A9E-4C7C-AE6E-2315CF873381}" type="presParOf" srcId="{20FAB203-8337-4940-B758-C2F2A1634501}" destId="{F8D68DBE-B5DE-4E0E-8B0E-243F3BF63A7F}" srcOrd="8" destOrd="0" presId="urn:microsoft.com/office/officeart/2005/8/layout/chevron2"/>
    <dgm:cxn modelId="{3A786DCC-610F-40E7-82E9-D28614FC0002}" type="presParOf" srcId="{F8D68DBE-B5DE-4E0E-8B0E-243F3BF63A7F}" destId="{07D4DDEC-2E6B-4550-93A6-D3D3A2B118C2}" srcOrd="0" destOrd="0" presId="urn:microsoft.com/office/officeart/2005/8/layout/chevron2"/>
    <dgm:cxn modelId="{9AB6F692-C5D5-477D-8753-BC6C5BCD5191}" type="presParOf" srcId="{F8D68DBE-B5DE-4E0E-8B0E-243F3BF63A7F}" destId="{A6FDD738-8121-45F3-8456-723018EECC3D}" srcOrd="1" destOrd="0" presId="urn:microsoft.com/office/officeart/2005/8/layout/chevron2"/>
    <dgm:cxn modelId="{A4E0C28E-B9D8-4DE4-B6B1-6B648E1B6698}" type="presParOf" srcId="{20FAB203-8337-4940-B758-C2F2A1634501}" destId="{81D03F28-D738-4416-B11A-523BCFEE8902}" srcOrd="9" destOrd="0" presId="urn:microsoft.com/office/officeart/2005/8/layout/chevron2"/>
    <dgm:cxn modelId="{417ACA24-1C2C-47B7-AD3E-2F5D6E8BBD58}" type="presParOf" srcId="{20FAB203-8337-4940-B758-C2F2A1634501}" destId="{6F2E70D2-D59E-4A79-96C4-A26F9A405E6B}" srcOrd="10" destOrd="0" presId="urn:microsoft.com/office/officeart/2005/8/layout/chevron2"/>
    <dgm:cxn modelId="{A0EE9347-29AA-4ACA-A168-1BBACA08290D}" type="presParOf" srcId="{6F2E70D2-D59E-4A79-96C4-A26F9A405E6B}" destId="{FD878040-F7FF-4F5D-9F01-26A845D1E9A7}" srcOrd="0" destOrd="0" presId="urn:microsoft.com/office/officeart/2005/8/layout/chevron2"/>
    <dgm:cxn modelId="{5D237E4D-D525-49D2-9454-95A463B6D030}" type="presParOf" srcId="{6F2E70D2-D59E-4A79-96C4-A26F9A405E6B}" destId="{27AD0D1A-630D-47F8-B58C-7C850891127E}"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739E35-6FB9-46CB-AE3A-85567664D99C}"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en-US"/>
        </a:p>
      </dgm:t>
    </dgm:pt>
    <dgm:pt modelId="{73F91BEB-A9D0-40B9-9C5F-664AD1412D10}">
      <dgm:prSet phldrT="[Text]" custT="1"/>
      <dgm:spPr/>
      <dgm:t>
        <a:bodyPr/>
        <a:lstStyle/>
        <a:p>
          <a:r>
            <a:rPr lang="en-US" sz="1800">
              <a:latin typeface="Roboto" panose="02000000000000000000" pitchFamily="2" charset="0"/>
              <a:ea typeface="Roboto" panose="02000000000000000000" pitchFamily="2" charset="0"/>
              <a:cs typeface="Roboto" panose="02000000000000000000" pitchFamily="2" charset="0"/>
            </a:rPr>
            <a:t>Hệ điều hành là gì?</a:t>
          </a:r>
        </a:p>
      </dgm:t>
    </dgm:pt>
    <dgm:pt modelId="{523CBFD4-7BCC-4B3A-9EA6-FB6E9F33D1F2}" type="parTrans" cxnId="{80C2E8C6-1595-4FD4-B2B0-E9FC368A88D0}">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ED10B49B-44B1-4CF7-B33E-E55216FC45BE}" type="sibTrans" cxnId="{80C2E8C6-1595-4FD4-B2B0-E9FC368A88D0}">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BB3EE2E0-30C1-4D28-B305-F4A1507CF07B}">
      <dgm:prSet phldrT="[Text]" custT="1"/>
      <dgm:spPr/>
      <dgm:t>
        <a:bodyPr/>
        <a:lstStyle/>
        <a:p>
          <a:pPr algn="just"/>
          <a:r>
            <a:rPr lang="vi-VN" sz="1800" b="0" i="0">
              <a:latin typeface="Roboto" panose="02000000000000000000" pitchFamily="2" charset="0"/>
              <a:ea typeface="Roboto" panose="02000000000000000000" pitchFamily="2" charset="0"/>
              <a:cs typeface="Roboto" panose="02000000000000000000" pitchFamily="2" charset="0"/>
            </a:rPr>
            <a:t>Hệ</a:t>
          </a:r>
          <a:r>
            <a:rPr lang="en-US" sz="1800" b="0" i="0">
              <a:latin typeface="Roboto" panose="02000000000000000000" pitchFamily="2" charset="0"/>
              <a:ea typeface="Roboto" panose="02000000000000000000" pitchFamily="2" charset="0"/>
              <a:cs typeface="Roboto" panose="02000000000000000000" pitchFamily="2" charset="0"/>
            </a:rPr>
            <a:t> </a:t>
          </a:r>
          <a:r>
            <a:rPr lang="vi-VN" sz="1800" b="0" i="0">
              <a:latin typeface="Roboto" panose="02000000000000000000" pitchFamily="2" charset="0"/>
              <a:ea typeface="Roboto" panose="02000000000000000000" pitchFamily="2" charset="0"/>
              <a:cs typeface="Roboto" panose="02000000000000000000" pitchFamily="2" charset="0"/>
            </a:rPr>
            <a:t>điều hành (operating systems) là </a:t>
          </a:r>
          <a:r>
            <a:rPr lang="en-US" sz="1800" b="0" i="0">
              <a:latin typeface="Roboto" panose="02000000000000000000" pitchFamily="2" charset="0"/>
              <a:ea typeface="Roboto" panose="02000000000000000000" pitchFamily="2" charset="0"/>
              <a:cs typeface="Roboto" panose="02000000000000000000" pitchFamily="2" charset="0"/>
            </a:rPr>
            <a:t>phần mềm quản lí và điều khiển máy tính.</a:t>
          </a:r>
          <a:endParaRPr lang="en-US" sz="1800">
            <a:latin typeface="Roboto" panose="02000000000000000000" pitchFamily="2" charset="0"/>
            <a:ea typeface="Roboto" panose="02000000000000000000" pitchFamily="2" charset="0"/>
            <a:cs typeface="Roboto" panose="02000000000000000000" pitchFamily="2" charset="0"/>
          </a:endParaRPr>
        </a:p>
      </dgm:t>
    </dgm:pt>
    <dgm:pt modelId="{DA20EB09-5EE7-48A7-8CB7-79A6EE83ED96}" type="parTrans" cxnId="{BACBF058-7D05-46C8-848E-D856C225994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2B673F76-311E-4ACE-8A94-3410396BBEFA}" type="sibTrans" cxnId="{BACBF058-7D05-46C8-848E-D856C225994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CAB684AD-AC22-4D6C-8FCB-AC85C7458254}" type="pres">
      <dgm:prSet presAssocID="{C7739E35-6FB9-46CB-AE3A-85567664D99C}" presName="diagram" presStyleCnt="0">
        <dgm:presLayoutVars>
          <dgm:chPref val="1"/>
          <dgm:dir/>
          <dgm:animOne val="branch"/>
          <dgm:animLvl val="lvl"/>
          <dgm:resizeHandles/>
        </dgm:presLayoutVars>
      </dgm:prSet>
      <dgm:spPr/>
    </dgm:pt>
    <dgm:pt modelId="{23C32FB6-A3AC-42FD-AB8F-28F1130D5AB2}" type="pres">
      <dgm:prSet presAssocID="{73F91BEB-A9D0-40B9-9C5F-664AD1412D10}" presName="root" presStyleCnt="0"/>
      <dgm:spPr/>
    </dgm:pt>
    <dgm:pt modelId="{6E85B73B-A316-49F1-9BEC-CC3AC416100E}" type="pres">
      <dgm:prSet presAssocID="{73F91BEB-A9D0-40B9-9C5F-664AD1412D10}" presName="rootComposite" presStyleCnt="0"/>
      <dgm:spPr/>
    </dgm:pt>
    <dgm:pt modelId="{33587D31-9733-492D-900B-33FAAFED4533}" type="pres">
      <dgm:prSet presAssocID="{73F91BEB-A9D0-40B9-9C5F-664AD1412D10}" presName="rootText" presStyleLbl="node1" presStyleIdx="0" presStyleCnt="1" custScaleX="209347" custScaleY="84160"/>
      <dgm:spPr/>
    </dgm:pt>
    <dgm:pt modelId="{D1837FDD-F3D4-4F05-A2C1-D17963F4ADBD}" type="pres">
      <dgm:prSet presAssocID="{73F91BEB-A9D0-40B9-9C5F-664AD1412D10}" presName="rootConnector" presStyleLbl="node1" presStyleIdx="0" presStyleCnt="1"/>
      <dgm:spPr/>
    </dgm:pt>
    <dgm:pt modelId="{17E9DB05-FEB3-488E-B04F-17B2F6525E08}" type="pres">
      <dgm:prSet presAssocID="{73F91BEB-A9D0-40B9-9C5F-664AD1412D10}" presName="childShape" presStyleCnt="0"/>
      <dgm:spPr/>
    </dgm:pt>
    <dgm:pt modelId="{81B2BCE5-0B3B-4D64-B1AB-65AC61252D45}" type="pres">
      <dgm:prSet presAssocID="{DA20EB09-5EE7-48A7-8CB7-79A6EE83ED96}" presName="Name13" presStyleLbl="parChTrans1D2" presStyleIdx="0" presStyleCnt="1"/>
      <dgm:spPr/>
    </dgm:pt>
    <dgm:pt modelId="{B5BE712F-31A9-49A0-B76F-057A9B9D6CE1}" type="pres">
      <dgm:prSet presAssocID="{BB3EE2E0-30C1-4D28-B305-F4A1507CF07B}" presName="childText" presStyleLbl="bgAcc1" presStyleIdx="0" presStyleCnt="1" custScaleX="340580" custScaleY="145755" custLinFactNeighborX="-4574" custLinFactNeighborY="-14058">
        <dgm:presLayoutVars>
          <dgm:bulletEnabled val="1"/>
        </dgm:presLayoutVars>
      </dgm:prSet>
      <dgm:spPr/>
    </dgm:pt>
  </dgm:ptLst>
  <dgm:cxnLst>
    <dgm:cxn modelId="{D7A0C015-4A0E-4B93-88C2-782220D31666}" type="presOf" srcId="{DA20EB09-5EE7-48A7-8CB7-79A6EE83ED96}" destId="{81B2BCE5-0B3B-4D64-B1AB-65AC61252D45}" srcOrd="0" destOrd="0" presId="urn:microsoft.com/office/officeart/2005/8/layout/hierarchy3"/>
    <dgm:cxn modelId="{10D3E96F-A877-42C7-96B8-440EB51E29B9}" type="presOf" srcId="{73F91BEB-A9D0-40B9-9C5F-664AD1412D10}" destId="{D1837FDD-F3D4-4F05-A2C1-D17963F4ADBD}" srcOrd="1" destOrd="0" presId="urn:microsoft.com/office/officeart/2005/8/layout/hierarchy3"/>
    <dgm:cxn modelId="{F4A94F56-9E5B-4B2D-890F-110EB2402923}" type="presOf" srcId="{73F91BEB-A9D0-40B9-9C5F-664AD1412D10}" destId="{33587D31-9733-492D-900B-33FAAFED4533}" srcOrd="0" destOrd="0" presId="urn:microsoft.com/office/officeart/2005/8/layout/hierarchy3"/>
    <dgm:cxn modelId="{BACBF058-7D05-46C8-848E-D856C225994C}" srcId="{73F91BEB-A9D0-40B9-9C5F-664AD1412D10}" destId="{BB3EE2E0-30C1-4D28-B305-F4A1507CF07B}" srcOrd="0" destOrd="0" parTransId="{DA20EB09-5EE7-48A7-8CB7-79A6EE83ED96}" sibTransId="{2B673F76-311E-4ACE-8A94-3410396BBEFA}"/>
    <dgm:cxn modelId="{99407CC0-1123-422C-904A-436ED7162D82}" type="presOf" srcId="{BB3EE2E0-30C1-4D28-B305-F4A1507CF07B}" destId="{B5BE712F-31A9-49A0-B76F-057A9B9D6CE1}" srcOrd="0" destOrd="0" presId="urn:microsoft.com/office/officeart/2005/8/layout/hierarchy3"/>
    <dgm:cxn modelId="{80C2E8C6-1595-4FD4-B2B0-E9FC368A88D0}" srcId="{C7739E35-6FB9-46CB-AE3A-85567664D99C}" destId="{73F91BEB-A9D0-40B9-9C5F-664AD1412D10}" srcOrd="0" destOrd="0" parTransId="{523CBFD4-7BCC-4B3A-9EA6-FB6E9F33D1F2}" sibTransId="{ED10B49B-44B1-4CF7-B33E-E55216FC45BE}"/>
    <dgm:cxn modelId="{5D0BEBFF-8244-4307-8360-A9FDD9EC2AC5}" type="presOf" srcId="{C7739E35-6FB9-46CB-AE3A-85567664D99C}" destId="{CAB684AD-AC22-4D6C-8FCB-AC85C7458254}" srcOrd="0" destOrd="0" presId="urn:microsoft.com/office/officeart/2005/8/layout/hierarchy3"/>
    <dgm:cxn modelId="{651CC9A0-4EAF-4236-9773-CD0BE4274EFA}" type="presParOf" srcId="{CAB684AD-AC22-4D6C-8FCB-AC85C7458254}" destId="{23C32FB6-A3AC-42FD-AB8F-28F1130D5AB2}" srcOrd="0" destOrd="0" presId="urn:microsoft.com/office/officeart/2005/8/layout/hierarchy3"/>
    <dgm:cxn modelId="{D5337F16-AECF-473F-9EDA-0DBE2C5A50E1}" type="presParOf" srcId="{23C32FB6-A3AC-42FD-AB8F-28F1130D5AB2}" destId="{6E85B73B-A316-49F1-9BEC-CC3AC416100E}" srcOrd="0" destOrd="0" presId="urn:microsoft.com/office/officeart/2005/8/layout/hierarchy3"/>
    <dgm:cxn modelId="{96E8BE9C-D223-4065-90CE-4B7FDE641BD1}" type="presParOf" srcId="{6E85B73B-A316-49F1-9BEC-CC3AC416100E}" destId="{33587D31-9733-492D-900B-33FAAFED4533}" srcOrd="0" destOrd="0" presId="urn:microsoft.com/office/officeart/2005/8/layout/hierarchy3"/>
    <dgm:cxn modelId="{623B46CB-0C3C-4F94-B063-4298CC16E604}" type="presParOf" srcId="{6E85B73B-A316-49F1-9BEC-CC3AC416100E}" destId="{D1837FDD-F3D4-4F05-A2C1-D17963F4ADBD}" srcOrd="1" destOrd="0" presId="urn:microsoft.com/office/officeart/2005/8/layout/hierarchy3"/>
    <dgm:cxn modelId="{6CD3E98C-935A-4236-A170-024CE41BECE9}" type="presParOf" srcId="{23C32FB6-A3AC-42FD-AB8F-28F1130D5AB2}" destId="{17E9DB05-FEB3-488E-B04F-17B2F6525E08}" srcOrd="1" destOrd="0" presId="urn:microsoft.com/office/officeart/2005/8/layout/hierarchy3"/>
    <dgm:cxn modelId="{C4665F07-16FB-4354-BCAE-46F5F56A1B66}" type="presParOf" srcId="{17E9DB05-FEB3-488E-B04F-17B2F6525E08}" destId="{81B2BCE5-0B3B-4D64-B1AB-65AC61252D45}" srcOrd="0" destOrd="0" presId="urn:microsoft.com/office/officeart/2005/8/layout/hierarchy3"/>
    <dgm:cxn modelId="{788344C5-3D0B-41D9-BD68-F1BFC5F46CAE}" type="presParOf" srcId="{17E9DB05-FEB3-488E-B04F-17B2F6525E08}" destId="{B5BE712F-31A9-49A0-B76F-057A9B9D6CE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9B9A9D-27C6-4096-BF5E-F9F5007FD6B6}"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en-US"/>
        </a:p>
      </dgm:t>
    </dgm:pt>
    <dgm:pt modelId="{7462DD8B-DE45-4FA8-A393-84D61E3E0304}">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Các giai đoạn phát triển của hệ điều hành</a:t>
          </a:r>
        </a:p>
      </dgm:t>
    </dgm:pt>
    <dgm:pt modelId="{046AA1CA-8A9E-44A4-B955-9193290D5E6C}" type="parTrans" cxnId="{E66B3CFB-9E0D-47C9-B40A-C13C7838A63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99A96E4C-8FEC-4154-90E9-255F8866D335}" type="sibTrans" cxnId="{E66B3CFB-9E0D-47C9-B40A-C13C7838A63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632585BC-A0CC-4688-AA19-92867D2C4AB5}">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Giao diện dòng lệnh</a:t>
          </a:r>
        </a:p>
      </dgm:t>
    </dgm:pt>
    <dgm:pt modelId="{312C1025-337C-4AD0-BFD9-3DBAE572F0C5}" type="parTrans" cxnId="{6F0D0364-4650-4B79-911C-C44AE8821E3E}">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1CEFFA45-2730-47B4-8996-2E0C386879D7}" type="sibTrans" cxnId="{6F0D0364-4650-4B79-911C-C44AE8821E3E}">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7BD55E7D-0DED-4528-B7D2-68AD30D2C479}">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Giao diện đồ họa</a:t>
          </a:r>
        </a:p>
      </dgm:t>
    </dgm:pt>
    <dgm:pt modelId="{9D776DCF-45D5-471B-AAD2-E511909306DB}" type="parTrans" cxnId="{908CB1B0-AFF2-43A3-BB95-61A480754C29}">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D940FE10-1145-422F-883C-C6A0C127BECC}" type="sibTrans" cxnId="{908CB1B0-AFF2-43A3-BB95-61A480754C29}">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E9ED69BC-D82D-4483-8CCB-506A41AEB234}">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Cơ chế “plug and play”</a:t>
          </a:r>
        </a:p>
      </dgm:t>
    </dgm:pt>
    <dgm:pt modelId="{58BB1BC0-D5ED-4D3C-8DA3-4828FC5D0558}" type="parTrans" cxnId="{B2187257-087F-4E58-A5E4-32E4626AA603}">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3BD38C5B-21B0-4C2E-8DE0-46E6573115D4}" type="sibTrans" cxnId="{B2187257-087F-4E58-A5E4-32E4626AA603}">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D0427FA8-8E08-46E9-A7B0-8D2FE48D361B}" type="pres">
      <dgm:prSet presAssocID="{5B9B9A9D-27C6-4096-BF5E-F9F5007FD6B6}" presName="diagram" presStyleCnt="0">
        <dgm:presLayoutVars>
          <dgm:chPref val="1"/>
          <dgm:dir/>
          <dgm:animOne val="branch"/>
          <dgm:animLvl val="lvl"/>
          <dgm:resizeHandles/>
        </dgm:presLayoutVars>
      </dgm:prSet>
      <dgm:spPr/>
    </dgm:pt>
    <dgm:pt modelId="{565676F1-440E-49E8-BBAF-C3FFF0C8DAA0}" type="pres">
      <dgm:prSet presAssocID="{7462DD8B-DE45-4FA8-A393-84D61E3E0304}" presName="root" presStyleCnt="0"/>
      <dgm:spPr/>
    </dgm:pt>
    <dgm:pt modelId="{016F26DB-C8CE-41C3-AF3E-A91906E04ABF}" type="pres">
      <dgm:prSet presAssocID="{7462DD8B-DE45-4FA8-A393-84D61E3E0304}" presName="rootComposite" presStyleCnt="0"/>
      <dgm:spPr/>
    </dgm:pt>
    <dgm:pt modelId="{E36B634B-3FD3-4FB3-A778-2185E89E55ED}" type="pres">
      <dgm:prSet presAssocID="{7462DD8B-DE45-4FA8-A393-84D61E3E0304}" presName="rootText" presStyleLbl="node1" presStyleIdx="0" presStyleCnt="1" custScaleX="277230" custScaleY="127634"/>
      <dgm:spPr/>
    </dgm:pt>
    <dgm:pt modelId="{A74905B6-F734-4D6C-BA49-C296736502DE}" type="pres">
      <dgm:prSet presAssocID="{7462DD8B-DE45-4FA8-A393-84D61E3E0304}" presName="rootConnector" presStyleLbl="node1" presStyleIdx="0" presStyleCnt="1"/>
      <dgm:spPr/>
    </dgm:pt>
    <dgm:pt modelId="{D4A84EC5-9D2B-41C6-A839-DC35A9A171EF}" type="pres">
      <dgm:prSet presAssocID="{7462DD8B-DE45-4FA8-A393-84D61E3E0304}" presName="childShape" presStyleCnt="0"/>
      <dgm:spPr/>
    </dgm:pt>
    <dgm:pt modelId="{C996AB71-76CF-4DE5-B5F8-9CD67C65F4F0}" type="pres">
      <dgm:prSet presAssocID="{312C1025-337C-4AD0-BFD9-3DBAE572F0C5}" presName="Name13" presStyleLbl="parChTrans1D2" presStyleIdx="0" presStyleCnt="3"/>
      <dgm:spPr/>
    </dgm:pt>
    <dgm:pt modelId="{3D9D5F13-AE07-4AA7-97DC-92403AC6EE85}" type="pres">
      <dgm:prSet presAssocID="{632585BC-A0CC-4688-AA19-92867D2C4AB5}" presName="childText" presStyleLbl="bgAcc1" presStyleIdx="0" presStyleCnt="3" custScaleX="286875" custScaleY="80349">
        <dgm:presLayoutVars>
          <dgm:bulletEnabled val="1"/>
        </dgm:presLayoutVars>
      </dgm:prSet>
      <dgm:spPr/>
    </dgm:pt>
    <dgm:pt modelId="{2CB02D7A-A521-47CA-9908-D20443710A59}" type="pres">
      <dgm:prSet presAssocID="{9D776DCF-45D5-471B-AAD2-E511909306DB}" presName="Name13" presStyleLbl="parChTrans1D2" presStyleIdx="1" presStyleCnt="3"/>
      <dgm:spPr/>
    </dgm:pt>
    <dgm:pt modelId="{EDDBBF66-7A9E-4FA5-9D4E-05C2D6DFFED2}" type="pres">
      <dgm:prSet presAssocID="{7BD55E7D-0DED-4528-B7D2-68AD30D2C479}" presName="childText" presStyleLbl="bgAcc1" presStyleIdx="1" presStyleCnt="3" custScaleX="286875" custScaleY="80349">
        <dgm:presLayoutVars>
          <dgm:bulletEnabled val="1"/>
        </dgm:presLayoutVars>
      </dgm:prSet>
      <dgm:spPr/>
    </dgm:pt>
    <dgm:pt modelId="{6DCFAF25-9862-412F-A790-B52F5A219BF4}" type="pres">
      <dgm:prSet presAssocID="{58BB1BC0-D5ED-4D3C-8DA3-4828FC5D0558}" presName="Name13" presStyleLbl="parChTrans1D2" presStyleIdx="2" presStyleCnt="3"/>
      <dgm:spPr/>
    </dgm:pt>
    <dgm:pt modelId="{A4B4F11D-3949-4152-ADC2-BB50304F3FFC}" type="pres">
      <dgm:prSet presAssocID="{E9ED69BC-D82D-4483-8CCB-506A41AEB234}" presName="childText" presStyleLbl="bgAcc1" presStyleIdx="2" presStyleCnt="3" custScaleX="286875" custScaleY="80349">
        <dgm:presLayoutVars>
          <dgm:bulletEnabled val="1"/>
        </dgm:presLayoutVars>
      </dgm:prSet>
      <dgm:spPr/>
    </dgm:pt>
  </dgm:ptLst>
  <dgm:cxnLst>
    <dgm:cxn modelId="{0B1D8A03-3D09-4E6D-8290-A888D41AA3AD}" type="presOf" srcId="{7462DD8B-DE45-4FA8-A393-84D61E3E0304}" destId="{E36B634B-3FD3-4FB3-A778-2185E89E55ED}" srcOrd="0" destOrd="0" presId="urn:microsoft.com/office/officeart/2005/8/layout/hierarchy3"/>
    <dgm:cxn modelId="{7106B104-C395-4DFE-9FD7-E4674D4A893A}" type="presOf" srcId="{58BB1BC0-D5ED-4D3C-8DA3-4828FC5D0558}" destId="{6DCFAF25-9862-412F-A790-B52F5A219BF4}" srcOrd="0" destOrd="0" presId="urn:microsoft.com/office/officeart/2005/8/layout/hierarchy3"/>
    <dgm:cxn modelId="{DA84961B-E60C-483B-8166-36104A7D7439}" type="presOf" srcId="{9D776DCF-45D5-471B-AAD2-E511909306DB}" destId="{2CB02D7A-A521-47CA-9908-D20443710A59}" srcOrd="0" destOrd="0" presId="urn:microsoft.com/office/officeart/2005/8/layout/hierarchy3"/>
    <dgm:cxn modelId="{19A5CB22-7B78-4EAD-BBA9-B7EAEA977C90}" type="presOf" srcId="{5B9B9A9D-27C6-4096-BF5E-F9F5007FD6B6}" destId="{D0427FA8-8E08-46E9-A7B0-8D2FE48D361B}" srcOrd="0" destOrd="0" presId="urn:microsoft.com/office/officeart/2005/8/layout/hierarchy3"/>
    <dgm:cxn modelId="{6F0D0364-4650-4B79-911C-C44AE8821E3E}" srcId="{7462DD8B-DE45-4FA8-A393-84D61E3E0304}" destId="{632585BC-A0CC-4688-AA19-92867D2C4AB5}" srcOrd="0" destOrd="0" parTransId="{312C1025-337C-4AD0-BFD9-3DBAE572F0C5}" sibTransId="{1CEFFA45-2730-47B4-8996-2E0C386879D7}"/>
    <dgm:cxn modelId="{A752DB74-A920-4418-B949-677A62D40315}" type="presOf" srcId="{7BD55E7D-0DED-4528-B7D2-68AD30D2C479}" destId="{EDDBBF66-7A9E-4FA5-9D4E-05C2D6DFFED2}" srcOrd="0" destOrd="0" presId="urn:microsoft.com/office/officeart/2005/8/layout/hierarchy3"/>
    <dgm:cxn modelId="{B2187257-087F-4E58-A5E4-32E4626AA603}" srcId="{7462DD8B-DE45-4FA8-A393-84D61E3E0304}" destId="{E9ED69BC-D82D-4483-8CCB-506A41AEB234}" srcOrd="2" destOrd="0" parTransId="{58BB1BC0-D5ED-4D3C-8DA3-4828FC5D0558}" sibTransId="{3BD38C5B-21B0-4C2E-8DE0-46E6573115D4}"/>
    <dgm:cxn modelId="{908CB1B0-AFF2-43A3-BB95-61A480754C29}" srcId="{7462DD8B-DE45-4FA8-A393-84D61E3E0304}" destId="{7BD55E7D-0DED-4528-B7D2-68AD30D2C479}" srcOrd="1" destOrd="0" parTransId="{9D776DCF-45D5-471B-AAD2-E511909306DB}" sibTransId="{D940FE10-1145-422F-883C-C6A0C127BECC}"/>
    <dgm:cxn modelId="{CAC3D7B1-281B-40B7-BE55-20FAD9BC2EBC}" type="presOf" srcId="{312C1025-337C-4AD0-BFD9-3DBAE572F0C5}" destId="{C996AB71-76CF-4DE5-B5F8-9CD67C65F4F0}" srcOrd="0" destOrd="0" presId="urn:microsoft.com/office/officeart/2005/8/layout/hierarchy3"/>
    <dgm:cxn modelId="{AF366EB8-4665-416A-BD17-7480E1671BF2}" type="presOf" srcId="{7462DD8B-DE45-4FA8-A393-84D61E3E0304}" destId="{A74905B6-F734-4D6C-BA49-C296736502DE}" srcOrd="1" destOrd="0" presId="urn:microsoft.com/office/officeart/2005/8/layout/hierarchy3"/>
    <dgm:cxn modelId="{EBAC61C2-4134-41B1-B590-CB777CBC38F3}" type="presOf" srcId="{E9ED69BC-D82D-4483-8CCB-506A41AEB234}" destId="{A4B4F11D-3949-4152-ADC2-BB50304F3FFC}" srcOrd="0" destOrd="0" presId="urn:microsoft.com/office/officeart/2005/8/layout/hierarchy3"/>
    <dgm:cxn modelId="{DCDC86E2-99F6-4714-9E4B-44602633E707}" type="presOf" srcId="{632585BC-A0CC-4688-AA19-92867D2C4AB5}" destId="{3D9D5F13-AE07-4AA7-97DC-92403AC6EE85}" srcOrd="0" destOrd="0" presId="urn:microsoft.com/office/officeart/2005/8/layout/hierarchy3"/>
    <dgm:cxn modelId="{E66B3CFB-9E0D-47C9-B40A-C13C7838A63C}" srcId="{5B9B9A9D-27C6-4096-BF5E-F9F5007FD6B6}" destId="{7462DD8B-DE45-4FA8-A393-84D61E3E0304}" srcOrd="0" destOrd="0" parTransId="{046AA1CA-8A9E-44A4-B955-9193290D5E6C}" sibTransId="{99A96E4C-8FEC-4154-90E9-255F8866D335}"/>
    <dgm:cxn modelId="{3E1DF51A-5C74-4E70-B5AC-55A3B94FABE0}" type="presParOf" srcId="{D0427FA8-8E08-46E9-A7B0-8D2FE48D361B}" destId="{565676F1-440E-49E8-BBAF-C3FFF0C8DAA0}" srcOrd="0" destOrd="0" presId="urn:microsoft.com/office/officeart/2005/8/layout/hierarchy3"/>
    <dgm:cxn modelId="{79C66D5F-B249-4D3B-B353-63C5B089E244}" type="presParOf" srcId="{565676F1-440E-49E8-BBAF-C3FFF0C8DAA0}" destId="{016F26DB-C8CE-41C3-AF3E-A91906E04ABF}" srcOrd="0" destOrd="0" presId="urn:microsoft.com/office/officeart/2005/8/layout/hierarchy3"/>
    <dgm:cxn modelId="{D90B1C7D-2986-45D9-B9FD-FE72AC3E3F51}" type="presParOf" srcId="{016F26DB-C8CE-41C3-AF3E-A91906E04ABF}" destId="{E36B634B-3FD3-4FB3-A778-2185E89E55ED}" srcOrd="0" destOrd="0" presId="urn:microsoft.com/office/officeart/2005/8/layout/hierarchy3"/>
    <dgm:cxn modelId="{618F528B-BA13-477C-9B89-8E66B3AC8E7B}" type="presParOf" srcId="{016F26DB-C8CE-41C3-AF3E-A91906E04ABF}" destId="{A74905B6-F734-4D6C-BA49-C296736502DE}" srcOrd="1" destOrd="0" presId="urn:microsoft.com/office/officeart/2005/8/layout/hierarchy3"/>
    <dgm:cxn modelId="{8F3CA3C0-A0E3-41CF-AEBF-48EB85D8EC62}" type="presParOf" srcId="{565676F1-440E-49E8-BBAF-C3FFF0C8DAA0}" destId="{D4A84EC5-9D2B-41C6-A839-DC35A9A171EF}" srcOrd="1" destOrd="0" presId="urn:microsoft.com/office/officeart/2005/8/layout/hierarchy3"/>
    <dgm:cxn modelId="{3EDB570A-9A98-4F0F-B6AF-98246658E946}" type="presParOf" srcId="{D4A84EC5-9D2B-41C6-A839-DC35A9A171EF}" destId="{C996AB71-76CF-4DE5-B5F8-9CD67C65F4F0}" srcOrd="0" destOrd="0" presId="urn:microsoft.com/office/officeart/2005/8/layout/hierarchy3"/>
    <dgm:cxn modelId="{7930B578-5C80-4AD3-9D7C-6F6DDC16E467}" type="presParOf" srcId="{D4A84EC5-9D2B-41C6-A839-DC35A9A171EF}" destId="{3D9D5F13-AE07-4AA7-97DC-92403AC6EE85}" srcOrd="1" destOrd="0" presId="urn:microsoft.com/office/officeart/2005/8/layout/hierarchy3"/>
    <dgm:cxn modelId="{AD213C76-11A0-428C-8A92-D8314C76D39E}" type="presParOf" srcId="{D4A84EC5-9D2B-41C6-A839-DC35A9A171EF}" destId="{2CB02D7A-A521-47CA-9908-D20443710A59}" srcOrd="2" destOrd="0" presId="urn:microsoft.com/office/officeart/2005/8/layout/hierarchy3"/>
    <dgm:cxn modelId="{3B840518-512C-435C-86AF-53AC035DECB2}" type="presParOf" srcId="{D4A84EC5-9D2B-41C6-A839-DC35A9A171EF}" destId="{EDDBBF66-7A9E-4FA5-9D4E-05C2D6DFFED2}" srcOrd="3" destOrd="0" presId="urn:microsoft.com/office/officeart/2005/8/layout/hierarchy3"/>
    <dgm:cxn modelId="{5BBC7A99-B25D-4AD8-B925-AA400BFDA120}" type="presParOf" srcId="{D4A84EC5-9D2B-41C6-A839-DC35A9A171EF}" destId="{6DCFAF25-9862-412F-A790-B52F5A219BF4}" srcOrd="4" destOrd="0" presId="urn:microsoft.com/office/officeart/2005/8/layout/hierarchy3"/>
    <dgm:cxn modelId="{3B1FBF34-DE8D-43EE-97CF-E3070A7C6E4C}" type="presParOf" srcId="{D4A84EC5-9D2B-41C6-A839-DC35A9A171EF}" destId="{A4B4F11D-3949-4152-ADC2-BB50304F3FF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9B9A9D-27C6-4096-BF5E-F9F5007FD6B6}"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en-US"/>
        </a:p>
      </dgm:t>
    </dgm:pt>
    <dgm:pt modelId="{7462DD8B-DE45-4FA8-A393-84D61E3E0304}">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Các giai đoạn phát triển của hệ điều hành</a:t>
          </a:r>
        </a:p>
      </dgm:t>
    </dgm:pt>
    <dgm:pt modelId="{046AA1CA-8A9E-44A4-B955-9193290D5E6C}" type="parTrans" cxnId="{E66B3CFB-9E0D-47C9-B40A-C13C7838A63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99A96E4C-8FEC-4154-90E9-255F8866D335}" type="sibTrans" cxnId="{E66B3CFB-9E0D-47C9-B40A-C13C7838A63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632585BC-A0CC-4688-AA19-92867D2C4AB5}">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Giao diện dòng lệnh</a:t>
          </a:r>
        </a:p>
      </dgm:t>
    </dgm:pt>
    <dgm:pt modelId="{312C1025-337C-4AD0-BFD9-3DBAE572F0C5}" type="parTrans" cxnId="{6F0D0364-4650-4B79-911C-C44AE8821E3E}">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1CEFFA45-2730-47B4-8996-2E0C386879D7}" type="sibTrans" cxnId="{6F0D0364-4650-4B79-911C-C44AE8821E3E}">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7BD55E7D-0DED-4528-B7D2-68AD30D2C479}">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Giao diện đồ họa</a:t>
          </a:r>
        </a:p>
      </dgm:t>
    </dgm:pt>
    <dgm:pt modelId="{9D776DCF-45D5-471B-AAD2-E511909306DB}" type="parTrans" cxnId="{908CB1B0-AFF2-43A3-BB95-61A480754C29}">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D940FE10-1145-422F-883C-C6A0C127BECC}" type="sibTrans" cxnId="{908CB1B0-AFF2-43A3-BB95-61A480754C29}">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E9ED69BC-D82D-4483-8CCB-506A41AEB234}">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Cơ chế “plug and play”</a:t>
          </a:r>
        </a:p>
      </dgm:t>
    </dgm:pt>
    <dgm:pt modelId="{58BB1BC0-D5ED-4D3C-8DA3-4828FC5D0558}" type="parTrans" cxnId="{B2187257-087F-4E58-A5E4-32E4626AA603}">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3BD38C5B-21B0-4C2E-8DE0-46E6573115D4}" type="sibTrans" cxnId="{B2187257-087F-4E58-A5E4-32E4626AA603}">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D0427FA8-8E08-46E9-A7B0-8D2FE48D361B}" type="pres">
      <dgm:prSet presAssocID="{5B9B9A9D-27C6-4096-BF5E-F9F5007FD6B6}" presName="diagram" presStyleCnt="0">
        <dgm:presLayoutVars>
          <dgm:chPref val="1"/>
          <dgm:dir/>
          <dgm:animOne val="branch"/>
          <dgm:animLvl val="lvl"/>
          <dgm:resizeHandles/>
        </dgm:presLayoutVars>
      </dgm:prSet>
      <dgm:spPr/>
    </dgm:pt>
    <dgm:pt modelId="{565676F1-440E-49E8-BBAF-C3FFF0C8DAA0}" type="pres">
      <dgm:prSet presAssocID="{7462DD8B-DE45-4FA8-A393-84D61E3E0304}" presName="root" presStyleCnt="0"/>
      <dgm:spPr/>
    </dgm:pt>
    <dgm:pt modelId="{016F26DB-C8CE-41C3-AF3E-A91906E04ABF}" type="pres">
      <dgm:prSet presAssocID="{7462DD8B-DE45-4FA8-A393-84D61E3E0304}" presName="rootComposite" presStyleCnt="0"/>
      <dgm:spPr/>
    </dgm:pt>
    <dgm:pt modelId="{E36B634B-3FD3-4FB3-A778-2185E89E55ED}" type="pres">
      <dgm:prSet presAssocID="{7462DD8B-DE45-4FA8-A393-84D61E3E0304}" presName="rootText" presStyleLbl="node1" presStyleIdx="0" presStyleCnt="1" custScaleX="277230" custScaleY="127634"/>
      <dgm:spPr/>
    </dgm:pt>
    <dgm:pt modelId="{A74905B6-F734-4D6C-BA49-C296736502DE}" type="pres">
      <dgm:prSet presAssocID="{7462DD8B-DE45-4FA8-A393-84D61E3E0304}" presName="rootConnector" presStyleLbl="node1" presStyleIdx="0" presStyleCnt="1"/>
      <dgm:spPr/>
    </dgm:pt>
    <dgm:pt modelId="{D4A84EC5-9D2B-41C6-A839-DC35A9A171EF}" type="pres">
      <dgm:prSet presAssocID="{7462DD8B-DE45-4FA8-A393-84D61E3E0304}" presName="childShape" presStyleCnt="0"/>
      <dgm:spPr/>
    </dgm:pt>
    <dgm:pt modelId="{C996AB71-76CF-4DE5-B5F8-9CD67C65F4F0}" type="pres">
      <dgm:prSet presAssocID="{312C1025-337C-4AD0-BFD9-3DBAE572F0C5}" presName="Name13" presStyleLbl="parChTrans1D2" presStyleIdx="0" presStyleCnt="3"/>
      <dgm:spPr/>
    </dgm:pt>
    <dgm:pt modelId="{3D9D5F13-AE07-4AA7-97DC-92403AC6EE85}" type="pres">
      <dgm:prSet presAssocID="{632585BC-A0CC-4688-AA19-92867D2C4AB5}" presName="childText" presStyleLbl="bgAcc1" presStyleIdx="0" presStyleCnt="3" custScaleX="286875" custScaleY="80349">
        <dgm:presLayoutVars>
          <dgm:bulletEnabled val="1"/>
        </dgm:presLayoutVars>
      </dgm:prSet>
      <dgm:spPr/>
    </dgm:pt>
    <dgm:pt modelId="{2CB02D7A-A521-47CA-9908-D20443710A59}" type="pres">
      <dgm:prSet presAssocID="{9D776DCF-45D5-471B-AAD2-E511909306DB}" presName="Name13" presStyleLbl="parChTrans1D2" presStyleIdx="1" presStyleCnt="3"/>
      <dgm:spPr/>
    </dgm:pt>
    <dgm:pt modelId="{EDDBBF66-7A9E-4FA5-9D4E-05C2D6DFFED2}" type="pres">
      <dgm:prSet presAssocID="{7BD55E7D-0DED-4528-B7D2-68AD30D2C479}" presName="childText" presStyleLbl="bgAcc1" presStyleIdx="1" presStyleCnt="3" custScaleX="286875" custScaleY="80349">
        <dgm:presLayoutVars>
          <dgm:bulletEnabled val="1"/>
        </dgm:presLayoutVars>
      </dgm:prSet>
      <dgm:spPr/>
    </dgm:pt>
    <dgm:pt modelId="{6DCFAF25-9862-412F-A790-B52F5A219BF4}" type="pres">
      <dgm:prSet presAssocID="{58BB1BC0-D5ED-4D3C-8DA3-4828FC5D0558}" presName="Name13" presStyleLbl="parChTrans1D2" presStyleIdx="2" presStyleCnt="3"/>
      <dgm:spPr/>
    </dgm:pt>
    <dgm:pt modelId="{A4B4F11D-3949-4152-ADC2-BB50304F3FFC}" type="pres">
      <dgm:prSet presAssocID="{E9ED69BC-D82D-4483-8CCB-506A41AEB234}" presName="childText" presStyleLbl="bgAcc1" presStyleIdx="2" presStyleCnt="3" custScaleX="286875" custScaleY="80349">
        <dgm:presLayoutVars>
          <dgm:bulletEnabled val="1"/>
        </dgm:presLayoutVars>
      </dgm:prSet>
      <dgm:spPr/>
    </dgm:pt>
  </dgm:ptLst>
  <dgm:cxnLst>
    <dgm:cxn modelId="{0B1D8A03-3D09-4E6D-8290-A888D41AA3AD}" type="presOf" srcId="{7462DD8B-DE45-4FA8-A393-84D61E3E0304}" destId="{E36B634B-3FD3-4FB3-A778-2185E89E55ED}" srcOrd="0" destOrd="0" presId="urn:microsoft.com/office/officeart/2005/8/layout/hierarchy3"/>
    <dgm:cxn modelId="{7106B104-C395-4DFE-9FD7-E4674D4A893A}" type="presOf" srcId="{58BB1BC0-D5ED-4D3C-8DA3-4828FC5D0558}" destId="{6DCFAF25-9862-412F-A790-B52F5A219BF4}" srcOrd="0" destOrd="0" presId="urn:microsoft.com/office/officeart/2005/8/layout/hierarchy3"/>
    <dgm:cxn modelId="{DA84961B-E60C-483B-8166-36104A7D7439}" type="presOf" srcId="{9D776DCF-45D5-471B-AAD2-E511909306DB}" destId="{2CB02D7A-A521-47CA-9908-D20443710A59}" srcOrd="0" destOrd="0" presId="urn:microsoft.com/office/officeart/2005/8/layout/hierarchy3"/>
    <dgm:cxn modelId="{19A5CB22-7B78-4EAD-BBA9-B7EAEA977C90}" type="presOf" srcId="{5B9B9A9D-27C6-4096-BF5E-F9F5007FD6B6}" destId="{D0427FA8-8E08-46E9-A7B0-8D2FE48D361B}" srcOrd="0" destOrd="0" presId="urn:microsoft.com/office/officeart/2005/8/layout/hierarchy3"/>
    <dgm:cxn modelId="{6F0D0364-4650-4B79-911C-C44AE8821E3E}" srcId="{7462DD8B-DE45-4FA8-A393-84D61E3E0304}" destId="{632585BC-A0CC-4688-AA19-92867D2C4AB5}" srcOrd="0" destOrd="0" parTransId="{312C1025-337C-4AD0-BFD9-3DBAE572F0C5}" sibTransId="{1CEFFA45-2730-47B4-8996-2E0C386879D7}"/>
    <dgm:cxn modelId="{A752DB74-A920-4418-B949-677A62D40315}" type="presOf" srcId="{7BD55E7D-0DED-4528-B7D2-68AD30D2C479}" destId="{EDDBBF66-7A9E-4FA5-9D4E-05C2D6DFFED2}" srcOrd="0" destOrd="0" presId="urn:microsoft.com/office/officeart/2005/8/layout/hierarchy3"/>
    <dgm:cxn modelId="{B2187257-087F-4E58-A5E4-32E4626AA603}" srcId="{7462DD8B-DE45-4FA8-A393-84D61E3E0304}" destId="{E9ED69BC-D82D-4483-8CCB-506A41AEB234}" srcOrd="2" destOrd="0" parTransId="{58BB1BC0-D5ED-4D3C-8DA3-4828FC5D0558}" sibTransId="{3BD38C5B-21B0-4C2E-8DE0-46E6573115D4}"/>
    <dgm:cxn modelId="{908CB1B0-AFF2-43A3-BB95-61A480754C29}" srcId="{7462DD8B-DE45-4FA8-A393-84D61E3E0304}" destId="{7BD55E7D-0DED-4528-B7D2-68AD30D2C479}" srcOrd="1" destOrd="0" parTransId="{9D776DCF-45D5-471B-AAD2-E511909306DB}" sibTransId="{D940FE10-1145-422F-883C-C6A0C127BECC}"/>
    <dgm:cxn modelId="{CAC3D7B1-281B-40B7-BE55-20FAD9BC2EBC}" type="presOf" srcId="{312C1025-337C-4AD0-BFD9-3DBAE572F0C5}" destId="{C996AB71-76CF-4DE5-B5F8-9CD67C65F4F0}" srcOrd="0" destOrd="0" presId="urn:microsoft.com/office/officeart/2005/8/layout/hierarchy3"/>
    <dgm:cxn modelId="{AF366EB8-4665-416A-BD17-7480E1671BF2}" type="presOf" srcId="{7462DD8B-DE45-4FA8-A393-84D61E3E0304}" destId="{A74905B6-F734-4D6C-BA49-C296736502DE}" srcOrd="1" destOrd="0" presId="urn:microsoft.com/office/officeart/2005/8/layout/hierarchy3"/>
    <dgm:cxn modelId="{EBAC61C2-4134-41B1-B590-CB777CBC38F3}" type="presOf" srcId="{E9ED69BC-D82D-4483-8CCB-506A41AEB234}" destId="{A4B4F11D-3949-4152-ADC2-BB50304F3FFC}" srcOrd="0" destOrd="0" presId="urn:microsoft.com/office/officeart/2005/8/layout/hierarchy3"/>
    <dgm:cxn modelId="{DCDC86E2-99F6-4714-9E4B-44602633E707}" type="presOf" srcId="{632585BC-A0CC-4688-AA19-92867D2C4AB5}" destId="{3D9D5F13-AE07-4AA7-97DC-92403AC6EE85}" srcOrd="0" destOrd="0" presId="urn:microsoft.com/office/officeart/2005/8/layout/hierarchy3"/>
    <dgm:cxn modelId="{E66B3CFB-9E0D-47C9-B40A-C13C7838A63C}" srcId="{5B9B9A9D-27C6-4096-BF5E-F9F5007FD6B6}" destId="{7462DD8B-DE45-4FA8-A393-84D61E3E0304}" srcOrd="0" destOrd="0" parTransId="{046AA1CA-8A9E-44A4-B955-9193290D5E6C}" sibTransId="{99A96E4C-8FEC-4154-90E9-255F8866D335}"/>
    <dgm:cxn modelId="{3E1DF51A-5C74-4E70-B5AC-55A3B94FABE0}" type="presParOf" srcId="{D0427FA8-8E08-46E9-A7B0-8D2FE48D361B}" destId="{565676F1-440E-49E8-BBAF-C3FFF0C8DAA0}" srcOrd="0" destOrd="0" presId="urn:microsoft.com/office/officeart/2005/8/layout/hierarchy3"/>
    <dgm:cxn modelId="{79C66D5F-B249-4D3B-B353-63C5B089E244}" type="presParOf" srcId="{565676F1-440E-49E8-BBAF-C3FFF0C8DAA0}" destId="{016F26DB-C8CE-41C3-AF3E-A91906E04ABF}" srcOrd="0" destOrd="0" presId="urn:microsoft.com/office/officeart/2005/8/layout/hierarchy3"/>
    <dgm:cxn modelId="{D90B1C7D-2986-45D9-B9FD-FE72AC3E3F51}" type="presParOf" srcId="{016F26DB-C8CE-41C3-AF3E-A91906E04ABF}" destId="{E36B634B-3FD3-4FB3-A778-2185E89E55ED}" srcOrd="0" destOrd="0" presId="urn:microsoft.com/office/officeart/2005/8/layout/hierarchy3"/>
    <dgm:cxn modelId="{618F528B-BA13-477C-9B89-8E66B3AC8E7B}" type="presParOf" srcId="{016F26DB-C8CE-41C3-AF3E-A91906E04ABF}" destId="{A74905B6-F734-4D6C-BA49-C296736502DE}" srcOrd="1" destOrd="0" presId="urn:microsoft.com/office/officeart/2005/8/layout/hierarchy3"/>
    <dgm:cxn modelId="{8F3CA3C0-A0E3-41CF-AEBF-48EB85D8EC62}" type="presParOf" srcId="{565676F1-440E-49E8-BBAF-C3FFF0C8DAA0}" destId="{D4A84EC5-9D2B-41C6-A839-DC35A9A171EF}" srcOrd="1" destOrd="0" presId="urn:microsoft.com/office/officeart/2005/8/layout/hierarchy3"/>
    <dgm:cxn modelId="{3EDB570A-9A98-4F0F-B6AF-98246658E946}" type="presParOf" srcId="{D4A84EC5-9D2B-41C6-A839-DC35A9A171EF}" destId="{C996AB71-76CF-4DE5-B5F8-9CD67C65F4F0}" srcOrd="0" destOrd="0" presId="urn:microsoft.com/office/officeart/2005/8/layout/hierarchy3"/>
    <dgm:cxn modelId="{7930B578-5C80-4AD3-9D7C-6F6DDC16E467}" type="presParOf" srcId="{D4A84EC5-9D2B-41C6-A839-DC35A9A171EF}" destId="{3D9D5F13-AE07-4AA7-97DC-92403AC6EE85}" srcOrd="1" destOrd="0" presId="urn:microsoft.com/office/officeart/2005/8/layout/hierarchy3"/>
    <dgm:cxn modelId="{AD213C76-11A0-428C-8A92-D8314C76D39E}" type="presParOf" srcId="{D4A84EC5-9D2B-41C6-A839-DC35A9A171EF}" destId="{2CB02D7A-A521-47CA-9908-D20443710A59}" srcOrd="2" destOrd="0" presId="urn:microsoft.com/office/officeart/2005/8/layout/hierarchy3"/>
    <dgm:cxn modelId="{3B840518-512C-435C-86AF-53AC035DECB2}" type="presParOf" srcId="{D4A84EC5-9D2B-41C6-A839-DC35A9A171EF}" destId="{EDDBBF66-7A9E-4FA5-9D4E-05C2D6DFFED2}" srcOrd="3" destOrd="0" presId="urn:microsoft.com/office/officeart/2005/8/layout/hierarchy3"/>
    <dgm:cxn modelId="{5BBC7A99-B25D-4AD8-B925-AA400BFDA120}" type="presParOf" srcId="{D4A84EC5-9D2B-41C6-A839-DC35A9A171EF}" destId="{6DCFAF25-9862-412F-A790-B52F5A219BF4}" srcOrd="4" destOrd="0" presId="urn:microsoft.com/office/officeart/2005/8/layout/hierarchy3"/>
    <dgm:cxn modelId="{3B1FBF34-DE8D-43EE-97CF-E3070A7C6E4C}" type="presParOf" srcId="{D4A84EC5-9D2B-41C6-A839-DC35A9A171EF}" destId="{A4B4F11D-3949-4152-ADC2-BB50304F3FF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9B9A9D-27C6-4096-BF5E-F9F5007FD6B6}"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en-US"/>
        </a:p>
      </dgm:t>
    </dgm:pt>
    <dgm:pt modelId="{7462DD8B-DE45-4FA8-A393-84D61E3E0304}">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Các giai đoạn phát triển của hệ điều hành</a:t>
          </a:r>
        </a:p>
      </dgm:t>
    </dgm:pt>
    <dgm:pt modelId="{046AA1CA-8A9E-44A4-B955-9193290D5E6C}" type="parTrans" cxnId="{E66B3CFB-9E0D-47C9-B40A-C13C7838A63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99A96E4C-8FEC-4154-90E9-255F8866D335}" type="sibTrans" cxnId="{E66B3CFB-9E0D-47C9-B40A-C13C7838A63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632585BC-A0CC-4688-AA19-92867D2C4AB5}">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Giao diện dòng lệnh</a:t>
          </a:r>
        </a:p>
      </dgm:t>
    </dgm:pt>
    <dgm:pt modelId="{312C1025-337C-4AD0-BFD9-3DBAE572F0C5}" type="parTrans" cxnId="{6F0D0364-4650-4B79-911C-C44AE8821E3E}">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1CEFFA45-2730-47B4-8996-2E0C386879D7}" type="sibTrans" cxnId="{6F0D0364-4650-4B79-911C-C44AE8821E3E}">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7BD55E7D-0DED-4528-B7D2-68AD30D2C479}">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Giao diện đồ họa</a:t>
          </a:r>
        </a:p>
      </dgm:t>
    </dgm:pt>
    <dgm:pt modelId="{9D776DCF-45D5-471B-AAD2-E511909306DB}" type="parTrans" cxnId="{908CB1B0-AFF2-43A3-BB95-61A480754C29}">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D940FE10-1145-422F-883C-C6A0C127BECC}" type="sibTrans" cxnId="{908CB1B0-AFF2-43A3-BB95-61A480754C29}">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E9ED69BC-D82D-4483-8CCB-506A41AEB234}">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Cơ chế “plug and play”</a:t>
          </a:r>
        </a:p>
      </dgm:t>
    </dgm:pt>
    <dgm:pt modelId="{58BB1BC0-D5ED-4D3C-8DA3-4828FC5D0558}" type="parTrans" cxnId="{B2187257-087F-4E58-A5E4-32E4626AA603}">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3BD38C5B-21B0-4C2E-8DE0-46E6573115D4}" type="sibTrans" cxnId="{B2187257-087F-4E58-A5E4-32E4626AA603}">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D0427FA8-8E08-46E9-A7B0-8D2FE48D361B}" type="pres">
      <dgm:prSet presAssocID="{5B9B9A9D-27C6-4096-BF5E-F9F5007FD6B6}" presName="diagram" presStyleCnt="0">
        <dgm:presLayoutVars>
          <dgm:chPref val="1"/>
          <dgm:dir/>
          <dgm:animOne val="branch"/>
          <dgm:animLvl val="lvl"/>
          <dgm:resizeHandles/>
        </dgm:presLayoutVars>
      </dgm:prSet>
      <dgm:spPr/>
    </dgm:pt>
    <dgm:pt modelId="{565676F1-440E-49E8-BBAF-C3FFF0C8DAA0}" type="pres">
      <dgm:prSet presAssocID="{7462DD8B-DE45-4FA8-A393-84D61E3E0304}" presName="root" presStyleCnt="0"/>
      <dgm:spPr/>
    </dgm:pt>
    <dgm:pt modelId="{016F26DB-C8CE-41C3-AF3E-A91906E04ABF}" type="pres">
      <dgm:prSet presAssocID="{7462DD8B-DE45-4FA8-A393-84D61E3E0304}" presName="rootComposite" presStyleCnt="0"/>
      <dgm:spPr/>
    </dgm:pt>
    <dgm:pt modelId="{E36B634B-3FD3-4FB3-A778-2185E89E55ED}" type="pres">
      <dgm:prSet presAssocID="{7462DD8B-DE45-4FA8-A393-84D61E3E0304}" presName="rootText" presStyleLbl="node1" presStyleIdx="0" presStyleCnt="1" custScaleX="277230" custScaleY="127634"/>
      <dgm:spPr/>
    </dgm:pt>
    <dgm:pt modelId="{A74905B6-F734-4D6C-BA49-C296736502DE}" type="pres">
      <dgm:prSet presAssocID="{7462DD8B-DE45-4FA8-A393-84D61E3E0304}" presName="rootConnector" presStyleLbl="node1" presStyleIdx="0" presStyleCnt="1"/>
      <dgm:spPr/>
    </dgm:pt>
    <dgm:pt modelId="{D4A84EC5-9D2B-41C6-A839-DC35A9A171EF}" type="pres">
      <dgm:prSet presAssocID="{7462DD8B-DE45-4FA8-A393-84D61E3E0304}" presName="childShape" presStyleCnt="0"/>
      <dgm:spPr/>
    </dgm:pt>
    <dgm:pt modelId="{C996AB71-76CF-4DE5-B5F8-9CD67C65F4F0}" type="pres">
      <dgm:prSet presAssocID="{312C1025-337C-4AD0-BFD9-3DBAE572F0C5}" presName="Name13" presStyleLbl="parChTrans1D2" presStyleIdx="0" presStyleCnt="3"/>
      <dgm:spPr/>
    </dgm:pt>
    <dgm:pt modelId="{3D9D5F13-AE07-4AA7-97DC-92403AC6EE85}" type="pres">
      <dgm:prSet presAssocID="{632585BC-A0CC-4688-AA19-92867D2C4AB5}" presName="childText" presStyleLbl="bgAcc1" presStyleIdx="0" presStyleCnt="3" custScaleX="286875" custScaleY="80349">
        <dgm:presLayoutVars>
          <dgm:bulletEnabled val="1"/>
        </dgm:presLayoutVars>
      </dgm:prSet>
      <dgm:spPr/>
    </dgm:pt>
    <dgm:pt modelId="{2CB02D7A-A521-47CA-9908-D20443710A59}" type="pres">
      <dgm:prSet presAssocID="{9D776DCF-45D5-471B-AAD2-E511909306DB}" presName="Name13" presStyleLbl="parChTrans1D2" presStyleIdx="1" presStyleCnt="3"/>
      <dgm:spPr/>
    </dgm:pt>
    <dgm:pt modelId="{EDDBBF66-7A9E-4FA5-9D4E-05C2D6DFFED2}" type="pres">
      <dgm:prSet presAssocID="{7BD55E7D-0DED-4528-B7D2-68AD30D2C479}" presName="childText" presStyleLbl="bgAcc1" presStyleIdx="1" presStyleCnt="3" custScaleX="286875" custScaleY="80349">
        <dgm:presLayoutVars>
          <dgm:bulletEnabled val="1"/>
        </dgm:presLayoutVars>
      </dgm:prSet>
      <dgm:spPr/>
    </dgm:pt>
    <dgm:pt modelId="{6DCFAF25-9862-412F-A790-B52F5A219BF4}" type="pres">
      <dgm:prSet presAssocID="{58BB1BC0-D5ED-4D3C-8DA3-4828FC5D0558}" presName="Name13" presStyleLbl="parChTrans1D2" presStyleIdx="2" presStyleCnt="3"/>
      <dgm:spPr/>
    </dgm:pt>
    <dgm:pt modelId="{A4B4F11D-3949-4152-ADC2-BB50304F3FFC}" type="pres">
      <dgm:prSet presAssocID="{E9ED69BC-D82D-4483-8CCB-506A41AEB234}" presName="childText" presStyleLbl="bgAcc1" presStyleIdx="2" presStyleCnt="3" custScaleX="286875" custScaleY="80349">
        <dgm:presLayoutVars>
          <dgm:bulletEnabled val="1"/>
        </dgm:presLayoutVars>
      </dgm:prSet>
      <dgm:spPr/>
    </dgm:pt>
  </dgm:ptLst>
  <dgm:cxnLst>
    <dgm:cxn modelId="{0B1D8A03-3D09-4E6D-8290-A888D41AA3AD}" type="presOf" srcId="{7462DD8B-DE45-4FA8-A393-84D61E3E0304}" destId="{E36B634B-3FD3-4FB3-A778-2185E89E55ED}" srcOrd="0" destOrd="0" presId="urn:microsoft.com/office/officeart/2005/8/layout/hierarchy3"/>
    <dgm:cxn modelId="{7106B104-C395-4DFE-9FD7-E4674D4A893A}" type="presOf" srcId="{58BB1BC0-D5ED-4D3C-8DA3-4828FC5D0558}" destId="{6DCFAF25-9862-412F-A790-B52F5A219BF4}" srcOrd="0" destOrd="0" presId="urn:microsoft.com/office/officeart/2005/8/layout/hierarchy3"/>
    <dgm:cxn modelId="{DA84961B-E60C-483B-8166-36104A7D7439}" type="presOf" srcId="{9D776DCF-45D5-471B-AAD2-E511909306DB}" destId="{2CB02D7A-A521-47CA-9908-D20443710A59}" srcOrd="0" destOrd="0" presId="urn:microsoft.com/office/officeart/2005/8/layout/hierarchy3"/>
    <dgm:cxn modelId="{19A5CB22-7B78-4EAD-BBA9-B7EAEA977C90}" type="presOf" srcId="{5B9B9A9D-27C6-4096-BF5E-F9F5007FD6B6}" destId="{D0427FA8-8E08-46E9-A7B0-8D2FE48D361B}" srcOrd="0" destOrd="0" presId="urn:microsoft.com/office/officeart/2005/8/layout/hierarchy3"/>
    <dgm:cxn modelId="{6F0D0364-4650-4B79-911C-C44AE8821E3E}" srcId="{7462DD8B-DE45-4FA8-A393-84D61E3E0304}" destId="{632585BC-A0CC-4688-AA19-92867D2C4AB5}" srcOrd="0" destOrd="0" parTransId="{312C1025-337C-4AD0-BFD9-3DBAE572F0C5}" sibTransId="{1CEFFA45-2730-47B4-8996-2E0C386879D7}"/>
    <dgm:cxn modelId="{A752DB74-A920-4418-B949-677A62D40315}" type="presOf" srcId="{7BD55E7D-0DED-4528-B7D2-68AD30D2C479}" destId="{EDDBBF66-7A9E-4FA5-9D4E-05C2D6DFFED2}" srcOrd="0" destOrd="0" presId="urn:microsoft.com/office/officeart/2005/8/layout/hierarchy3"/>
    <dgm:cxn modelId="{B2187257-087F-4E58-A5E4-32E4626AA603}" srcId="{7462DD8B-DE45-4FA8-A393-84D61E3E0304}" destId="{E9ED69BC-D82D-4483-8CCB-506A41AEB234}" srcOrd="2" destOrd="0" parTransId="{58BB1BC0-D5ED-4D3C-8DA3-4828FC5D0558}" sibTransId="{3BD38C5B-21B0-4C2E-8DE0-46E6573115D4}"/>
    <dgm:cxn modelId="{908CB1B0-AFF2-43A3-BB95-61A480754C29}" srcId="{7462DD8B-DE45-4FA8-A393-84D61E3E0304}" destId="{7BD55E7D-0DED-4528-B7D2-68AD30D2C479}" srcOrd="1" destOrd="0" parTransId="{9D776DCF-45D5-471B-AAD2-E511909306DB}" sibTransId="{D940FE10-1145-422F-883C-C6A0C127BECC}"/>
    <dgm:cxn modelId="{CAC3D7B1-281B-40B7-BE55-20FAD9BC2EBC}" type="presOf" srcId="{312C1025-337C-4AD0-BFD9-3DBAE572F0C5}" destId="{C996AB71-76CF-4DE5-B5F8-9CD67C65F4F0}" srcOrd="0" destOrd="0" presId="urn:microsoft.com/office/officeart/2005/8/layout/hierarchy3"/>
    <dgm:cxn modelId="{AF366EB8-4665-416A-BD17-7480E1671BF2}" type="presOf" srcId="{7462DD8B-DE45-4FA8-A393-84D61E3E0304}" destId="{A74905B6-F734-4D6C-BA49-C296736502DE}" srcOrd="1" destOrd="0" presId="urn:microsoft.com/office/officeart/2005/8/layout/hierarchy3"/>
    <dgm:cxn modelId="{EBAC61C2-4134-41B1-B590-CB777CBC38F3}" type="presOf" srcId="{E9ED69BC-D82D-4483-8CCB-506A41AEB234}" destId="{A4B4F11D-3949-4152-ADC2-BB50304F3FFC}" srcOrd="0" destOrd="0" presId="urn:microsoft.com/office/officeart/2005/8/layout/hierarchy3"/>
    <dgm:cxn modelId="{DCDC86E2-99F6-4714-9E4B-44602633E707}" type="presOf" srcId="{632585BC-A0CC-4688-AA19-92867D2C4AB5}" destId="{3D9D5F13-AE07-4AA7-97DC-92403AC6EE85}" srcOrd="0" destOrd="0" presId="urn:microsoft.com/office/officeart/2005/8/layout/hierarchy3"/>
    <dgm:cxn modelId="{E66B3CFB-9E0D-47C9-B40A-C13C7838A63C}" srcId="{5B9B9A9D-27C6-4096-BF5E-F9F5007FD6B6}" destId="{7462DD8B-DE45-4FA8-A393-84D61E3E0304}" srcOrd="0" destOrd="0" parTransId="{046AA1CA-8A9E-44A4-B955-9193290D5E6C}" sibTransId="{99A96E4C-8FEC-4154-90E9-255F8866D335}"/>
    <dgm:cxn modelId="{3E1DF51A-5C74-4E70-B5AC-55A3B94FABE0}" type="presParOf" srcId="{D0427FA8-8E08-46E9-A7B0-8D2FE48D361B}" destId="{565676F1-440E-49E8-BBAF-C3FFF0C8DAA0}" srcOrd="0" destOrd="0" presId="urn:microsoft.com/office/officeart/2005/8/layout/hierarchy3"/>
    <dgm:cxn modelId="{79C66D5F-B249-4D3B-B353-63C5B089E244}" type="presParOf" srcId="{565676F1-440E-49E8-BBAF-C3FFF0C8DAA0}" destId="{016F26DB-C8CE-41C3-AF3E-A91906E04ABF}" srcOrd="0" destOrd="0" presId="urn:microsoft.com/office/officeart/2005/8/layout/hierarchy3"/>
    <dgm:cxn modelId="{D90B1C7D-2986-45D9-B9FD-FE72AC3E3F51}" type="presParOf" srcId="{016F26DB-C8CE-41C3-AF3E-A91906E04ABF}" destId="{E36B634B-3FD3-4FB3-A778-2185E89E55ED}" srcOrd="0" destOrd="0" presId="urn:microsoft.com/office/officeart/2005/8/layout/hierarchy3"/>
    <dgm:cxn modelId="{618F528B-BA13-477C-9B89-8E66B3AC8E7B}" type="presParOf" srcId="{016F26DB-C8CE-41C3-AF3E-A91906E04ABF}" destId="{A74905B6-F734-4D6C-BA49-C296736502DE}" srcOrd="1" destOrd="0" presId="urn:microsoft.com/office/officeart/2005/8/layout/hierarchy3"/>
    <dgm:cxn modelId="{8F3CA3C0-A0E3-41CF-AEBF-48EB85D8EC62}" type="presParOf" srcId="{565676F1-440E-49E8-BBAF-C3FFF0C8DAA0}" destId="{D4A84EC5-9D2B-41C6-A839-DC35A9A171EF}" srcOrd="1" destOrd="0" presId="urn:microsoft.com/office/officeart/2005/8/layout/hierarchy3"/>
    <dgm:cxn modelId="{3EDB570A-9A98-4F0F-B6AF-98246658E946}" type="presParOf" srcId="{D4A84EC5-9D2B-41C6-A839-DC35A9A171EF}" destId="{C996AB71-76CF-4DE5-B5F8-9CD67C65F4F0}" srcOrd="0" destOrd="0" presId="urn:microsoft.com/office/officeart/2005/8/layout/hierarchy3"/>
    <dgm:cxn modelId="{7930B578-5C80-4AD3-9D7C-6F6DDC16E467}" type="presParOf" srcId="{D4A84EC5-9D2B-41C6-A839-DC35A9A171EF}" destId="{3D9D5F13-AE07-4AA7-97DC-92403AC6EE85}" srcOrd="1" destOrd="0" presId="urn:microsoft.com/office/officeart/2005/8/layout/hierarchy3"/>
    <dgm:cxn modelId="{AD213C76-11A0-428C-8A92-D8314C76D39E}" type="presParOf" srcId="{D4A84EC5-9D2B-41C6-A839-DC35A9A171EF}" destId="{2CB02D7A-A521-47CA-9908-D20443710A59}" srcOrd="2" destOrd="0" presId="urn:microsoft.com/office/officeart/2005/8/layout/hierarchy3"/>
    <dgm:cxn modelId="{3B840518-512C-435C-86AF-53AC035DECB2}" type="presParOf" srcId="{D4A84EC5-9D2B-41C6-A839-DC35A9A171EF}" destId="{EDDBBF66-7A9E-4FA5-9D4E-05C2D6DFFED2}" srcOrd="3" destOrd="0" presId="urn:microsoft.com/office/officeart/2005/8/layout/hierarchy3"/>
    <dgm:cxn modelId="{5BBC7A99-B25D-4AD8-B925-AA400BFDA120}" type="presParOf" srcId="{D4A84EC5-9D2B-41C6-A839-DC35A9A171EF}" destId="{6DCFAF25-9862-412F-A790-B52F5A219BF4}" srcOrd="4" destOrd="0" presId="urn:microsoft.com/office/officeart/2005/8/layout/hierarchy3"/>
    <dgm:cxn modelId="{3B1FBF34-DE8D-43EE-97CF-E3070A7C6E4C}" type="presParOf" srcId="{D4A84EC5-9D2B-41C6-A839-DC35A9A171EF}" destId="{A4B4F11D-3949-4152-ADC2-BB50304F3FF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DAD1C8-117A-4BF0-8124-9BDE1ABC99BF}" type="doc">
      <dgm:prSet loTypeId="urn:microsoft.com/office/officeart/2005/8/layout/hierarchy3" loCatId="list" qsTypeId="urn:microsoft.com/office/officeart/2005/8/quickstyle/simple3" qsCatId="simple" csTypeId="urn:microsoft.com/office/officeart/2005/8/colors/accent4_2" csCatId="accent4" phldr="1"/>
      <dgm:spPr/>
      <dgm:t>
        <a:bodyPr/>
        <a:lstStyle/>
        <a:p>
          <a:endParaRPr lang="en-US"/>
        </a:p>
      </dgm:t>
    </dgm:pt>
    <dgm:pt modelId="{7F502CCB-B116-4747-B39A-7A0B170720D0}">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Đặc điểm</a:t>
          </a:r>
        </a:p>
      </dgm:t>
    </dgm:pt>
    <dgm:pt modelId="{963DBDFD-8C1A-4FC9-9B40-5ACD94C2FB6C}" type="parTrans" cxnId="{4B44EE7B-8464-4398-AC91-407F8BA26EC6}">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A9A40714-4D96-4C4F-91F5-3F6E478F0C10}" type="sibTrans" cxnId="{4B44EE7B-8464-4398-AC91-407F8BA26EC6}">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3DDCCBDF-B2DD-418E-9F7B-E46880931B2B}">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Có nguồn gốc từ Unix</a:t>
          </a:r>
        </a:p>
      </dgm:t>
    </dgm:pt>
    <dgm:pt modelId="{6E2D7EDC-9B8C-4403-B33B-DD43D92CF2BC}" type="parTrans" cxnId="{ADD0929A-326C-4257-BA22-5317AAF340ED}">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FBA05446-8705-480E-93FE-79B2945C4AC4}" type="sibTrans" cxnId="{ADD0929A-326C-4257-BA22-5317AAF340ED}">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53482899-7DF6-4E31-840B-E0CEF60AA3C7}">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Đa nhiệm &amp; đa người dùng</a:t>
          </a:r>
        </a:p>
      </dgm:t>
    </dgm:pt>
    <dgm:pt modelId="{9DAA67F1-03B5-4E78-A4E3-37681C1888EC}" type="parTrans" cxnId="{22FF5C8B-15F8-4091-8DA3-5FF57AD3376D}">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896FCD8C-DF52-4337-8BAE-F06549B633D2}" type="sibTrans" cxnId="{22FF5C8B-15F8-4091-8DA3-5FF57AD3376D}">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94F2152B-1CE5-449A-BABE-7EF0EB8BDCF0}">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Phiên bản</a:t>
          </a:r>
        </a:p>
      </dgm:t>
    </dgm:pt>
    <dgm:pt modelId="{38E2F11B-94DC-4A3A-817D-73EC78324D9D}" type="parTrans" cxnId="{4909890A-7D75-43A4-966C-30AED08F1962}">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81A02B6E-B45E-4404-A1CB-A3C93FE0E995}" type="sibTrans" cxnId="{4909890A-7D75-43A4-966C-30AED08F1962}">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1E106033-50A2-494A-9A24-0F4BE5F53CD2}">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RedHat (1994)</a:t>
          </a:r>
        </a:p>
      </dgm:t>
    </dgm:pt>
    <dgm:pt modelId="{D47671BB-58C7-4BDC-8572-43668FDF9873}" type="parTrans" cxnId="{7248C308-BE44-43DE-8C71-CAF3ED74586A}">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F6A3B8D3-491F-45AE-97DE-8C2F531F3802}" type="sibTrans" cxnId="{7248C308-BE44-43DE-8C71-CAF3ED74586A}">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8E7D3C0E-BD9B-48EF-B859-9C846C278F26}">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Suse (1996)</a:t>
          </a:r>
        </a:p>
      </dgm:t>
    </dgm:pt>
    <dgm:pt modelId="{AA064F2A-A1B1-45D7-AC12-C9D2EB5A6730}" type="parTrans" cxnId="{4061996D-BDD4-43EB-8846-86D4A215D326}">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C4F23E39-54E6-451B-B832-A5FA17C1AF8A}" type="sibTrans" cxnId="{4061996D-BDD4-43EB-8846-86D4A215D326}">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4E4F6ACC-67FA-4064-9E1E-DEB0CAC05E52}">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Mã nguồn mở</a:t>
          </a:r>
        </a:p>
      </dgm:t>
    </dgm:pt>
    <dgm:pt modelId="{1D14366C-E917-4B3E-89FF-317F2950ADEA}" type="parTrans" cxnId="{AD74EEA7-0944-4F1F-85A1-3B2587166327}">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402536A9-C578-439F-AB5E-68495AD50BF9}" type="sibTrans" cxnId="{AD74EEA7-0944-4F1F-85A1-3B2587166327}">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C985BF03-0B89-4713-A20D-4E49963E8705}">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Dùng cho máy tính cá nhân, máy chủ, thiết bị di động</a:t>
          </a:r>
        </a:p>
      </dgm:t>
    </dgm:pt>
    <dgm:pt modelId="{A3DAE684-45B5-44FC-AE95-7AEEB1BAB7F6}" type="parTrans" cxnId="{7912C1EC-0E34-4B8C-9C2D-F807A1A7302C}">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2B48AFF9-B1DA-4D81-81A4-0E825AADD8EF}" type="sibTrans" cxnId="{7912C1EC-0E34-4B8C-9C2D-F807A1A7302C}">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FB7D5A88-9CBD-4779-81CD-FAB9E43CEFD1}">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Ubuntu (2004)</a:t>
          </a:r>
        </a:p>
      </dgm:t>
    </dgm:pt>
    <dgm:pt modelId="{73F406DC-E332-41A8-A99E-EC2922881410}" type="parTrans" cxnId="{4A82AD20-4B74-4FF2-A0C3-6AC63F2889E3}">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01F725CF-C3D5-48B0-89AB-A08945702BF4}" type="sibTrans" cxnId="{4A82AD20-4B74-4FF2-A0C3-6AC63F2889E3}">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7291FF0F-087C-4066-B499-8D0D95F99B4A}">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Adroid</a:t>
          </a:r>
        </a:p>
      </dgm:t>
    </dgm:pt>
    <dgm:pt modelId="{B1A81A42-08F5-4376-A8BA-8310DD5E4356}" type="parTrans" cxnId="{DB1E8BA8-64DF-42DB-90CD-C0D1B7FF6ECC}">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D301F658-13F4-4790-80BB-91C9EE3C5A6D}" type="sibTrans" cxnId="{DB1E8BA8-64DF-42DB-90CD-C0D1B7FF6ECC}">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3500E77A-675B-4178-8401-251867460387}" type="pres">
      <dgm:prSet presAssocID="{E4DAD1C8-117A-4BF0-8124-9BDE1ABC99BF}" presName="diagram" presStyleCnt="0">
        <dgm:presLayoutVars>
          <dgm:chPref val="1"/>
          <dgm:dir/>
          <dgm:animOne val="branch"/>
          <dgm:animLvl val="lvl"/>
          <dgm:resizeHandles/>
        </dgm:presLayoutVars>
      </dgm:prSet>
      <dgm:spPr/>
    </dgm:pt>
    <dgm:pt modelId="{B637A85E-9F0A-4CA3-9E60-0F7F0A6C65ED}" type="pres">
      <dgm:prSet presAssocID="{7F502CCB-B116-4747-B39A-7A0B170720D0}" presName="root" presStyleCnt="0"/>
      <dgm:spPr/>
    </dgm:pt>
    <dgm:pt modelId="{BA1717AC-E84D-4B8B-A6EF-72D74DF2D6D4}" type="pres">
      <dgm:prSet presAssocID="{7F502CCB-B116-4747-B39A-7A0B170720D0}" presName="rootComposite" presStyleCnt="0"/>
      <dgm:spPr/>
    </dgm:pt>
    <dgm:pt modelId="{FD8C043C-5CBD-4558-ADA4-013B5F3274F5}" type="pres">
      <dgm:prSet presAssocID="{7F502CCB-B116-4747-B39A-7A0B170720D0}" presName="rootText" presStyleLbl="node1" presStyleIdx="0" presStyleCnt="2"/>
      <dgm:spPr/>
    </dgm:pt>
    <dgm:pt modelId="{911EA848-7CCA-4B4B-88FE-9B31AD4A8CEE}" type="pres">
      <dgm:prSet presAssocID="{7F502CCB-B116-4747-B39A-7A0B170720D0}" presName="rootConnector" presStyleLbl="node1" presStyleIdx="0" presStyleCnt="2"/>
      <dgm:spPr/>
    </dgm:pt>
    <dgm:pt modelId="{974B3819-537D-4B4A-ABCB-D6490DCC5540}" type="pres">
      <dgm:prSet presAssocID="{7F502CCB-B116-4747-B39A-7A0B170720D0}" presName="childShape" presStyleCnt="0"/>
      <dgm:spPr/>
    </dgm:pt>
    <dgm:pt modelId="{F5200BD8-3F7F-48D1-A510-CB2BB3B621A5}" type="pres">
      <dgm:prSet presAssocID="{6E2D7EDC-9B8C-4403-B33B-DD43D92CF2BC}" presName="Name13" presStyleLbl="parChTrans1D2" presStyleIdx="0" presStyleCnt="8"/>
      <dgm:spPr/>
    </dgm:pt>
    <dgm:pt modelId="{4E23466D-38C8-4B76-8405-D00DAEFA0B9D}" type="pres">
      <dgm:prSet presAssocID="{3DDCCBDF-B2DD-418E-9F7B-E46880931B2B}" presName="childText" presStyleLbl="bgAcc1" presStyleIdx="0" presStyleCnt="8" custScaleX="251264" custScaleY="82745">
        <dgm:presLayoutVars>
          <dgm:bulletEnabled val="1"/>
        </dgm:presLayoutVars>
      </dgm:prSet>
      <dgm:spPr/>
    </dgm:pt>
    <dgm:pt modelId="{DDB412AC-3188-4759-8D50-3C87E115CC9D}" type="pres">
      <dgm:prSet presAssocID="{9DAA67F1-03B5-4E78-A4E3-37681C1888EC}" presName="Name13" presStyleLbl="parChTrans1D2" presStyleIdx="1" presStyleCnt="8"/>
      <dgm:spPr/>
    </dgm:pt>
    <dgm:pt modelId="{12FDFA4F-2886-418B-9A48-F07A9C9E3EEB}" type="pres">
      <dgm:prSet presAssocID="{53482899-7DF6-4E31-840B-E0CEF60AA3C7}" presName="childText" presStyleLbl="bgAcc1" presStyleIdx="1" presStyleCnt="8" custScaleX="251264">
        <dgm:presLayoutVars>
          <dgm:bulletEnabled val="1"/>
        </dgm:presLayoutVars>
      </dgm:prSet>
      <dgm:spPr/>
    </dgm:pt>
    <dgm:pt modelId="{3B967CF5-1833-405C-8E45-6D3BD80F4F70}" type="pres">
      <dgm:prSet presAssocID="{1D14366C-E917-4B3E-89FF-317F2950ADEA}" presName="Name13" presStyleLbl="parChTrans1D2" presStyleIdx="2" presStyleCnt="8"/>
      <dgm:spPr/>
    </dgm:pt>
    <dgm:pt modelId="{19F591C9-9207-4D60-9525-E29F69189B5C}" type="pres">
      <dgm:prSet presAssocID="{4E4F6ACC-67FA-4064-9E1E-DEB0CAC05E52}" presName="childText" presStyleLbl="bgAcc1" presStyleIdx="2" presStyleCnt="8" custScaleX="251264" custScaleY="82745">
        <dgm:presLayoutVars>
          <dgm:bulletEnabled val="1"/>
        </dgm:presLayoutVars>
      </dgm:prSet>
      <dgm:spPr/>
    </dgm:pt>
    <dgm:pt modelId="{BE637889-206F-48B4-AFF1-8EE0CF148722}" type="pres">
      <dgm:prSet presAssocID="{A3DAE684-45B5-44FC-AE95-7AEEB1BAB7F6}" presName="Name13" presStyleLbl="parChTrans1D2" presStyleIdx="3" presStyleCnt="8"/>
      <dgm:spPr/>
    </dgm:pt>
    <dgm:pt modelId="{561C78EF-1543-4A15-AB94-8F45883FC385}" type="pres">
      <dgm:prSet presAssocID="{C985BF03-0B89-4713-A20D-4E49963E8705}" presName="childText" presStyleLbl="bgAcc1" presStyleIdx="3" presStyleCnt="8" custScaleX="251264" custScaleY="142979">
        <dgm:presLayoutVars>
          <dgm:bulletEnabled val="1"/>
        </dgm:presLayoutVars>
      </dgm:prSet>
      <dgm:spPr/>
    </dgm:pt>
    <dgm:pt modelId="{98167388-E159-49E7-ADAA-8FB89B067150}" type="pres">
      <dgm:prSet presAssocID="{94F2152B-1CE5-449A-BABE-7EF0EB8BDCF0}" presName="root" presStyleCnt="0"/>
      <dgm:spPr/>
    </dgm:pt>
    <dgm:pt modelId="{AC8EA93A-3596-46C4-83A5-AC119653C551}" type="pres">
      <dgm:prSet presAssocID="{94F2152B-1CE5-449A-BABE-7EF0EB8BDCF0}" presName="rootComposite" presStyleCnt="0"/>
      <dgm:spPr/>
    </dgm:pt>
    <dgm:pt modelId="{6E6AAFEF-D7CF-47D0-8777-00BE7F3874E4}" type="pres">
      <dgm:prSet presAssocID="{94F2152B-1CE5-449A-BABE-7EF0EB8BDCF0}" presName="rootText" presStyleLbl="node1" presStyleIdx="1" presStyleCnt="2"/>
      <dgm:spPr/>
    </dgm:pt>
    <dgm:pt modelId="{F4FD23B3-849A-4016-AD4B-22028267DEE6}" type="pres">
      <dgm:prSet presAssocID="{94F2152B-1CE5-449A-BABE-7EF0EB8BDCF0}" presName="rootConnector" presStyleLbl="node1" presStyleIdx="1" presStyleCnt="2"/>
      <dgm:spPr/>
    </dgm:pt>
    <dgm:pt modelId="{EC3C94FE-0FE1-4D85-BEE9-073531CA7716}" type="pres">
      <dgm:prSet presAssocID="{94F2152B-1CE5-449A-BABE-7EF0EB8BDCF0}" presName="childShape" presStyleCnt="0"/>
      <dgm:spPr/>
    </dgm:pt>
    <dgm:pt modelId="{848658E0-9EF7-4E68-AA2F-39F7EA45FC32}" type="pres">
      <dgm:prSet presAssocID="{D47671BB-58C7-4BDC-8572-43668FDF9873}" presName="Name13" presStyleLbl="parChTrans1D2" presStyleIdx="4" presStyleCnt="8"/>
      <dgm:spPr/>
    </dgm:pt>
    <dgm:pt modelId="{F1C88B41-D2ED-4274-9C6D-2C49AE382B41}" type="pres">
      <dgm:prSet presAssocID="{1E106033-50A2-494A-9A24-0F4BE5F53CD2}" presName="childText" presStyleLbl="bgAcc1" presStyleIdx="4" presStyleCnt="8">
        <dgm:presLayoutVars>
          <dgm:bulletEnabled val="1"/>
        </dgm:presLayoutVars>
      </dgm:prSet>
      <dgm:spPr/>
    </dgm:pt>
    <dgm:pt modelId="{A12D1A39-F3D0-4A6C-9E75-17C2F786F92B}" type="pres">
      <dgm:prSet presAssocID="{AA064F2A-A1B1-45D7-AC12-C9D2EB5A6730}" presName="Name13" presStyleLbl="parChTrans1D2" presStyleIdx="5" presStyleCnt="8"/>
      <dgm:spPr/>
    </dgm:pt>
    <dgm:pt modelId="{EF7FC3B4-30B4-4315-B36A-B27072A01E49}" type="pres">
      <dgm:prSet presAssocID="{8E7D3C0E-BD9B-48EF-B859-9C846C278F26}" presName="childText" presStyleLbl="bgAcc1" presStyleIdx="5" presStyleCnt="8">
        <dgm:presLayoutVars>
          <dgm:bulletEnabled val="1"/>
        </dgm:presLayoutVars>
      </dgm:prSet>
      <dgm:spPr/>
    </dgm:pt>
    <dgm:pt modelId="{B6B6679F-9F54-4545-A472-E787EBEE177D}" type="pres">
      <dgm:prSet presAssocID="{73F406DC-E332-41A8-A99E-EC2922881410}" presName="Name13" presStyleLbl="parChTrans1D2" presStyleIdx="6" presStyleCnt="8"/>
      <dgm:spPr/>
    </dgm:pt>
    <dgm:pt modelId="{FBE6C65E-B6DF-4935-89EE-760DD01C2ECD}" type="pres">
      <dgm:prSet presAssocID="{FB7D5A88-9CBD-4779-81CD-FAB9E43CEFD1}" presName="childText" presStyleLbl="bgAcc1" presStyleIdx="6" presStyleCnt="8">
        <dgm:presLayoutVars>
          <dgm:bulletEnabled val="1"/>
        </dgm:presLayoutVars>
      </dgm:prSet>
      <dgm:spPr/>
    </dgm:pt>
    <dgm:pt modelId="{40060A5D-C995-45D3-B62C-67E1C2973DF4}" type="pres">
      <dgm:prSet presAssocID="{B1A81A42-08F5-4376-A8BA-8310DD5E4356}" presName="Name13" presStyleLbl="parChTrans1D2" presStyleIdx="7" presStyleCnt="8"/>
      <dgm:spPr/>
    </dgm:pt>
    <dgm:pt modelId="{ADF021E0-FBE6-46D6-A490-2ED94F65693C}" type="pres">
      <dgm:prSet presAssocID="{7291FF0F-087C-4066-B499-8D0D95F99B4A}" presName="childText" presStyleLbl="bgAcc1" presStyleIdx="7" presStyleCnt="8">
        <dgm:presLayoutVars>
          <dgm:bulletEnabled val="1"/>
        </dgm:presLayoutVars>
      </dgm:prSet>
      <dgm:spPr/>
    </dgm:pt>
  </dgm:ptLst>
  <dgm:cxnLst>
    <dgm:cxn modelId="{F0B3C500-D10E-48EA-922B-2CD8725152AE}" type="presOf" srcId="{E4DAD1C8-117A-4BF0-8124-9BDE1ABC99BF}" destId="{3500E77A-675B-4178-8401-251867460387}" srcOrd="0" destOrd="0" presId="urn:microsoft.com/office/officeart/2005/8/layout/hierarchy3"/>
    <dgm:cxn modelId="{7248C308-BE44-43DE-8C71-CAF3ED74586A}" srcId="{94F2152B-1CE5-449A-BABE-7EF0EB8BDCF0}" destId="{1E106033-50A2-494A-9A24-0F4BE5F53CD2}" srcOrd="0" destOrd="0" parTransId="{D47671BB-58C7-4BDC-8572-43668FDF9873}" sibTransId="{F6A3B8D3-491F-45AE-97DE-8C2F531F3802}"/>
    <dgm:cxn modelId="{4909890A-7D75-43A4-966C-30AED08F1962}" srcId="{E4DAD1C8-117A-4BF0-8124-9BDE1ABC99BF}" destId="{94F2152B-1CE5-449A-BABE-7EF0EB8BDCF0}" srcOrd="1" destOrd="0" parTransId="{38E2F11B-94DC-4A3A-817D-73EC78324D9D}" sibTransId="{81A02B6E-B45E-4404-A1CB-A3C93FE0E995}"/>
    <dgm:cxn modelId="{E829411B-CCF6-45A3-BC7E-D6A47D3E4BAF}" type="presOf" srcId="{94F2152B-1CE5-449A-BABE-7EF0EB8BDCF0}" destId="{6E6AAFEF-D7CF-47D0-8777-00BE7F3874E4}" srcOrd="0" destOrd="0" presId="urn:microsoft.com/office/officeart/2005/8/layout/hierarchy3"/>
    <dgm:cxn modelId="{37E2C01B-2FA4-4C93-B574-310C05BFCA9D}" type="presOf" srcId="{1D14366C-E917-4B3E-89FF-317F2950ADEA}" destId="{3B967CF5-1833-405C-8E45-6D3BD80F4F70}" srcOrd="0" destOrd="0" presId="urn:microsoft.com/office/officeart/2005/8/layout/hierarchy3"/>
    <dgm:cxn modelId="{4A82AD20-4B74-4FF2-A0C3-6AC63F2889E3}" srcId="{94F2152B-1CE5-449A-BABE-7EF0EB8BDCF0}" destId="{FB7D5A88-9CBD-4779-81CD-FAB9E43CEFD1}" srcOrd="2" destOrd="0" parTransId="{73F406DC-E332-41A8-A99E-EC2922881410}" sibTransId="{01F725CF-C3D5-48B0-89AB-A08945702BF4}"/>
    <dgm:cxn modelId="{BB8E5C2F-F4FB-4824-BF9B-F1660492BC06}" type="presOf" srcId="{C985BF03-0B89-4713-A20D-4E49963E8705}" destId="{561C78EF-1543-4A15-AB94-8F45883FC385}" srcOrd="0" destOrd="0" presId="urn:microsoft.com/office/officeart/2005/8/layout/hierarchy3"/>
    <dgm:cxn modelId="{E3AE1F37-C07E-4405-9C21-5885B8686EC2}" type="presOf" srcId="{B1A81A42-08F5-4376-A8BA-8310DD5E4356}" destId="{40060A5D-C995-45D3-B62C-67E1C2973DF4}" srcOrd="0" destOrd="0" presId="urn:microsoft.com/office/officeart/2005/8/layout/hierarchy3"/>
    <dgm:cxn modelId="{508CF160-533C-4FE0-9E94-4EABC58D8486}" type="presOf" srcId="{D47671BB-58C7-4BDC-8572-43668FDF9873}" destId="{848658E0-9EF7-4E68-AA2F-39F7EA45FC32}" srcOrd="0" destOrd="0" presId="urn:microsoft.com/office/officeart/2005/8/layout/hierarchy3"/>
    <dgm:cxn modelId="{C9743645-69E2-4B72-B494-1C255C276AAB}" type="presOf" srcId="{6E2D7EDC-9B8C-4403-B33B-DD43D92CF2BC}" destId="{F5200BD8-3F7F-48D1-A510-CB2BB3B621A5}" srcOrd="0" destOrd="0" presId="urn:microsoft.com/office/officeart/2005/8/layout/hierarchy3"/>
    <dgm:cxn modelId="{35CC186D-B8E8-4358-ADAE-1FA2ABB3E176}" type="presOf" srcId="{4E4F6ACC-67FA-4064-9E1E-DEB0CAC05E52}" destId="{19F591C9-9207-4D60-9525-E29F69189B5C}" srcOrd="0" destOrd="0" presId="urn:microsoft.com/office/officeart/2005/8/layout/hierarchy3"/>
    <dgm:cxn modelId="{4061996D-BDD4-43EB-8846-86D4A215D326}" srcId="{94F2152B-1CE5-449A-BABE-7EF0EB8BDCF0}" destId="{8E7D3C0E-BD9B-48EF-B859-9C846C278F26}" srcOrd="1" destOrd="0" parTransId="{AA064F2A-A1B1-45D7-AC12-C9D2EB5A6730}" sibTransId="{C4F23E39-54E6-451B-B832-A5FA17C1AF8A}"/>
    <dgm:cxn modelId="{43D4DA4E-8C2C-4E89-BE45-FDA77BB115A0}" type="presOf" srcId="{53482899-7DF6-4E31-840B-E0CEF60AA3C7}" destId="{12FDFA4F-2886-418B-9A48-F07A9C9E3EEB}" srcOrd="0" destOrd="0" presId="urn:microsoft.com/office/officeart/2005/8/layout/hierarchy3"/>
    <dgm:cxn modelId="{B5DDDD71-88D1-4016-8BB5-3DDF25CA9574}" type="presOf" srcId="{AA064F2A-A1B1-45D7-AC12-C9D2EB5A6730}" destId="{A12D1A39-F3D0-4A6C-9E75-17C2F786F92B}" srcOrd="0" destOrd="0" presId="urn:microsoft.com/office/officeart/2005/8/layout/hierarchy3"/>
    <dgm:cxn modelId="{9DE0C273-0672-4186-A73B-E423B709BA9B}" type="presOf" srcId="{9DAA67F1-03B5-4E78-A4E3-37681C1888EC}" destId="{DDB412AC-3188-4759-8D50-3C87E115CC9D}" srcOrd="0" destOrd="0" presId="urn:microsoft.com/office/officeart/2005/8/layout/hierarchy3"/>
    <dgm:cxn modelId="{D5412A58-29F9-4A90-9F15-8798EC4F9F54}" type="presOf" srcId="{7291FF0F-087C-4066-B499-8D0D95F99B4A}" destId="{ADF021E0-FBE6-46D6-A490-2ED94F65693C}" srcOrd="0" destOrd="0" presId="urn:microsoft.com/office/officeart/2005/8/layout/hierarchy3"/>
    <dgm:cxn modelId="{4B44EE7B-8464-4398-AC91-407F8BA26EC6}" srcId="{E4DAD1C8-117A-4BF0-8124-9BDE1ABC99BF}" destId="{7F502CCB-B116-4747-B39A-7A0B170720D0}" srcOrd="0" destOrd="0" parTransId="{963DBDFD-8C1A-4FC9-9B40-5ACD94C2FB6C}" sibTransId="{A9A40714-4D96-4C4F-91F5-3F6E478F0C10}"/>
    <dgm:cxn modelId="{22FF5C8B-15F8-4091-8DA3-5FF57AD3376D}" srcId="{7F502CCB-B116-4747-B39A-7A0B170720D0}" destId="{53482899-7DF6-4E31-840B-E0CEF60AA3C7}" srcOrd="1" destOrd="0" parTransId="{9DAA67F1-03B5-4E78-A4E3-37681C1888EC}" sibTransId="{896FCD8C-DF52-4337-8BAE-F06549B633D2}"/>
    <dgm:cxn modelId="{5F52548D-1800-4B02-9852-34DFC4DA6F54}" type="presOf" srcId="{A3DAE684-45B5-44FC-AE95-7AEEB1BAB7F6}" destId="{BE637889-206F-48B4-AFF1-8EE0CF148722}" srcOrd="0" destOrd="0" presId="urn:microsoft.com/office/officeart/2005/8/layout/hierarchy3"/>
    <dgm:cxn modelId="{ADD0929A-326C-4257-BA22-5317AAF340ED}" srcId="{7F502CCB-B116-4747-B39A-7A0B170720D0}" destId="{3DDCCBDF-B2DD-418E-9F7B-E46880931B2B}" srcOrd="0" destOrd="0" parTransId="{6E2D7EDC-9B8C-4403-B33B-DD43D92CF2BC}" sibTransId="{FBA05446-8705-480E-93FE-79B2945C4AC4}"/>
    <dgm:cxn modelId="{A633139E-9F2C-495B-8207-656F6A741BC1}" type="presOf" srcId="{94F2152B-1CE5-449A-BABE-7EF0EB8BDCF0}" destId="{F4FD23B3-849A-4016-AD4B-22028267DEE6}" srcOrd="1" destOrd="0" presId="urn:microsoft.com/office/officeart/2005/8/layout/hierarchy3"/>
    <dgm:cxn modelId="{AD74EEA7-0944-4F1F-85A1-3B2587166327}" srcId="{7F502CCB-B116-4747-B39A-7A0B170720D0}" destId="{4E4F6ACC-67FA-4064-9E1E-DEB0CAC05E52}" srcOrd="2" destOrd="0" parTransId="{1D14366C-E917-4B3E-89FF-317F2950ADEA}" sibTransId="{402536A9-C578-439F-AB5E-68495AD50BF9}"/>
    <dgm:cxn modelId="{DB1E8BA8-64DF-42DB-90CD-C0D1B7FF6ECC}" srcId="{94F2152B-1CE5-449A-BABE-7EF0EB8BDCF0}" destId="{7291FF0F-087C-4066-B499-8D0D95F99B4A}" srcOrd="3" destOrd="0" parTransId="{B1A81A42-08F5-4376-A8BA-8310DD5E4356}" sibTransId="{D301F658-13F4-4790-80BB-91C9EE3C5A6D}"/>
    <dgm:cxn modelId="{5D2C1BC1-CA97-4112-9FFE-C5BA3633AD48}" type="presOf" srcId="{FB7D5A88-9CBD-4779-81CD-FAB9E43CEFD1}" destId="{FBE6C65E-B6DF-4935-89EE-760DD01C2ECD}" srcOrd="0" destOrd="0" presId="urn:microsoft.com/office/officeart/2005/8/layout/hierarchy3"/>
    <dgm:cxn modelId="{15CED6C7-54AC-42B0-A6BE-918E54A68142}" type="presOf" srcId="{3DDCCBDF-B2DD-418E-9F7B-E46880931B2B}" destId="{4E23466D-38C8-4B76-8405-D00DAEFA0B9D}" srcOrd="0" destOrd="0" presId="urn:microsoft.com/office/officeart/2005/8/layout/hierarchy3"/>
    <dgm:cxn modelId="{018474C8-C14A-4FF0-8696-FA49180AAA96}" type="presOf" srcId="{7F502CCB-B116-4747-B39A-7A0B170720D0}" destId="{911EA848-7CCA-4B4B-88FE-9B31AD4A8CEE}" srcOrd="1" destOrd="0" presId="urn:microsoft.com/office/officeart/2005/8/layout/hierarchy3"/>
    <dgm:cxn modelId="{D2AA4DD7-864B-432D-A462-1690A7ADBD26}" type="presOf" srcId="{1E106033-50A2-494A-9A24-0F4BE5F53CD2}" destId="{F1C88B41-D2ED-4274-9C6D-2C49AE382B41}" srcOrd="0" destOrd="0" presId="urn:microsoft.com/office/officeart/2005/8/layout/hierarchy3"/>
    <dgm:cxn modelId="{98E4ECDF-A914-45C9-96A2-24BA29489B6A}" type="presOf" srcId="{8E7D3C0E-BD9B-48EF-B859-9C846C278F26}" destId="{EF7FC3B4-30B4-4315-B36A-B27072A01E49}" srcOrd="0" destOrd="0" presId="urn:microsoft.com/office/officeart/2005/8/layout/hierarchy3"/>
    <dgm:cxn modelId="{EE9276E3-5CD2-4D18-84D7-06F78AA07858}" type="presOf" srcId="{73F406DC-E332-41A8-A99E-EC2922881410}" destId="{B6B6679F-9F54-4545-A472-E787EBEE177D}" srcOrd="0" destOrd="0" presId="urn:microsoft.com/office/officeart/2005/8/layout/hierarchy3"/>
    <dgm:cxn modelId="{7912C1EC-0E34-4B8C-9C2D-F807A1A7302C}" srcId="{7F502CCB-B116-4747-B39A-7A0B170720D0}" destId="{C985BF03-0B89-4713-A20D-4E49963E8705}" srcOrd="3" destOrd="0" parTransId="{A3DAE684-45B5-44FC-AE95-7AEEB1BAB7F6}" sibTransId="{2B48AFF9-B1DA-4D81-81A4-0E825AADD8EF}"/>
    <dgm:cxn modelId="{53E598F7-92D5-4ED6-A872-BEC927773282}" type="presOf" srcId="{7F502CCB-B116-4747-B39A-7A0B170720D0}" destId="{FD8C043C-5CBD-4558-ADA4-013B5F3274F5}" srcOrd="0" destOrd="0" presId="urn:microsoft.com/office/officeart/2005/8/layout/hierarchy3"/>
    <dgm:cxn modelId="{C3064131-44AC-498D-95AD-0E5796572098}" type="presParOf" srcId="{3500E77A-675B-4178-8401-251867460387}" destId="{B637A85E-9F0A-4CA3-9E60-0F7F0A6C65ED}" srcOrd="0" destOrd="0" presId="urn:microsoft.com/office/officeart/2005/8/layout/hierarchy3"/>
    <dgm:cxn modelId="{5BDD542E-EF55-4A4B-8C5A-1887439660A5}" type="presParOf" srcId="{B637A85E-9F0A-4CA3-9E60-0F7F0A6C65ED}" destId="{BA1717AC-E84D-4B8B-A6EF-72D74DF2D6D4}" srcOrd="0" destOrd="0" presId="urn:microsoft.com/office/officeart/2005/8/layout/hierarchy3"/>
    <dgm:cxn modelId="{17883D0F-C0CA-4BCB-8D72-6ECE6A08F5BC}" type="presParOf" srcId="{BA1717AC-E84D-4B8B-A6EF-72D74DF2D6D4}" destId="{FD8C043C-5CBD-4558-ADA4-013B5F3274F5}" srcOrd="0" destOrd="0" presId="urn:microsoft.com/office/officeart/2005/8/layout/hierarchy3"/>
    <dgm:cxn modelId="{7BE676F9-D3BB-4CDE-AFD3-884E75D0C005}" type="presParOf" srcId="{BA1717AC-E84D-4B8B-A6EF-72D74DF2D6D4}" destId="{911EA848-7CCA-4B4B-88FE-9B31AD4A8CEE}" srcOrd="1" destOrd="0" presId="urn:microsoft.com/office/officeart/2005/8/layout/hierarchy3"/>
    <dgm:cxn modelId="{282DBAA3-F5F1-452E-894B-068C1E7336E9}" type="presParOf" srcId="{B637A85E-9F0A-4CA3-9E60-0F7F0A6C65ED}" destId="{974B3819-537D-4B4A-ABCB-D6490DCC5540}" srcOrd="1" destOrd="0" presId="urn:microsoft.com/office/officeart/2005/8/layout/hierarchy3"/>
    <dgm:cxn modelId="{45417CE2-5508-4650-B10F-E480F7489ADD}" type="presParOf" srcId="{974B3819-537D-4B4A-ABCB-D6490DCC5540}" destId="{F5200BD8-3F7F-48D1-A510-CB2BB3B621A5}" srcOrd="0" destOrd="0" presId="urn:microsoft.com/office/officeart/2005/8/layout/hierarchy3"/>
    <dgm:cxn modelId="{F0BD1803-09B3-413E-BB74-02812678B2B5}" type="presParOf" srcId="{974B3819-537D-4B4A-ABCB-D6490DCC5540}" destId="{4E23466D-38C8-4B76-8405-D00DAEFA0B9D}" srcOrd="1" destOrd="0" presId="urn:microsoft.com/office/officeart/2005/8/layout/hierarchy3"/>
    <dgm:cxn modelId="{C12291F6-D56A-416E-B26E-B54155B6BEBC}" type="presParOf" srcId="{974B3819-537D-4B4A-ABCB-D6490DCC5540}" destId="{DDB412AC-3188-4759-8D50-3C87E115CC9D}" srcOrd="2" destOrd="0" presId="urn:microsoft.com/office/officeart/2005/8/layout/hierarchy3"/>
    <dgm:cxn modelId="{D3CD9B27-0BC4-432E-B65F-2DD847E9B82B}" type="presParOf" srcId="{974B3819-537D-4B4A-ABCB-D6490DCC5540}" destId="{12FDFA4F-2886-418B-9A48-F07A9C9E3EEB}" srcOrd="3" destOrd="0" presId="urn:microsoft.com/office/officeart/2005/8/layout/hierarchy3"/>
    <dgm:cxn modelId="{6985419B-724F-4F5D-B71D-6D20D7729006}" type="presParOf" srcId="{974B3819-537D-4B4A-ABCB-D6490DCC5540}" destId="{3B967CF5-1833-405C-8E45-6D3BD80F4F70}" srcOrd="4" destOrd="0" presId="urn:microsoft.com/office/officeart/2005/8/layout/hierarchy3"/>
    <dgm:cxn modelId="{CD2B1673-0D1B-470B-A9FB-35B7678291E4}" type="presParOf" srcId="{974B3819-537D-4B4A-ABCB-D6490DCC5540}" destId="{19F591C9-9207-4D60-9525-E29F69189B5C}" srcOrd="5" destOrd="0" presId="urn:microsoft.com/office/officeart/2005/8/layout/hierarchy3"/>
    <dgm:cxn modelId="{EC7FB8C4-0071-40FA-8427-3FE83C942BC2}" type="presParOf" srcId="{974B3819-537D-4B4A-ABCB-D6490DCC5540}" destId="{BE637889-206F-48B4-AFF1-8EE0CF148722}" srcOrd="6" destOrd="0" presId="urn:microsoft.com/office/officeart/2005/8/layout/hierarchy3"/>
    <dgm:cxn modelId="{1B7231EB-8781-499E-AE2B-6E61EB4A9658}" type="presParOf" srcId="{974B3819-537D-4B4A-ABCB-D6490DCC5540}" destId="{561C78EF-1543-4A15-AB94-8F45883FC385}" srcOrd="7" destOrd="0" presId="urn:microsoft.com/office/officeart/2005/8/layout/hierarchy3"/>
    <dgm:cxn modelId="{2A499FD0-946A-43ED-805E-FBB44907243E}" type="presParOf" srcId="{3500E77A-675B-4178-8401-251867460387}" destId="{98167388-E159-49E7-ADAA-8FB89B067150}" srcOrd="1" destOrd="0" presId="urn:microsoft.com/office/officeart/2005/8/layout/hierarchy3"/>
    <dgm:cxn modelId="{503A725C-9FFF-48A2-8A88-2A8C55B62000}" type="presParOf" srcId="{98167388-E159-49E7-ADAA-8FB89B067150}" destId="{AC8EA93A-3596-46C4-83A5-AC119653C551}" srcOrd="0" destOrd="0" presId="urn:microsoft.com/office/officeart/2005/8/layout/hierarchy3"/>
    <dgm:cxn modelId="{25F80941-014B-49A6-B94B-ADE45EFE0ECF}" type="presParOf" srcId="{AC8EA93A-3596-46C4-83A5-AC119653C551}" destId="{6E6AAFEF-D7CF-47D0-8777-00BE7F3874E4}" srcOrd="0" destOrd="0" presId="urn:microsoft.com/office/officeart/2005/8/layout/hierarchy3"/>
    <dgm:cxn modelId="{25393A6E-9A52-4881-B5CA-996EF33DDA02}" type="presParOf" srcId="{AC8EA93A-3596-46C4-83A5-AC119653C551}" destId="{F4FD23B3-849A-4016-AD4B-22028267DEE6}" srcOrd="1" destOrd="0" presId="urn:microsoft.com/office/officeart/2005/8/layout/hierarchy3"/>
    <dgm:cxn modelId="{E41395A4-442F-49B9-A69F-770B6DAA35B2}" type="presParOf" srcId="{98167388-E159-49E7-ADAA-8FB89B067150}" destId="{EC3C94FE-0FE1-4D85-BEE9-073531CA7716}" srcOrd="1" destOrd="0" presId="urn:microsoft.com/office/officeart/2005/8/layout/hierarchy3"/>
    <dgm:cxn modelId="{2928000D-17D1-449D-B654-D989BA734C3C}" type="presParOf" srcId="{EC3C94FE-0FE1-4D85-BEE9-073531CA7716}" destId="{848658E0-9EF7-4E68-AA2F-39F7EA45FC32}" srcOrd="0" destOrd="0" presId="urn:microsoft.com/office/officeart/2005/8/layout/hierarchy3"/>
    <dgm:cxn modelId="{198BA069-BD35-47B2-AF3D-9274C684A4C0}" type="presParOf" srcId="{EC3C94FE-0FE1-4D85-BEE9-073531CA7716}" destId="{F1C88B41-D2ED-4274-9C6D-2C49AE382B41}" srcOrd="1" destOrd="0" presId="urn:microsoft.com/office/officeart/2005/8/layout/hierarchy3"/>
    <dgm:cxn modelId="{B16BD5B8-DCD7-4313-BC04-7A8C3C4A7FB6}" type="presParOf" srcId="{EC3C94FE-0FE1-4D85-BEE9-073531CA7716}" destId="{A12D1A39-F3D0-4A6C-9E75-17C2F786F92B}" srcOrd="2" destOrd="0" presId="urn:microsoft.com/office/officeart/2005/8/layout/hierarchy3"/>
    <dgm:cxn modelId="{45AEAE78-1F33-43A0-B147-DAE7DAA828E9}" type="presParOf" srcId="{EC3C94FE-0FE1-4D85-BEE9-073531CA7716}" destId="{EF7FC3B4-30B4-4315-B36A-B27072A01E49}" srcOrd="3" destOrd="0" presId="urn:microsoft.com/office/officeart/2005/8/layout/hierarchy3"/>
    <dgm:cxn modelId="{41744676-C8C4-456C-AA65-A32D4B3550F8}" type="presParOf" srcId="{EC3C94FE-0FE1-4D85-BEE9-073531CA7716}" destId="{B6B6679F-9F54-4545-A472-E787EBEE177D}" srcOrd="4" destOrd="0" presId="urn:microsoft.com/office/officeart/2005/8/layout/hierarchy3"/>
    <dgm:cxn modelId="{3DB8E328-1DC5-42F0-ABAA-BB80FB537605}" type="presParOf" srcId="{EC3C94FE-0FE1-4D85-BEE9-073531CA7716}" destId="{FBE6C65E-B6DF-4935-89EE-760DD01C2ECD}" srcOrd="5" destOrd="0" presId="urn:microsoft.com/office/officeart/2005/8/layout/hierarchy3"/>
    <dgm:cxn modelId="{B69488C9-274C-4A0A-B0B4-D228C3A45FA7}" type="presParOf" srcId="{EC3C94FE-0FE1-4D85-BEE9-073531CA7716}" destId="{40060A5D-C995-45D3-B62C-67E1C2973DF4}" srcOrd="6" destOrd="0" presId="urn:microsoft.com/office/officeart/2005/8/layout/hierarchy3"/>
    <dgm:cxn modelId="{1168DAB5-7052-4520-AF6D-B91F122F4FE8}" type="presParOf" srcId="{EC3C94FE-0FE1-4D85-BEE9-073531CA7716}" destId="{ADF021E0-FBE6-46D6-A490-2ED94F65693C}"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4DAD1C8-117A-4BF0-8124-9BDE1ABC99BF}"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en-US"/>
        </a:p>
      </dgm:t>
    </dgm:pt>
    <dgm:pt modelId="{7F502CCB-B116-4747-B39A-7A0B170720D0}">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Đặc điểm của thiết bị di động</a:t>
          </a:r>
        </a:p>
      </dgm:t>
    </dgm:pt>
    <dgm:pt modelId="{963DBDFD-8C1A-4FC9-9B40-5ACD94C2FB6C}" type="parTrans" cxnId="{4B44EE7B-8464-4398-AC91-407F8BA26EC6}">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A9A40714-4D96-4C4F-91F5-3F6E478F0C10}" type="sibTrans" cxnId="{4B44EE7B-8464-4398-AC91-407F8BA26EC6}">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3DDCCBDF-B2DD-418E-9F7B-E46880931B2B}">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Thiết bị nhỏ gọn, giao tiếp tiện lợi</a:t>
          </a:r>
        </a:p>
      </dgm:t>
    </dgm:pt>
    <dgm:pt modelId="{6E2D7EDC-9B8C-4403-B33B-DD43D92CF2BC}" type="parTrans" cxnId="{ADD0929A-326C-4257-BA22-5317AAF340ED}">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FBA05446-8705-480E-93FE-79B2945C4AC4}" type="sibTrans" cxnId="{ADD0929A-326C-4257-BA22-5317AAF340ED}">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53482899-7DF6-4E31-840B-E0CEF60AA3C7}">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Có tính di động</a:t>
          </a:r>
        </a:p>
      </dgm:t>
    </dgm:pt>
    <dgm:pt modelId="{9DAA67F1-03B5-4E78-A4E3-37681C1888EC}" type="parTrans" cxnId="{22FF5C8B-15F8-4091-8DA3-5FF57AD3376D}">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896FCD8C-DF52-4337-8BAE-F06549B633D2}" type="sibTrans" cxnId="{22FF5C8B-15F8-4091-8DA3-5FF57AD3376D}">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94F2152B-1CE5-449A-BABE-7EF0EB8BDCF0}">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Hệ điều hành cho thiết bị di động</a:t>
          </a:r>
        </a:p>
      </dgm:t>
    </dgm:pt>
    <dgm:pt modelId="{38E2F11B-94DC-4A3A-817D-73EC78324D9D}" type="parTrans" cxnId="{4909890A-7D75-43A4-966C-30AED08F1962}">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81A02B6E-B45E-4404-A1CB-A3C93FE0E995}" type="sibTrans" cxnId="{4909890A-7D75-43A4-966C-30AED08F1962}">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1E106033-50A2-494A-9A24-0F4BE5F53CD2}">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Màn hình cảm ứng, bàn phím ảo, thao tác vuốt-chạm, …</a:t>
          </a:r>
        </a:p>
      </dgm:t>
    </dgm:pt>
    <dgm:pt modelId="{D47671BB-58C7-4BDC-8572-43668FDF9873}" type="parTrans" cxnId="{7248C308-BE44-43DE-8C71-CAF3ED74586A}">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F6A3B8D3-491F-45AE-97DE-8C2F531F3802}" type="sibTrans" cxnId="{7248C308-BE44-43DE-8C71-CAF3ED74586A}">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8E7D3C0E-BD9B-48EF-B859-9C846C278F26}">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Khả năng kết nối: wifi, Bluetooth, NFC, 3G/4G</a:t>
          </a:r>
        </a:p>
      </dgm:t>
    </dgm:pt>
    <dgm:pt modelId="{AA064F2A-A1B1-45D7-AC12-C9D2EB5A6730}" type="parTrans" cxnId="{4061996D-BDD4-43EB-8846-86D4A215D326}">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C4F23E39-54E6-451B-B832-A5FA17C1AF8A}" type="sibTrans" cxnId="{4061996D-BDD4-43EB-8846-86D4A215D326}">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4E4F6ACC-67FA-4064-9E1E-DEB0CAC05E52}">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Có nhiều tiện ích: nghe, gọi, chụp ảnh, quay phim…</a:t>
          </a:r>
        </a:p>
      </dgm:t>
    </dgm:pt>
    <dgm:pt modelId="{1D14366C-E917-4B3E-89FF-317F2950ADEA}" type="parTrans" cxnId="{AD74EEA7-0944-4F1F-85A1-3B2587166327}">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402536A9-C578-439F-AB5E-68495AD50BF9}" type="sibTrans" cxnId="{AD74EEA7-0944-4F1F-85A1-3B2587166327}">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FB7D5A88-9CBD-4779-81CD-FAB9E43CEFD1}">
      <dgm:prSet phldrT="[Text]" custT="1"/>
      <dgm:spPr/>
      <dgm:t>
        <a:bodyPr/>
        <a:lstStyle/>
        <a:p>
          <a:pPr algn="l"/>
          <a:r>
            <a:rPr lang="en-US" sz="1600">
              <a:latin typeface="Roboto" panose="02000000000000000000" pitchFamily="2" charset="0"/>
              <a:ea typeface="Roboto" panose="02000000000000000000" pitchFamily="2" charset="0"/>
              <a:cs typeface="Roboto" panose="02000000000000000000" pitchFamily="2" charset="0"/>
            </a:rPr>
            <a:t>Quản lí thiết bị điện thoại, camera, …</a:t>
          </a:r>
        </a:p>
      </dgm:t>
    </dgm:pt>
    <dgm:pt modelId="{73F406DC-E332-41A8-A99E-EC2922881410}" type="parTrans" cxnId="{4A82AD20-4B74-4FF2-A0C3-6AC63F2889E3}">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01F725CF-C3D5-48B0-89AB-A08945702BF4}" type="sibTrans" cxnId="{4A82AD20-4B74-4FF2-A0C3-6AC63F2889E3}">
      <dgm:prSet/>
      <dgm:spPr/>
      <dgm:t>
        <a:bodyPr/>
        <a:lstStyle/>
        <a:p>
          <a:pPr algn="l"/>
          <a:endParaRPr lang="en-US" sz="1600">
            <a:latin typeface="Roboto" panose="02000000000000000000" pitchFamily="2" charset="0"/>
            <a:ea typeface="Roboto" panose="02000000000000000000" pitchFamily="2" charset="0"/>
            <a:cs typeface="Roboto" panose="02000000000000000000" pitchFamily="2" charset="0"/>
          </a:endParaRPr>
        </a:p>
      </dgm:t>
    </dgm:pt>
    <dgm:pt modelId="{3500E77A-675B-4178-8401-251867460387}" type="pres">
      <dgm:prSet presAssocID="{E4DAD1C8-117A-4BF0-8124-9BDE1ABC99BF}" presName="diagram" presStyleCnt="0">
        <dgm:presLayoutVars>
          <dgm:chPref val="1"/>
          <dgm:dir/>
          <dgm:animOne val="branch"/>
          <dgm:animLvl val="lvl"/>
          <dgm:resizeHandles/>
        </dgm:presLayoutVars>
      </dgm:prSet>
      <dgm:spPr/>
    </dgm:pt>
    <dgm:pt modelId="{B637A85E-9F0A-4CA3-9E60-0F7F0A6C65ED}" type="pres">
      <dgm:prSet presAssocID="{7F502CCB-B116-4747-B39A-7A0B170720D0}" presName="root" presStyleCnt="0"/>
      <dgm:spPr/>
    </dgm:pt>
    <dgm:pt modelId="{BA1717AC-E84D-4B8B-A6EF-72D74DF2D6D4}" type="pres">
      <dgm:prSet presAssocID="{7F502CCB-B116-4747-B39A-7A0B170720D0}" presName="rootComposite" presStyleCnt="0"/>
      <dgm:spPr/>
    </dgm:pt>
    <dgm:pt modelId="{FD8C043C-5CBD-4558-ADA4-013B5F3274F5}" type="pres">
      <dgm:prSet presAssocID="{7F502CCB-B116-4747-B39A-7A0B170720D0}" presName="rootText" presStyleLbl="node1" presStyleIdx="0" presStyleCnt="2" custScaleX="225197" custScaleY="126235"/>
      <dgm:spPr/>
    </dgm:pt>
    <dgm:pt modelId="{911EA848-7CCA-4B4B-88FE-9B31AD4A8CEE}" type="pres">
      <dgm:prSet presAssocID="{7F502CCB-B116-4747-B39A-7A0B170720D0}" presName="rootConnector" presStyleLbl="node1" presStyleIdx="0" presStyleCnt="2"/>
      <dgm:spPr/>
    </dgm:pt>
    <dgm:pt modelId="{974B3819-537D-4B4A-ABCB-D6490DCC5540}" type="pres">
      <dgm:prSet presAssocID="{7F502CCB-B116-4747-B39A-7A0B170720D0}" presName="childShape" presStyleCnt="0"/>
      <dgm:spPr/>
    </dgm:pt>
    <dgm:pt modelId="{F5200BD8-3F7F-48D1-A510-CB2BB3B621A5}" type="pres">
      <dgm:prSet presAssocID="{6E2D7EDC-9B8C-4403-B33B-DD43D92CF2BC}" presName="Name13" presStyleLbl="parChTrans1D2" presStyleIdx="0" presStyleCnt="6"/>
      <dgm:spPr/>
    </dgm:pt>
    <dgm:pt modelId="{4E23466D-38C8-4B76-8405-D00DAEFA0B9D}" type="pres">
      <dgm:prSet presAssocID="{3DDCCBDF-B2DD-418E-9F7B-E46880931B2B}" presName="childText" presStyleLbl="bgAcc1" presStyleIdx="0" presStyleCnt="6" custScaleX="251264" custScaleY="181362">
        <dgm:presLayoutVars>
          <dgm:bulletEnabled val="1"/>
        </dgm:presLayoutVars>
      </dgm:prSet>
      <dgm:spPr/>
    </dgm:pt>
    <dgm:pt modelId="{DDB412AC-3188-4759-8D50-3C87E115CC9D}" type="pres">
      <dgm:prSet presAssocID="{9DAA67F1-03B5-4E78-A4E3-37681C1888EC}" presName="Name13" presStyleLbl="parChTrans1D2" presStyleIdx="1" presStyleCnt="6"/>
      <dgm:spPr/>
    </dgm:pt>
    <dgm:pt modelId="{12FDFA4F-2886-418B-9A48-F07A9C9E3EEB}" type="pres">
      <dgm:prSet presAssocID="{53482899-7DF6-4E31-840B-E0CEF60AA3C7}" presName="childText" presStyleLbl="bgAcc1" presStyleIdx="1" presStyleCnt="6" custScaleX="251264" custScaleY="131714">
        <dgm:presLayoutVars>
          <dgm:bulletEnabled val="1"/>
        </dgm:presLayoutVars>
      </dgm:prSet>
      <dgm:spPr/>
    </dgm:pt>
    <dgm:pt modelId="{3B967CF5-1833-405C-8E45-6D3BD80F4F70}" type="pres">
      <dgm:prSet presAssocID="{1D14366C-E917-4B3E-89FF-317F2950ADEA}" presName="Name13" presStyleLbl="parChTrans1D2" presStyleIdx="2" presStyleCnt="6"/>
      <dgm:spPr/>
    </dgm:pt>
    <dgm:pt modelId="{19F591C9-9207-4D60-9525-E29F69189B5C}" type="pres">
      <dgm:prSet presAssocID="{4E4F6ACC-67FA-4064-9E1E-DEB0CAC05E52}" presName="childText" presStyleLbl="bgAcc1" presStyleIdx="2" presStyleCnt="6" custScaleX="251264" custScaleY="181362">
        <dgm:presLayoutVars>
          <dgm:bulletEnabled val="1"/>
        </dgm:presLayoutVars>
      </dgm:prSet>
      <dgm:spPr/>
    </dgm:pt>
    <dgm:pt modelId="{98167388-E159-49E7-ADAA-8FB89B067150}" type="pres">
      <dgm:prSet presAssocID="{94F2152B-1CE5-449A-BABE-7EF0EB8BDCF0}" presName="root" presStyleCnt="0"/>
      <dgm:spPr/>
    </dgm:pt>
    <dgm:pt modelId="{AC8EA93A-3596-46C4-83A5-AC119653C551}" type="pres">
      <dgm:prSet presAssocID="{94F2152B-1CE5-449A-BABE-7EF0EB8BDCF0}" presName="rootComposite" presStyleCnt="0"/>
      <dgm:spPr/>
    </dgm:pt>
    <dgm:pt modelId="{6E6AAFEF-D7CF-47D0-8777-00BE7F3874E4}" type="pres">
      <dgm:prSet presAssocID="{94F2152B-1CE5-449A-BABE-7EF0EB8BDCF0}" presName="rootText" presStyleLbl="node1" presStyleIdx="1" presStyleCnt="2" custScaleX="225197" custScaleY="126235"/>
      <dgm:spPr/>
    </dgm:pt>
    <dgm:pt modelId="{F4FD23B3-849A-4016-AD4B-22028267DEE6}" type="pres">
      <dgm:prSet presAssocID="{94F2152B-1CE5-449A-BABE-7EF0EB8BDCF0}" presName="rootConnector" presStyleLbl="node1" presStyleIdx="1" presStyleCnt="2"/>
      <dgm:spPr/>
    </dgm:pt>
    <dgm:pt modelId="{EC3C94FE-0FE1-4D85-BEE9-073531CA7716}" type="pres">
      <dgm:prSet presAssocID="{94F2152B-1CE5-449A-BABE-7EF0EB8BDCF0}" presName="childShape" presStyleCnt="0"/>
      <dgm:spPr/>
    </dgm:pt>
    <dgm:pt modelId="{848658E0-9EF7-4E68-AA2F-39F7EA45FC32}" type="pres">
      <dgm:prSet presAssocID="{D47671BB-58C7-4BDC-8572-43668FDF9873}" presName="Name13" presStyleLbl="parChTrans1D2" presStyleIdx="3" presStyleCnt="6"/>
      <dgm:spPr/>
    </dgm:pt>
    <dgm:pt modelId="{F1C88B41-D2ED-4274-9C6D-2C49AE382B41}" type="pres">
      <dgm:prSet presAssocID="{1E106033-50A2-494A-9A24-0F4BE5F53CD2}" presName="childText" presStyleLbl="bgAcc1" presStyleIdx="3" presStyleCnt="6" custScaleX="275922" custScaleY="192941">
        <dgm:presLayoutVars>
          <dgm:bulletEnabled val="1"/>
        </dgm:presLayoutVars>
      </dgm:prSet>
      <dgm:spPr/>
    </dgm:pt>
    <dgm:pt modelId="{A12D1A39-F3D0-4A6C-9E75-17C2F786F92B}" type="pres">
      <dgm:prSet presAssocID="{AA064F2A-A1B1-45D7-AC12-C9D2EB5A6730}" presName="Name13" presStyleLbl="parChTrans1D2" presStyleIdx="4" presStyleCnt="6"/>
      <dgm:spPr/>
    </dgm:pt>
    <dgm:pt modelId="{EF7FC3B4-30B4-4315-B36A-B27072A01E49}" type="pres">
      <dgm:prSet presAssocID="{8E7D3C0E-BD9B-48EF-B859-9C846C278F26}" presName="childText" presStyleLbl="bgAcc1" presStyleIdx="4" presStyleCnt="6" custScaleX="275922" custScaleY="192941">
        <dgm:presLayoutVars>
          <dgm:bulletEnabled val="1"/>
        </dgm:presLayoutVars>
      </dgm:prSet>
      <dgm:spPr/>
    </dgm:pt>
    <dgm:pt modelId="{B6B6679F-9F54-4545-A472-E787EBEE177D}" type="pres">
      <dgm:prSet presAssocID="{73F406DC-E332-41A8-A99E-EC2922881410}" presName="Name13" presStyleLbl="parChTrans1D2" presStyleIdx="5" presStyleCnt="6"/>
      <dgm:spPr/>
    </dgm:pt>
    <dgm:pt modelId="{FBE6C65E-B6DF-4935-89EE-760DD01C2ECD}" type="pres">
      <dgm:prSet presAssocID="{FB7D5A88-9CBD-4779-81CD-FAB9E43CEFD1}" presName="childText" presStyleLbl="bgAcc1" presStyleIdx="5" presStyleCnt="6" custScaleX="275922" custScaleY="137845">
        <dgm:presLayoutVars>
          <dgm:bulletEnabled val="1"/>
        </dgm:presLayoutVars>
      </dgm:prSet>
      <dgm:spPr/>
    </dgm:pt>
  </dgm:ptLst>
  <dgm:cxnLst>
    <dgm:cxn modelId="{F0B3C500-D10E-48EA-922B-2CD8725152AE}" type="presOf" srcId="{E4DAD1C8-117A-4BF0-8124-9BDE1ABC99BF}" destId="{3500E77A-675B-4178-8401-251867460387}" srcOrd="0" destOrd="0" presId="urn:microsoft.com/office/officeart/2005/8/layout/hierarchy3"/>
    <dgm:cxn modelId="{7248C308-BE44-43DE-8C71-CAF3ED74586A}" srcId="{94F2152B-1CE5-449A-BABE-7EF0EB8BDCF0}" destId="{1E106033-50A2-494A-9A24-0F4BE5F53CD2}" srcOrd="0" destOrd="0" parTransId="{D47671BB-58C7-4BDC-8572-43668FDF9873}" sibTransId="{F6A3B8D3-491F-45AE-97DE-8C2F531F3802}"/>
    <dgm:cxn modelId="{4909890A-7D75-43A4-966C-30AED08F1962}" srcId="{E4DAD1C8-117A-4BF0-8124-9BDE1ABC99BF}" destId="{94F2152B-1CE5-449A-BABE-7EF0EB8BDCF0}" srcOrd="1" destOrd="0" parTransId="{38E2F11B-94DC-4A3A-817D-73EC78324D9D}" sibTransId="{81A02B6E-B45E-4404-A1CB-A3C93FE0E995}"/>
    <dgm:cxn modelId="{E829411B-CCF6-45A3-BC7E-D6A47D3E4BAF}" type="presOf" srcId="{94F2152B-1CE5-449A-BABE-7EF0EB8BDCF0}" destId="{6E6AAFEF-D7CF-47D0-8777-00BE7F3874E4}" srcOrd="0" destOrd="0" presId="urn:microsoft.com/office/officeart/2005/8/layout/hierarchy3"/>
    <dgm:cxn modelId="{37E2C01B-2FA4-4C93-B574-310C05BFCA9D}" type="presOf" srcId="{1D14366C-E917-4B3E-89FF-317F2950ADEA}" destId="{3B967CF5-1833-405C-8E45-6D3BD80F4F70}" srcOrd="0" destOrd="0" presId="urn:microsoft.com/office/officeart/2005/8/layout/hierarchy3"/>
    <dgm:cxn modelId="{4A82AD20-4B74-4FF2-A0C3-6AC63F2889E3}" srcId="{94F2152B-1CE5-449A-BABE-7EF0EB8BDCF0}" destId="{FB7D5A88-9CBD-4779-81CD-FAB9E43CEFD1}" srcOrd="2" destOrd="0" parTransId="{73F406DC-E332-41A8-A99E-EC2922881410}" sibTransId="{01F725CF-C3D5-48B0-89AB-A08945702BF4}"/>
    <dgm:cxn modelId="{508CF160-533C-4FE0-9E94-4EABC58D8486}" type="presOf" srcId="{D47671BB-58C7-4BDC-8572-43668FDF9873}" destId="{848658E0-9EF7-4E68-AA2F-39F7EA45FC32}" srcOrd="0" destOrd="0" presId="urn:microsoft.com/office/officeart/2005/8/layout/hierarchy3"/>
    <dgm:cxn modelId="{C9743645-69E2-4B72-B494-1C255C276AAB}" type="presOf" srcId="{6E2D7EDC-9B8C-4403-B33B-DD43D92CF2BC}" destId="{F5200BD8-3F7F-48D1-A510-CB2BB3B621A5}" srcOrd="0" destOrd="0" presId="urn:microsoft.com/office/officeart/2005/8/layout/hierarchy3"/>
    <dgm:cxn modelId="{35CC186D-B8E8-4358-ADAE-1FA2ABB3E176}" type="presOf" srcId="{4E4F6ACC-67FA-4064-9E1E-DEB0CAC05E52}" destId="{19F591C9-9207-4D60-9525-E29F69189B5C}" srcOrd="0" destOrd="0" presId="urn:microsoft.com/office/officeart/2005/8/layout/hierarchy3"/>
    <dgm:cxn modelId="{4061996D-BDD4-43EB-8846-86D4A215D326}" srcId="{94F2152B-1CE5-449A-BABE-7EF0EB8BDCF0}" destId="{8E7D3C0E-BD9B-48EF-B859-9C846C278F26}" srcOrd="1" destOrd="0" parTransId="{AA064F2A-A1B1-45D7-AC12-C9D2EB5A6730}" sibTransId="{C4F23E39-54E6-451B-B832-A5FA17C1AF8A}"/>
    <dgm:cxn modelId="{43D4DA4E-8C2C-4E89-BE45-FDA77BB115A0}" type="presOf" srcId="{53482899-7DF6-4E31-840B-E0CEF60AA3C7}" destId="{12FDFA4F-2886-418B-9A48-F07A9C9E3EEB}" srcOrd="0" destOrd="0" presId="urn:microsoft.com/office/officeart/2005/8/layout/hierarchy3"/>
    <dgm:cxn modelId="{B5DDDD71-88D1-4016-8BB5-3DDF25CA9574}" type="presOf" srcId="{AA064F2A-A1B1-45D7-AC12-C9D2EB5A6730}" destId="{A12D1A39-F3D0-4A6C-9E75-17C2F786F92B}" srcOrd="0" destOrd="0" presId="urn:microsoft.com/office/officeart/2005/8/layout/hierarchy3"/>
    <dgm:cxn modelId="{9DE0C273-0672-4186-A73B-E423B709BA9B}" type="presOf" srcId="{9DAA67F1-03B5-4E78-A4E3-37681C1888EC}" destId="{DDB412AC-3188-4759-8D50-3C87E115CC9D}" srcOrd="0" destOrd="0" presId="urn:microsoft.com/office/officeart/2005/8/layout/hierarchy3"/>
    <dgm:cxn modelId="{4B44EE7B-8464-4398-AC91-407F8BA26EC6}" srcId="{E4DAD1C8-117A-4BF0-8124-9BDE1ABC99BF}" destId="{7F502CCB-B116-4747-B39A-7A0B170720D0}" srcOrd="0" destOrd="0" parTransId="{963DBDFD-8C1A-4FC9-9B40-5ACD94C2FB6C}" sibTransId="{A9A40714-4D96-4C4F-91F5-3F6E478F0C10}"/>
    <dgm:cxn modelId="{22FF5C8B-15F8-4091-8DA3-5FF57AD3376D}" srcId="{7F502CCB-B116-4747-B39A-7A0B170720D0}" destId="{53482899-7DF6-4E31-840B-E0CEF60AA3C7}" srcOrd="1" destOrd="0" parTransId="{9DAA67F1-03B5-4E78-A4E3-37681C1888EC}" sibTransId="{896FCD8C-DF52-4337-8BAE-F06549B633D2}"/>
    <dgm:cxn modelId="{ADD0929A-326C-4257-BA22-5317AAF340ED}" srcId="{7F502CCB-B116-4747-B39A-7A0B170720D0}" destId="{3DDCCBDF-B2DD-418E-9F7B-E46880931B2B}" srcOrd="0" destOrd="0" parTransId="{6E2D7EDC-9B8C-4403-B33B-DD43D92CF2BC}" sibTransId="{FBA05446-8705-480E-93FE-79B2945C4AC4}"/>
    <dgm:cxn modelId="{A633139E-9F2C-495B-8207-656F6A741BC1}" type="presOf" srcId="{94F2152B-1CE5-449A-BABE-7EF0EB8BDCF0}" destId="{F4FD23B3-849A-4016-AD4B-22028267DEE6}" srcOrd="1" destOrd="0" presId="urn:microsoft.com/office/officeart/2005/8/layout/hierarchy3"/>
    <dgm:cxn modelId="{AD74EEA7-0944-4F1F-85A1-3B2587166327}" srcId="{7F502CCB-B116-4747-B39A-7A0B170720D0}" destId="{4E4F6ACC-67FA-4064-9E1E-DEB0CAC05E52}" srcOrd="2" destOrd="0" parTransId="{1D14366C-E917-4B3E-89FF-317F2950ADEA}" sibTransId="{402536A9-C578-439F-AB5E-68495AD50BF9}"/>
    <dgm:cxn modelId="{5D2C1BC1-CA97-4112-9FFE-C5BA3633AD48}" type="presOf" srcId="{FB7D5A88-9CBD-4779-81CD-FAB9E43CEFD1}" destId="{FBE6C65E-B6DF-4935-89EE-760DD01C2ECD}" srcOrd="0" destOrd="0" presId="urn:microsoft.com/office/officeart/2005/8/layout/hierarchy3"/>
    <dgm:cxn modelId="{15CED6C7-54AC-42B0-A6BE-918E54A68142}" type="presOf" srcId="{3DDCCBDF-B2DD-418E-9F7B-E46880931B2B}" destId="{4E23466D-38C8-4B76-8405-D00DAEFA0B9D}" srcOrd="0" destOrd="0" presId="urn:microsoft.com/office/officeart/2005/8/layout/hierarchy3"/>
    <dgm:cxn modelId="{018474C8-C14A-4FF0-8696-FA49180AAA96}" type="presOf" srcId="{7F502CCB-B116-4747-B39A-7A0B170720D0}" destId="{911EA848-7CCA-4B4B-88FE-9B31AD4A8CEE}" srcOrd="1" destOrd="0" presId="urn:microsoft.com/office/officeart/2005/8/layout/hierarchy3"/>
    <dgm:cxn modelId="{D2AA4DD7-864B-432D-A462-1690A7ADBD26}" type="presOf" srcId="{1E106033-50A2-494A-9A24-0F4BE5F53CD2}" destId="{F1C88B41-D2ED-4274-9C6D-2C49AE382B41}" srcOrd="0" destOrd="0" presId="urn:microsoft.com/office/officeart/2005/8/layout/hierarchy3"/>
    <dgm:cxn modelId="{98E4ECDF-A914-45C9-96A2-24BA29489B6A}" type="presOf" srcId="{8E7D3C0E-BD9B-48EF-B859-9C846C278F26}" destId="{EF7FC3B4-30B4-4315-B36A-B27072A01E49}" srcOrd="0" destOrd="0" presId="urn:microsoft.com/office/officeart/2005/8/layout/hierarchy3"/>
    <dgm:cxn modelId="{EE9276E3-5CD2-4D18-84D7-06F78AA07858}" type="presOf" srcId="{73F406DC-E332-41A8-A99E-EC2922881410}" destId="{B6B6679F-9F54-4545-A472-E787EBEE177D}" srcOrd="0" destOrd="0" presId="urn:microsoft.com/office/officeart/2005/8/layout/hierarchy3"/>
    <dgm:cxn modelId="{53E598F7-92D5-4ED6-A872-BEC927773282}" type="presOf" srcId="{7F502CCB-B116-4747-B39A-7A0B170720D0}" destId="{FD8C043C-5CBD-4558-ADA4-013B5F3274F5}" srcOrd="0" destOrd="0" presId="urn:microsoft.com/office/officeart/2005/8/layout/hierarchy3"/>
    <dgm:cxn modelId="{C3064131-44AC-498D-95AD-0E5796572098}" type="presParOf" srcId="{3500E77A-675B-4178-8401-251867460387}" destId="{B637A85E-9F0A-4CA3-9E60-0F7F0A6C65ED}" srcOrd="0" destOrd="0" presId="urn:microsoft.com/office/officeart/2005/8/layout/hierarchy3"/>
    <dgm:cxn modelId="{5BDD542E-EF55-4A4B-8C5A-1887439660A5}" type="presParOf" srcId="{B637A85E-9F0A-4CA3-9E60-0F7F0A6C65ED}" destId="{BA1717AC-E84D-4B8B-A6EF-72D74DF2D6D4}" srcOrd="0" destOrd="0" presId="urn:microsoft.com/office/officeart/2005/8/layout/hierarchy3"/>
    <dgm:cxn modelId="{17883D0F-C0CA-4BCB-8D72-6ECE6A08F5BC}" type="presParOf" srcId="{BA1717AC-E84D-4B8B-A6EF-72D74DF2D6D4}" destId="{FD8C043C-5CBD-4558-ADA4-013B5F3274F5}" srcOrd="0" destOrd="0" presId="urn:microsoft.com/office/officeart/2005/8/layout/hierarchy3"/>
    <dgm:cxn modelId="{7BE676F9-D3BB-4CDE-AFD3-884E75D0C005}" type="presParOf" srcId="{BA1717AC-E84D-4B8B-A6EF-72D74DF2D6D4}" destId="{911EA848-7CCA-4B4B-88FE-9B31AD4A8CEE}" srcOrd="1" destOrd="0" presId="urn:microsoft.com/office/officeart/2005/8/layout/hierarchy3"/>
    <dgm:cxn modelId="{282DBAA3-F5F1-452E-894B-068C1E7336E9}" type="presParOf" srcId="{B637A85E-9F0A-4CA3-9E60-0F7F0A6C65ED}" destId="{974B3819-537D-4B4A-ABCB-D6490DCC5540}" srcOrd="1" destOrd="0" presId="urn:microsoft.com/office/officeart/2005/8/layout/hierarchy3"/>
    <dgm:cxn modelId="{45417CE2-5508-4650-B10F-E480F7489ADD}" type="presParOf" srcId="{974B3819-537D-4B4A-ABCB-D6490DCC5540}" destId="{F5200BD8-3F7F-48D1-A510-CB2BB3B621A5}" srcOrd="0" destOrd="0" presId="urn:microsoft.com/office/officeart/2005/8/layout/hierarchy3"/>
    <dgm:cxn modelId="{F0BD1803-09B3-413E-BB74-02812678B2B5}" type="presParOf" srcId="{974B3819-537D-4B4A-ABCB-D6490DCC5540}" destId="{4E23466D-38C8-4B76-8405-D00DAEFA0B9D}" srcOrd="1" destOrd="0" presId="urn:microsoft.com/office/officeart/2005/8/layout/hierarchy3"/>
    <dgm:cxn modelId="{C12291F6-D56A-416E-B26E-B54155B6BEBC}" type="presParOf" srcId="{974B3819-537D-4B4A-ABCB-D6490DCC5540}" destId="{DDB412AC-3188-4759-8D50-3C87E115CC9D}" srcOrd="2" destOrd="0" presId="urn:microsoft.com/office/officeart/2005/8/layout/hierarchy3"/>
    <dgm:cxn modelId="{D3CD9B27-0BC4-432E-B65F-2DD847E9B82B}" type="presParOf" srcId="{974B3819-537D-4B4A-ABCB-D6490DCC5540}" destId="{12FDFA4F-2886-418B-9A48-F07A9C9E3EEB}" srcOrd="3" destOrd="0" presId="urn:microsoft.com/office/officeart/2005/8/layout/hierarchy3"/>
    <dgm:cxn modelId="{6985419B-724F-4F5D-B71D-6D20D7729006}" type="presParOf" srcId="{974B3819-537D-4B4A-ABCB-D6490DCC5540}" destId="{3B967CF5-1833-405C-8E45-6D3BD80F4F70}" srcOrd="4" destOrd="0" presId="urn:microsoft.com/office/officeart/2005/8/layout/hierarchy3"/>
    <dgm:cxn modelId="{CD2B1673-0D1B-470B-A9FB-35B7678291E4}" type="presParOf" srcId="{974B3819-537D-4B4A-ABCB-D6490DCC5540}" destId="{19F591C9-9207-4D60-9525-E29F69189B5C}" srcOrd="5" destOrd="0" presId="urn:microsoft.com/office/officeart/2005/8/layout/hierarchy3"/>
    <dgm:cxn modelId="{2A499FD0-946A-43ED-805E-FBB44907243E}" type="presParOf" srcId="{3500E77A-675B-4178-8401-251867460387}" destId="{98167388-E159-49E7-ADAA-8FB89B067150}" srcOrd="1" destOrd="0" presId="urn:microsoft.com/office/officeart/2005/8/layout/hierarchy3"/>
    <dgm:cxn modelId="{503A725C-9FFF-48A2-8A88-2A8C55B62000}" type="presParOf" srcId="{98167388-E159-49E7-ADAA-8FB89B067150}" destId="{AC8EA93A-3596-46C4-83A5-AC119653C551}" srcOrd="0" destOrd="0" presId="urn:microsoft.com/office/officeart/2005/8/layout/hierarchy3"/>
    <dgm:cxn modelId="{25F80941-014B-49A6-B94B-ADE45EFE0ECF}" type="presParOf" srcId="{AC8EA93A-3596-46C4-83A5-AC119653C551}" destId="{6E6AAFEF-D7CF-47D0-8777-00BE7F3874E4}" srcOrd="0" destOrd="0" presId="urn:microsoft.com/office/officeart/2005/8/layout/hierarchy3"/>
    <dgm:cxn modelId="{25393A6E-9A52-4881-B5CA-996EF33DDA02}" type="presParOf" srcId="{AC8EA93A-3596-46C4-83A5-AC119653C551}" destId="{F4FD23B3-849A-4016-AD4B-22028267DEE6}" srcOrd="1" destOrd="0" presId="urn:microsoft.com/office/officeart/2005/8/layout/hierarchy3"/>
    <dgm:cxn modelId="{E41395A4-442F-49B9-A69F-770B6DAA35B2}" type="presParOf" srcId="{98167388-E159-49E7-ADAA-8FB89B067150}" destId="{EC3C94FE-0FE1-4D85-BEE9-073531CA7716}" srcOrd="1" destOrd="0" presId="urn:microsoft.com/office/officeart/2005/8/layout/hierarchy3"/>
    <dgm:cxn modelId="{2928000D-17D1-449D-B654-D989BA734C3C}" type="presParOf" srcId="{EC3C94FE-0FE1-4D85-BEE9-073531CA7716}" destId="{848658E0-9EF7-4E68-AA2F-39F7EA45FC32}" srcOrd="0" destOrd="0" presId="urn:microsoft.com/office/officeart/2005/8/layout/hierarchy3"/>
    <dgm:cxn modelId="{198BA069-BD35-47B2-AF3D-9274C684A4C0}" type="presParOf" srcId="{EC3C94FE-0FE1-4D85-BEE9-073531CA7716}" destId="{F1C88B41-D2ED-4274-9C6D-2C49AE382B41}" srcOrd="1" destOrd="0" presId="urn:microsoft.com/office/officeart/2005/8/layout/hierarchy3"/>
    <dgm:cxn modelId="{B16BD5B8-DCD7-4313-BC04-7A8C3C4A7FB6}" type="presParOf" srcId="{EC3C94FE-0FE1-4D85-BEE9-073531CA7716}" destId="{A12D1A39-F3D0-4A6C-9E75-17C2F786F92B}" srcOrd="2" destOrd="0" presId="urn:microsoft.com/office/officeart/2005/8/layout/hierarchy3"/>
    <dgm:cxn modelId="{45AEAE78-1F33-43A0-B147-DAE7DAA828E9}" type="presParOf" srcId="{EC3C94FE-0FE1-4D85-BEE9-073531CA7716}" destId="{EF7FC3B4-30B4-4315-B36A-B27072A01E49}" srcOrd="3" destOrd="0" presId="urn:microsoft.com/office/officeart/2005/8/layout/hierarchy3"/>
    <dgm:cxn modelId="{41744676-C8C4-456C-AA65-A32D4B3550F8}" type="presParOf" srcId="{EC3C94FE-0FE1-4D85-BEE9-073531CA7716}" destId="{B6B6679F-9F54-4545-A472-E787EBEE177D}" srcOrd="4" destOrd="0" presId="urn:microsoft.com/office/officeart/2005/8/layout/hierarchy3"/>
    <dgm:cxn modelId="{3DB8E328-1DC5-42F0-ABAA-BB80FB537605}" type="presParOf" srcId="{EC3C94FE-0FE1-4D85-BEE9-073531CA7716}" destId="{FBE6C65E-B6DF-4935-89EE-760DD01C2ECD}"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B9B9A9D-27C6-4096-BF5E-F9F5007FD6B6}"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en-US"/>
        </a:p>
      </dgm:t>
    </dgm:pt>
    <dgm:pt modelId="{7462DD8B-DE45-4FA8-A393-84D61E3E0304}">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Thiết bị chuyên dụng</a:t>
          </a:r>
        </a:p>
      </dgm:t>
    </dgm:pt>
    <dgm:pt modelId="{046AA1CA-8A9E-44A4-B955-9193290D5E6C}" type="parTrans" cxnId="{E66B3CFB-9E0D-47C9-B40A-C13C7838A63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99A96E4C-8FEC-4154-90E9-255F8866D335}" type="sibTrans" cxnId="{E66B3CFB-9E0D-47C9-B40A-C13C7838A63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632585BC-A0CC-4688-AA19-92867D2C4AB5}">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Chỉ làm một việc</a:t>
          </a:r>
        </a:p>
      </dgm:t>
    </dgm:pt>
    <dgm:pt modelId="{312C1025-337C-4AD0-BFD9-3DBAE572F0C5}" type="parTrans" cxnId="{6F0D0364-4650-4B79-911C-C44AE8821E3E}">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1CEFFA45-2730-47B4-8996-2E0C386879D7}" type="sibTrans" cxnId="{6F0D0364-4650-4B79-911C-C44AE8821E3E}">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7BD55E7D-0DED-4528-B7D2-68AD30D2C479}">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Không có hệ điều hành</a:t>
          </a:r>
        </a:p>
      </dgm:t>
    </dgm:pt>
    <dgm:pt modelId="{9D776DCF-45D5-471B-AAD2-E511909306DB}" type="parTrans" cxnId="{908CB1B0-AFF2-43A3-BB95-61A480754C29}">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D940FE10-1145-422F-883C-C6A0C127BECC}" type="sibTrans" cxnId="{908CB1B0-AFF2-43A3-BB95-61A480754C29}">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D0427FA8-8E08-46E9-A7B0-8D2FE48D361B}" type="pres">
      <dgm:prSet presAssocID="{5B9B9A9D-27C6-4096-BF5E-F9F5007FD6B6}" presName="diagram" presStyleCnt="0">
        <dgm:presLayoutVars>
          <dgm:chPref val="1"/>
          <dgm:dir/>
          <dgm:animOne val="branch"/>
          <dgm:animLvl val="lvl"/>
          <dgm:resizeHandles/>
        </dgm:presLayoutVars>
      </dgm:prSet>
      <dgm:spPr/>
    </dgm:pt>
    <dgm:pt modelId="{565676F1-440E-49E8-BBAF-C3FFF0C8DAA0}" type="pres">
      <dgm:prSet presAssocID="{7462DD8B-DE45-4FA8-A393-84D61E3E0304}" presName="root" presStyleCnt="0"/>
      <dgm:spPr/>
    </dgm:pt>
    <dgm:pt modelId="{016F26DB-C8CE-41C3-AF3E-A91906E04ABF}" type="pres">
      <dgm:prSet presAssocID="{7462DD8B-DE45-4FA8-A393-84D61E3E0304}" presName="rootComposite" presStyleCnt="0"/>
      <dgm:spPr/>
    </dgm:pt>
    <dgm:pt modelId="{E36B634B-3FD3-4FB3-A778-2185E89E55ED}" type="pres">
      <dgm:prSet presAssocID="{7462DD8B-DE45-4FA8-A393-84D61E3E0304}" presName="rootText" presStyleLbl="node1" presStyleIdx="0" presStyleCnt="1" custScaleX="243735" custScaleY="86049"/>
      <dgm:spPr/>
    </dgm:pt>
    <dgm:pt modelId="{A74905B6-F734-4D6C-BA49-C296736502DE}" type="pres">
      <dgm:prSet presAssocID="{7462DD8B-DE45-4FA8-A393-84D61E3E0304}" presName="rootConnector" presStyleLbl="node1" presStyleIdx="0" presStyleCnt="1"/>
      <dgm:spPr/>
    </dgm:pt>
    <dgm:pt modelId="{D4A84EC5-9D2B-41C6-A839-DC35A9A171EF}" type="pres">
      <dgm:prSet presAssocID="{7462DD8B-DE45-4FA8-A393-84D61E3E0304}" presName="childShape" presStyleCnt="0"/>
      <dgm:spPr/>
    </dgm:pt>
    <dgm:pt modelId="{C996AB71-76CF-4DE5-B5F8-9CD67C65F4F0}" type="pres">
      <dgm:prSet presAssocID="{312C1025-337C-4AD0-BFD9-3DBAE572F0C5}" presName="Name13" presStyleLbl="parChTrans1D2" presStyleIdx="0" presStyleCnt="2"/>
      <dgm:spPr/>
    </dgm:pt>
    <dgm:pt modelId="{3D9D5F13-AE07-4AA7-97DC-92403AC6EE85}" type="pres">
      <dgm:prSet presAssocID="{632585BC-A0CC-4688-AA19-92867D2C4AB5}" presName="childText" presStyleLbl="bgAcc1" presStyleIdx="0" presStyleCnt="2" custScaleX="315219" custScaleY="80349">
        <dgm:presLayoutVars>
          <dgm:bulletEnabled val="1"/>
        </dgm:presLayoutVars>
      </dgm:prSet>
      <dgm:spPr/>
    </dgm:pt>
    <dgm:pt modelId="{2CB02D7A-A521-47CA-9908-D20443710A59}" type="pres">
      <dgm:prSet presAssocID="{9D776DCF-45D5-471B-AAD2-E511909306DB}" presName="Name13" presStyleLbl="parChTrans1D2" presStyleIdx="1" presStyleCnt="2"/>
      <dgm:spPr/>
    </dgm:pt>
    <dgm:pt modelId="{EDDBBF66-7A9E-4FA5-9D4E-05C2D6DFFED2}" type="pres">
      <dgm:prSet presAssocID="{7BD55E7D-0DED-4528-B7D2-68AD30D2C479}" presName="childText" presStyleLbl="bgAcc1" presStyleIdx="1" presStyleCnt="2" custScaleX="315219" custScaleY="80349">
        <dgm:presLayoutVars>
          <dgm:bulletEnabled val="1"/>
        </dgm:presLayoutVars>
      </dgm:prSet>
      <dgm:spPr/>
    </dgm:pt>
  </dgm:ptLst>
  <dgm:cxnLst>
    <dgm:cxn modelId="{0B1D8A03-3D09-4E6D-8290-A888D41AA3AD}" type="presOf" srcId="{7462DD8B-DE45-4FA8-A393-84D61E3E0304}" destId="{E36B634B-3FD3-4FB3-A778-2185E89E55ED}" srcOrd="0" destOrd="0" presId="urn:microsoft.com/office/officeart/2005/8/layout/hierarchy3"/>
    <dgm:cxn modelId="{DA84961B-E60C-483B-8166-36104A7D7439}" type="presOf" srcId="{9D776DCF-45D5-471B-AAD2-E511909306DB}" destId="{2CB02D7A-A521-47CA-9908-D20443710A59}" srcOrd="0" destOrd="0" presId="urn:microsoft.com/office/officeart/2005/8/layout/hierarchy3"/>
    <dgm:cxn modelId="{19A5CB22-7B78-4EAD-BBA9-B7EAEA977C90}" type="presOf" srcId="{5B9B9A9D-27C6-4096-BF5E-F9F5007FD6B6}" destId="{D0427FA8-8E08-46E9-A7B0-8D2FE48D361B}" srcOrd="0" destOrd="0" presId="urn:microsoft.com/office/officeart/2005/8/layout/hierarchy3"/>
    <dgm:cxn modelId="{6F0D0364-4650-4B79-911C-C44AE8821E3E}" srcId="{7462DD8B-DE45-4FA8-A393-84D61E3E0304}" destId="{632585BC-A0CC-4688-AA19-92867D2C4AB5}" srcOrd="0" destOrd="0" parTransId="{312C1025-337C-4AD0-BFD9-3DBAE572F0C5}" sibTransId="{1CEFFA45-2730-47B4-8996-2E0C386879D7}"/>
    <dgm:cxn modelId="{A752DB74-A920-4418-B949-677A62D40315}" type="presOf" srcId="{7BD55E7D-0DED-4528-B7D2-68AD30D2C479}" destId="{EDDBBF66-7A9E-4FA5-9D4E-05C2D6DFFED2}" srcOrd="0" destOrd="0" presId="urn:microsoft.com/office/officeart/2005/8/layout/hierarchy3"/>
    <dgm:cxn modelId="{908CB1B0-AFF2-43A3-BB95-61A480754C29}" srcId="{7462DD8B-DE45-4FA8-A393-84D61E3E0304}" destId="{7BD55E7D-0DED-4528-B7D2-68AD30D2C479}" srcOrd="1" destOrd="0" parTransId="{9D776DCF-45D5-471B-AAD2-E511909306DB}" sibTransId="{D940FE10-1145-422F-883C-C6A0C127BECC}"/>
    <dgm:cxn modelId="{CAC3D7B1-281B-40B7-BE55-20FAD9BC2EBC}" type="presOf" srcId="{312C1025-337C-4AD0-BFD9-3DBAE572F0C5}" destId="{C996AB71-76CF-4DE5-B5F8-9CD67C65F4F0}" srcOrd="0" destOrd="0" presId="urn:microsoft.com/office/officeart/2005/8/layout/hierarchy3"/>
    <dgm:cxn modelId="{AF366EB8-4665-416A-BD17-7480E1671BF2}" type="presOf" srcId="{7462DD8B-DE45-4FA8-A393-84D61E3E0304}" destId="{A74905B6-F734-4D6C-BA49-C296736502DE}" srcOrd="1" destOrd="0" presId="urn:microsoft.com/office/officeart/2005/8/layout/hierarchy3"/>
    <dgm:cxn modelId="{DCDC86E2-99F6-4714-9E4B-44602633E707}" type="presOf" srcId="{632585BC-A0CC-4688-AA19-92867D2C4AB5}" destId="{3D9D5F13-AE07-4AA7-97DC-92403AC6EE85}" srcOrd="0" destOrd="0" presId="urn:microsoft.com/office/officeart/2005/8/layout/hierarchy3"/>
    <dgm:cxn modelId="{E66B3CFB-9E0D-47C9-B40A-C13C7838A63C}" srcId="{5B9B9A9D-27C6-4096-BF5E-F9F5007FD6B6}" destId="{7462DD8B-DE45-4FA8-A393-84D61E3E0304}" srcOrd="0" destOrd="0" parTransId="{046AA1CA-8A9E-44A4-B955-9193290D5E6C}" sibTransId="{99A96E4C-8FEC-4154-90E9-255F8866D335}"/>
    <dgm:cxn modelId="{3E1DF51A-5C74-4E70-B5AC-55A3B94FABE0}" type="presParOf" srcId="{D0427FA8-8E08-46E9-A7B0-8D2FE48D361B}" destId="{565676F1-440E-49E8-BBAF-C3FFF0C8DAA0}" srcOrd="0" destOrd="0" presId="urn:microsoft.com/office/officeart/2005/8/layout/hierarchy3"/>
    <dgm:cxn modelId="{79C66D5F-B249-4D3B-B353-63C5B089E244}" type="presParOf" srcId="{565676F1-440E-49E8-BBAF-C3FFF0C8DAA0}" destId="{016F26DB-C8CE-41C3-AF3E-A91906E04ABF}" srcOrd="0" destOrd="0" presId="urn:microsoft.com/office/officeart/2005/8/layout/hierarchy3"/>
    <dgm:cxn modelId="{D90B1C7D-2986-45D9-B9FD-FE72AC3E3F51}" type="presParOf" srcId="{016F26DB-C8CE-41C3-AF3E-A91906E04ABF}" destId="{E36B634B-3FD3-4FB3-A778-2185E89E55ED}" srcOrd="0" destOrd="0" presId="urn:microsoft.com/office/officeart/2005/8/layout/hierarchy3"/>
    <dgm:cxn modelId="{618F528B-BA13-477C-9B89-8E66B3AC8E7B}" type="presParOf" srcId="{016F26DB-C8CE-41C3-AF3E-A91906E04ABF}" destId="{A74905B6-F734-4D6C-BA49-C296736502DE}" srcOrd="1" destOrd="0" presId="urn:microsoft.com/office/officeart/2005/8/layout/hierarchy3"/>
    <dgm:cxn modelId="{8F3CA3C0-A0E3-41CF-AEBF-48EB85D8EC62}" type="presParOf" srcId="{565676F1-440E-49E8-BBAF-C3FFF0C8DAA0}" destId="{D4A84EC5-9D2B-41C6-A839-DC35A9A171EF}" srcOrd="1" destOrd="0" presId="urn:microsoft.com/office/officeart/2005/8/layout/hierarchy3"/>
    <dgm:cxn modelId="{3EDB570A-9A98-4F0F-B6AF-98246658E946}" type="presParOf" srcId="{D4A84EC5-9D2B-41C6-A839-DC35A9A171EF}" destId="{C996AB71-76CF-4DE5-B5F8-9CD67C65F4F0}" srcOrd="0" destOrd="0" presId="urn:microsoft.com/office/officeart/2005/8/layout/hierarchy3"/>
    <dgm:cxn modelId="{7930B578-5C80-4AD3-9D7C-6F6DDC16E467}" type="presParOf" srcId="{D4A84EC5-9D2B-41C6-A839-DC35A9A171EF}" destId="{3D9D5F13-AE07-4AA7-97DC-92403AC6EE85}" srcOrd="1" destOrd="0" presId="urn:microsoft.com/office/officeart/2005/8/layout/hierarchy3"/>
    <dgm:cxn modelId="{AD213C76-11A0-428C-8A92-D8314C76D39E}" type="presParOf" srcId="{D4A84EC5-9D2B-41C6-A839-DC35A9A171EF}" destId="{2CB02D7A-A521-47CA-9908-D20443710A59}" srcOrd="2" destOrd="0" presId="urn:microsoft.com/office/officeart/2005/8/layout/hierarchy3"/>
    <dgm:cxn modelId="{3B840518-512C-435C-86AF-53AC035DECB2}" type="presParOf" srcId="{D4A84EC5-9D2B-41C6-A839-DC35A9A171EF}" destId="{EDDBBF66-7A9E-4FA5-9D4E-05C2D6DFFED2}"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B9B9A9D-27C6-4096-BF5E-F9F5007FD6B6}" type="doc">
      <dgm:prSet loTypeId="urn:microsoft.com/office/officeart/2005/8/layout/hierarchy3" loCatId="list" qsTypeId="urn:microsoft.com/office/officeart/2005/8/quickstyle/simple3" qsCatId="simple" csTypeId="urn:microsoft.com/office/officeart/2005/8/colors/accent6_2" csCatId="accent6" phldr="1"/>
      <dgm:spPr/>
      <dgm:t>
        <a:bodyPr/>
        <a:lstStyle/>
        <a:p>
          <a:endParaRPr lang="en-US"/>
        </a:p>
      </dgm:t>
    </dgm:pt>
    <dgm:pt modelId="{7462DD8B-DE45-4FA8-A393-84D61E3E0304}">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Thiết bị đa năng</a:t>
          </a:r>
        </a:p>
      </dgm:t>
    </dgm:pt>
    <dgm:pt modelId="{046AA1CA-8A9E-44A4-B955-9193290D5E6C}" type="parTrans" cxnId="{E66B3CFB-9E0D-47C9-B40A-C13C7838A63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99A96E4C-8FEC-4154-90E9-255F8866D335}" type="sibTrans" cxnId="{E66B3CFB-9E0D-47C9-B40A-C13C7838A63C}">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632585BC-A0CC-4688-AA19-92867D2C4AB5}">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Thực hiện nhiều công việc</a:t>
          </a:r>
        </a:p>
      </dgm:t>
    </dgm:pt>
    <dgm:pt modelId="{312C1025-337C-4AD0-BFD9-3DBAE572F0C5}" type="parTrans" cxnId="{6F0D0364-4650-4B79-911C-C44AE8821E3E}">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1CEFFA45-2730-47B4-8996-2E0C386879D7}" type="sibTrans" cxnId="{6F0D0364-4650-4B79-911C-C44AE8821E3E}">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7BD55E7D-0DED-4528-B7D2-68AD30D2C479}">
      <dgm:prSet phldrT="[Text]" custT="1"/>
      <dgm:spPr/>
      <dgm:t>
        <a:bodyPr/>
        <a:lstStyle/>
        <a:p>
          <a:pPr algn="l">
            <a:buNone/>
          </a:pPr>
          <a:r>
            <a:rPr lang="en-US" sz="1800">
              <a:latin typeface="Roboto" panose="02000000000000000000" pitchFamily="2" charset="0"/>
              <a:ea typeface="Roboto" panose="02000000000000000000" pitchFamily="2" charset="0"/>
              <a:cs typeface="Roboto" panose="02000000000000000000" pitchFamily="2" charset="0"/>
            </a:rPr>
            <a:t>Cần có hệ điều hành</a:t>
          </a:r>
        </a:p>
      </dgm:t>
    </dgm:pt>
    <dgm:pt modelId="{9D776DCF-45D5-471B-AAD2-E511909306DB}" type="parTrans" cxnId="{908CB1B0-AFF2-43A3-BB95-61A480754C29}">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D940FE10-1145-422F-883C-C6A0C127BECC}" type="sibTrans" cxnId="{908CB1B0-AFF2-43A3-BB95-61A480754C29}">
      <dgm:prSet/>
      <dgm:spPr/>
      <dgm:t>
        <a:bodyPr/>
        <a:lstStyle/>
        <a:p>
          <a:endParaRPr lang="en-US" sz="1800">
            <a:latin typeface="Roboto" panose="02000000000000000000" pitchFamily="2" charset="0"/>
            <a:ea typeface="Roboto" panose="02000000000000000000" pitchFamily="2" charset="0"/>
            <a:cs typeface="Roboto" panose="02000000000000000000" pitchFamily="2" charset="0"/>
          </a:endParaRPr>
        </a:p>
      </dgm:t>
    </dgm:pt>
    <dgm:pt modelId="{D0427FA8-8E08-46E9-A7B0-8D2FE48D361B}" type="pres">
      <dgm:prSet presAssocID="{5B9B9A9D-27C6-4096-BF5E-F9F5007FD6B6}" presName="diagram" presStyleCnt="0">
        <dgm:presLayoutVars>
          <dgm:chPref val="1"/>
          <dgm:dir/>
          <dgm:animOne val="branch"/>
          <dgm:animLvl val="lvl"/>
          <dgm:resizeHandles/>
        </dgm:presLayoutVars>
      </dgm:prSet>
      <dgm:spPr/>
    </dgm:pt>
    <dgm:pt modelId="{565676F1-440E-49E8-BBAF-C3FFF0C8DAA0}" type="pres">
      <dgm:prSet presAssocID="{7462DD8B-DE45-4FA8-A393-84D61E3E0304}" presName="root" presStyleCnt="0"/>
      <dgm:spPr/>
    </dgm:pt>
    <dgm:pt modelId="{016F26DB-C8CE-41C3-AF3E-A91906E04ABF}" type="pres">
      <dgm:prSet presAssocID="{7462DD8B-DE45-4FA8-A393-84D61E3E0304}" presName="rootComposite" presStyleCnt="0"/>
      <dgm:spPr/>
    </dgm:pt>
    <dgm:pt modelId="{E36B634B-3FD3-4FB3-A778-2185E89E55ED}" type="pres">
      <dgm:prSet presAssocID="{7462DD8B-DE45-4FA8-A393-84D61E3E0304}" presName="rootText" presStyleLbl="node1" presStyleIdx="0" presStyleCnt="1" custScaleX="228274" custScaleY="83106"/>
      <dgm:spPr/>
    </dgm:pt>
    <dgm:pt modelId="{A74905B6-F734-4D6C-BA49-C296736502DE}" type="pres">
      <dgm:prSet presAssocID="{7462DD8B-DE45-4FA8-A393-84D61E3E0304}" presName="rootConnector" presStyleLbl="node1" presStyleIdx="0" presStyleCnt="1"/>
      <dgm:spPr/>
    </dgm:pt>
    <dgm:pt modelId="{D4A84EC5-9D2B-41C6-A839-DC35A9A171EF}" type="pres">
      <dgm:prSet presAssocID="{7462DD8B-DE45-4FA8-A393-84D61E3E0304}" presName="childShape" presStyleCnt="0"/>
      <dgm:spPr/>
    </dgm:pt>
    <dgm:pt modelId="{C996AB71-76CF-4DE5-B5F8-9CD67C65F4F0}" type="pres">
      <dgm:prSet presAssocID="{312C1025-337C-4AD0-BFD9-3DBAE572F0C5}" presName="Name13" presStyleLbl="parChTrans1D2" presStyleIdx="0" presStyleCnt="2"/>
      <dgm:spPr/>
    </dgm:pt>
    <dgm:pt modelId="{3D9D5F13-AE07-4AA7-97DC-92403AC6EE85}" type="pres">
      <dgm:prSet presAssocID="{632585BC-A0CC-4688-AA19-92867D2C4AB5}" presName="childText" presStyleLbl="bgAcc1" presStyleIdx="0" presStyleCnt="2" custScaleX="342238" custScaleY="80349">
        <dgm:presLayoutVars>
          <dgm:bulletEnabled val="1"/>
        </dgm:presLayoutVars>
      </dgm:prSet>
      <dgm:spPr/>
    </dgm:pt>
    <dgm:pt modelId="{2CB02D7A-A521-47CA-9908-D20443710A59}" type="pres">
      <dgm:prSet presAssocID="{9D776DCF-45D5-471B-AAD2-E511909306DB}" presName="Name13" presStyleLbl="parChTrans1D2" presStyleIdx="1" presStyleCnt="2"/>
      <dgm:spPr/>
    </dgm:pt>
    <dgm:pt modelId="{EDDBBF66-7A9E-4FA5-9D4E-05C2D6DFFED2}" type="pres">
      <dgm:prSet presAssocID="{7BD55E7D-0DED-4528-B7D2-68AD30D2C479}" presName="childText" presStyleLbl="bgAcc1" presStyleIdx="1" presStyleCnt="2" custScaleX="342238" custScaleY="80349">
        <dgm:presLayoutVars>
          <dgm:bulletEnabled val="1"/>
        </dgm:presLayoutVars>
      </dgm:prSet>
      <dgm:spPr/>
    </dgm:pt>
  </dgm:ptLst>
  <dgm:cxnLst>
    <dgm:cxn modelId="{0B1D8A03-3D09-4E6D-8290-A888D41AA3AD}" type="presOf" srcId="{7462DD8B-DE45-4FA8-A393-84D61E3E0304}" destId="{E36B634B-3FD3-4FB3-A778-2185E89E55ED}" srcOrd="0" destOrd="0" presId="urn:microsoft.com/office/officeart/2005/8/layout/hierarchy3"/>
    <dgm:cxn modelId="{DA84961B-E60C-483B-8166-36104A7D7439}" type="presOf" srcId="{9D776DCF-45D5-471B-AAD2-E511909306DB}" destId="{2CB02D7A-A521-47CA-9908-D20443710A59}" srcOrd="0" destOrd="0" presId="urn:microsoft.com/office/officeart/2005/8/layout/hierarchy3"/>
    <dgm:cxn modelId="{19A5CB22-7B78-4EAD-BBA9-B7EAEA977C90}" type="presOf" srcId="{5B9B9A9D-27C6-4096-BF5E-F9F5007FD6B6}" destId="{D0427FA8-8E08-46E9-A7B0-8D2FE48D361B}" srcOrd="0" destOrd="0" presId="urn:microsoft.com/office/officeart/2005/8/layout/hierarchy3"/>
    <dgm:cxn modelId="{6F0D0364-4650-4B79-911C-C44AE8821E3E}" srcId="{7462DD8B-DE45-4FA8-A393-84D61E3E0304}" destId="{632585BC-A0CC-4688-AA19-92867D2C4AB5}" srcOrd="0" destOrd="0" parTransId="{312C1025-337C-4AD0-BFD9-3DBAE572F0C5}" sibTransId="{1CEFFA45-2730-47B4-8996-2E0C386879D7}"/>
    <dgm:cxn modelId="{A752DB74-A920-4418-B949-677A62D40315}" type="presOf" srcId="{7BD55E7D-0DED-4528-B7D2-68AD30D2C479}" destId="{EDDBBF66-7A9E-4FA5-9D4E-05C2D6DFFED2}" srcOrd="0" destOrd="0" presId="urn:microsoft.com/office/officeart/2005/8/layout/hierarchy3"/>
    <dgm:cxn modelId="{908CB1B0-AFF2-43A3-BB95-61A480754C29}" srcId="{7462DD8B-DE45-4FA8-A393-84D61E3E0304}" destId="{7BD55E7D-0DED-4528-B7D2-68AD30D2C479}" srcOrd="1" destOrd="0" parTransId="{9D776DCF-45D5-471B-AAD2-E511909306DB}" sibTransId="{D940FE10-1145-422F-883C-C6A0C127BECC}"/>
    <dgm:cxn modelId="{CAC3D7B1-281B-40B7-BE55-20FAD9BC2EBC}" type="presOf" srcId="{312C1025-337C-4AD0-BFD9-3DBAE572F0C5}" destId="{C996AB71-76CF-4DE5-B5F8-9CD67C65F4F0}" srcOrd="0" destOrd="0" presId="urn:microsoft.com/office/officeart/2005/8/layout/hierarchy3"/>
    <dgm:cxn modelId="{AF366EB8-4665-416A-BD17-7480E1671BF2}" type="presOf" srcId="{7462DD8B-DE45-4FA8-A393-84D61E3E0304}" destId="{A74905B6-F734-4D6C-BA49-C296736502DE}" srcOrd="1" destOrd="0" presId="urn:microsoft.com/office/officeart/2005/8/layout/hierarchy3"/>
    <dgm:cxn modelId="{DCDC86E2-99F6-4714-9E4B-44602633E707}" type="presOf" srcId="{632585BC-A0CC-4688-AA19-92867D2C4AB5}" destId="{3D9D5F13-AE07-4AA7-97DC-92403AC6EE85}" srcOrd="0" destOrd="0" presId="urn:microsoft.com/office/officeart/2005/8/layout/hierarchy3"/>
    <dgm:cxn modelId="{E66B3CFB-9E0D-47C9-B40A-C13C7838A63C}" srcId="{5B9B9A9D-27C6-4096-BF5E-F9F5007FD6B6}" destId="{7462DD8B-DE45-4FA8-A393-84D61E3E0304}" srcOrd="0" destOrd="0" parTransId="{046AA1CA-8A9E-44A4-B955-9193290D5E6C}" sibTransId="{99A96E4C-8FEC-4154-90E9-255F8866D335}"/>
    <dgm:cxn modelId="{3E1DF51A-5C74-4E70-B5AC-55A3B94FABE0}" type="presParOf" srcId="{D0427FA8-8E08-46E9-A7B0-8D2FE48D361B}" destId="{565676F1-440E-49E8-BBAF-C3FFF0C8DAA0}" srcOrd="0" destOrd="0" presId="urn:microsoft.com/office/officeart/2005/8/layout/hierarchy3"/>
    <dgm:cxn modelId="{79C66D5F-B249-4D3B-B353-63C5B089E244}" type="presParOf" srcId="{565676F1-440E-49E8-BBAF-C3FFF0C8DAA0}" destId="{016F26DB-C8CE-41C3-AF3E-A91906E04ABF}" srcOrd="0" destOrd="0" presId="urn:microsoft.com/office/officeart/2005/8/layout/hierarchy3"/>
    <dgm:cxn modelId="{D90B1C7D-2986-45D9-B9FD-FE72AC3E3F51}" type="presParOf" srcId="{016F26DB-C8CE-41C3-AF3E-A91906E04ABF}" destId="{E36B634B-3FD3-4FB3-A778-2185E89E55ED}" srcOrd="0" destOrd="0" presId="urn:microsoft.com/office/officeart/2005/8/layout/hierarchy3"/>
    <dgm:cxn modelId="{618F528B-BA13-477C-9B89-8E66B3AC8E7B}" type="presParOf" srcId="{016F26DB-C8CE-41C3-AF3E-A91906E04ABF}" destId="{A74905B6-F734-4D6C-BA49-C296736502DE}" srcOrd="1" destOrd="0" presId="urn:microsoft.com/office/officeart/2005/8/layout/hierarchy3"/>
    <dgm:cxn modelId="{8F3CA3C0-A0E3-41CF-AEBF-48EB85D8EC62}" type="presParOf" srcId="{565676F1-440E-49E8-BBAF-C3FFF0C8DAA0}" destId="{D4A84EC5-9D2B-41C6-A839-DC35A9A171EF}" srcOrd="1" destOrd="0" presId="urn:microsoft.com/office/officeart/2005/8/layout/hierarchy3"/>
    <dgm:cxn modelId="{3EDB570A-9A98-4F0F-B6AF-98246658E946}" type="presParOf" srcId="{D4A84EC5-9D2B-41C6-A839-DC35A9A171EF}" destId="{C996AB71-76CF-4DE5-B5F8-9CD67C65F4F0}" srcOrd="0" destOrd="0" presId="urn:microsoft.com/office/officeart/2005/8/layout/hierarchy3"/>
    <dgm:cxn modelId="{7930B578-5C80-4AD3-9D7C-6F6DDC16E467}" type="presParOf" srcId="{D4A84EC5-9D2B-41C6-A839-DC35A9A171EF}" destId="{3D9D5F13-AE07-4AA7-97DC-92403AC6EE85}" srcOrd="1" destOrd="0" presId="urn:microsoft.com/office/officeart/2005/8/layout/hierarchy3"/>
    <dgm:cxn modelId="{AD213C76-11A0-428C-8A92-D8314C76D39E}" type="presParOf" srcId="{D4A84EC5-9D2B-41C6-A839-DC35A9A171EF}" destId="{2CB02D7A-A521-47CA-9908-D20443710A59}" srcOrd="2" destOrd="0" presId="urn:microsoft.com/office/officeart/2005/8/layout/hierarchy3"/>
    <dgm:cxn modelId="{3B840518-512C-435C-86AF-53AC035DECB2}" type="presParOf" srcId="{D4A84EC5-9D2B-41C6-A839-DC35A9A171EF}" destId="{EDDBBF66-7A9E-4FA5-9D4E-05C2D6DFFED2}" srcOrd="3"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8CCA6-E210-474A-9B98-8D47CF7AE5E8}">
      <dsp:nvSpPr>
        <dsp:cNvPr id="0" name=""/>
        <dsp:cNvSpPr/>
      </dsp:nvSpPr>
      <dsp:spPr>
        <a:xfrm rot="5400000">
          <a:off x="-114002" y="116401"/>
          <a:ext cx="760015" cy="53201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err="1"/>
            <a:t>Chủ</a:t>
          </a:r>
          <a:r>
            <a:rPr lang="en-US" sz="1000" kern="1200" dirty="0"/>
            <a:t> </a:t>
          </a:r>
          <a:r>
            <a:rPr lang="en-US" sz="1000" kern="1200" dirty="0" err="1"/>
            <a:t>đề</a:t>
          </a:r>
          <a:r>
            <a:rPr lang="en-US" sz="1000" kern="1200" dirty="0"/>
            <a:t> 1</a:t>
          </a:r>
        </a:p>
      </dsp:txBody>
      <dsp:txXfrm rot="-5400000">
        <a:off x="1" y="268403"/>
        <a:ext cx="532010" cy="228005"/>
      </dsp:txXfrm>
    </dsp:sp>
    <dsp:sp modelId="{74513985-FEED-4118-8663-BD97E1B9B7AA}">
      <dsp:nvSpPr>
        <dsp:cNvPr id="0" name=""/>
        <dsp:cNvSpPr/>
      </dsp:nvSpPr>
      <dsp:spPr>
        <a:xfrm rot="5400000">
          <a:off x="3067000" y="-2532590"/>
          <a:ext cx="494010" cy="556398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err="1"/>
            <a:t>Máy</a:t>
          </a:r>
          <a:r>
            <a:rPr lang="en-US" sz="1700" kern="1200" dirty="0"/>
            <a:t> </a:t>
          </a:r>
          <a:r>
            <a:rPr lang="en-US" sz="1700" kern="1200" dirty="0" err="1"/>
            <a:t>tính</a:t>
          </a:r>
          <a:r>
            <a:rPr lang="en-US" sz="1700" kern="1200" dirty="0"/>
            <a:t> </a:t>
          </a:r>
          <a:r>
            <a:rPr lang="en-US" sz="1700" kern="1200" dirty="0" err="1"/>
            <a:t>và</a:t>
          </a:r>
          <a:r>
            <a:rPr lang="en-US" sz="1700" kern="1200" dirty="0"/>
            <a:t> </a:t>
          </a:r>
          <a:r>
            <a:rPr lang="en-US" sz="1700" kern="1200" dirty="0" err="1"/>
            <a:t>xã</a:t>
          </a:r>
          <a:r>
            <a:rPr lang="en-US" sz="1700" kern="1200" dirty="0"/>
            <a:t> </a:t>
          </a:r>
          <a:r>
            <a:rPr lang="en-US" sz="1700" kern="1200" dirty="0" err="1"/>
            <a:t>hội</a:t>
          </a:r>
          <a:r>
            <a:rPr lang="en-US" sz="1700" kern="1200" dirty="0"/>
            <a:t> tri </a:t>
          </a:r>
          <a:r>
            <a:rPr lang="en-US" sz="1700" kern="1200" dirty="0" err="1"/>
            <a:t>thức</a:t>
          </a:r>
          <a:endParaRPr lang="en-US" sz="1700" kern="1200" dirty="0"/>
        </a:p>
      </dsp:txBody>
      <dsp:txXfrm rot="-5400000">
        <a:off x="532011" y="26515"/>
        <a:ext cx="5539873" cy="445778"/>
      </dsp:txXfrm>
    </dsp:sp>
    <dsp:sp modelId="{763F4FAE-E75F-4246-A969-D530F647C73C}">
      <dsp:nvSpPr>
        <dsp:cNvPr id="0" name=""/>
        <dsp:cNvSpPr/>
      </dsp:nvSpPr>
      <dsp:spPr>
        <a:xfrm rot="5400000">
          <a:off x="-114002" y="776238"/>
          <a:ext cx="760015" cy="53201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err="1"/>
            <a:t>Chủ</a:t>
          </a:r>
          <a:r>
            <a:rPr lang="en-US" sz="1000" kern="1200" dirty="0"/>
            <a:t> </a:t>
          </a:r>
          <a:r>
            <a:rPr lang="en-US" sz="1000" kern="1200" dirty="0" err="1"/>
            <a:t>đề</a:t>
          </a:r>
          <a:r>
            <a:rPr lang="en-US" sz="1000" kern="1200" dirty="0"/>
            <a:t> 2</a:t>
          </a:r>
        </a:p>
      </dsp:txBody>
      <dsp:txXfrm rot="-5400000">
        <a:off x="1" y="928240"/>
        <a:ext cx="532010" cy="228005"/>
      </dsp:txXfrm>
    </dsp:sp>
    <dsp:sp modelId="{52BF8587-2591-4B1E-9493-65443E10D0CE}">
      <dsp:nvSpPr>
        <dsp:cNvPr id="0" name=""/>
        <dsp:cNvSpPr/>
      </dsp:nvSpPr>
      <dsp:spPr>
        <a:xfrm rot="5400000">
          <a:off x="3067000" y="-1872753"/>
          <a:ext cx="494010" cy="556398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err="1"/>
            <a:t>Tổ</a:t>
          </a:r>
          <a:r>
            <a:rPr lang="en-US" sz="1700" kern="1200" dirty="0"/>
            <a:t> </a:t>
          </a:r>
          <a:r>
            <a:rPr lang="en-US" sz="1700" kern="1200" dirty="0" err="1"/>
            <a:t>chức</a:t>
          </a:r>
          <a:r>
            <a:rPr lang="en-US" sz="1700" kern="1200" dirty="0"/>
            <a:t> </a:t>
          </a:r>
          <a:r>
            <a:rPr lang="en-US" sz="1700" kern="1200" dirty="0" err="1"/>
            <a:t>lưu</a:t>
          </a:r>
          <a:r>
            <a:rPr lang="en-US" sz="1700" kern="1200" dirty="0"/>
            <a:t> </a:t>
          </a:r>
          <a:r>
            <a:rPr lang="en-US" sz="1700" kern="1200" dirty="0" err="1"/>
            <a:t>trữ</a:t>
          </a:r>
          <a:r>
            <a:rPr lang="en-US" sz="1700" kern="1200" dirty="0"/>
            <a:t>, </a:t>
          </a:r>
          <a:r>
            <a:rPr lang="en-US" sz="1700" kern="1200" dirty="0" err="1"/>
            <a:t>tìm</a:t>
          </a:r>
          <a:r>
            <a:rPr lang="en-US" sz="1700" kern="1200" dirty="0"/>
            <a:t> </a:t>
          </a:r>
          <a:r>
            <a:rPr lang="en-US" sz="1700" kern="1200" dirty="0" err="1"/>
            <a:t>kiếm</a:t>
          </a:r>
          <a:r>
            <a:rPr lang="en-US" sz="1700" kern="1200" dirty="0"/>
            <a:t> </a:t>
          </a:r>
          <a:r>
            <a:rPr lang="en-US" sz="1700" kern="1200" dirty="0" err="1"/>
            <a:t>và</a:t>
          </a:r>
          <a:r>
            <a:rPr lang="en-US" sz="1700" kern="1200" dirty="0"/>
            <a:t> </a:t>
          </a:r>
          <a:r>
            <a:rPr lang="en-US" sz="1700" kern="1200" dirty="0" err="1"/>
            <a:t>trao</a:t>
          </a:r>
          <a:r>
            <a:rPr lang="en-US" sz="1700" kern="1200" dirty="0"/>
            <a:t> </a:t>
          </a:r>
          <a:r>
            <a:rPr lang="en-US" sz="1700" kern="1200" dirty="0" err="1"/>
            <a:t>đổi</a:t>
          </a:r>
          <a:r>
            <a:rPr lang="en-US" sz="1700" kern="1200" dirty="0"/>
            <a:t> </a:t>
          </a:r>
          <a:r>
            <a:rPr lang="en-US" sz="1700" kern="1200" dirty="0" err="1"/>
            <a:t>thông</a:t>
          </a:r>
          <a:r>
            <a:rPr lang="en-US" sz="1700" kern="1200" dirty="0"/>
            <a:t> tin</a:t>
          </a:r>
        </a:p>
      </dsp:txBody>
      <dsp:txXfrm rot="-5400000">
        <a:off x="532011" y="686352"/>
        <a:ext cx="5539873" cy="445778"/>
      </dsp:txXfrm>
    </dsp:sp>
    <dsp:sp modelId="{A41012B2-DDB2-46D0-91DE-583296F6E014}">
      <dsp:nvSpPr>
        <dsp:cNvPr id="0" name=""/>
        <dsp:cNvSpPr/>
      </dsp:nvSpPr>
      <dsp:spPr>
        <a:xfrm rot="5400000">
          <a:off x="-114002" y="1436075"/>
          <a:ext cx="760015" cy="53201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err="1"/>
            <a:t>Chủ</a:t>
          </a:r>
          <a:r>
            <a:rPr lang="en-US" sz="1000" kern="1200" dirty="0"/>
            <a:t> </a:t>
          </a:r>
          <a:r>
            <a:rPr lang="en-US" sz="1000" kern="1200" dirty="0" err="1"/>
            <a:t>đề</a:t>
          </a:r>
          <a:r>
            <a:rPr lang="en-US" sz="1000" kern="1200" dirty="0"/>
            <a:t> 3</a:t>
          </a:r>
        </a:p>
      </dsp:txBody>
      <dsp:txXfrm rot="-5400000">
        <a:off x="1" y="1588077"/>
        <a:ext cx="532010" cy="228005"/>
      </dsp:txXfrm>
    </dsp:sp>
    <dsp:sp modelId="{704E391D-3F13-4549-A03B-B987DDE724E2}">
      <dsp:nvSpPr>
        <dsp:cNvPr id="0" name=""/>
        <dsp:cNvSpPr/>
      </dsp:nvSpPr>
      <dsp:spPr>
        <a:xfrm rot="5400000">
          <a:off x="3067000" y="-1212915"/>
          <a:ext cx="494010" cy="556398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err="1"/>
            <a:t>Đạo</a:t>
          </a:r>
          <a:r>
            <a:rPr lang="en-US" sz="1700" kern="1200" dirty="0"/>
            <a:t> </a:t>
          </a:r>
          <a:r>
            <a:rPr lang="en-US" sz="1700" kern="1200" dirty="0" err="1"/>
            <a:t>đức</a:t>
          </a:r>
          <a:r>
            <a:rPr lang="en-US" sz="1700" kern="1200" dirty="0"/>
            <a:t>, </a:t>
          </a:r>
          <a:r>
            <a:rPr lang="en-US" sz="1700" kern="1200" dirty="0" err="1"/>
            <a:t>pháp</a:t>
          </a:r>
          <a:r>
            <a:rPr lang="en-US" sz="1700" kern="1200" dirty="0"/>
            <a:t> </a:t>
          </a:r>
          <a:r>
            <a:rPr lang="en-US" sz="1700" kern="1200" dirty="0" err="1"/>
            <a:t>luật</a:t>
          </a:r>
          <a:r>
            <a:rPr lang="en-US" sz="1700" kern="1200" dirty="0"/>
            <a:t> </a:t>
          </a:r>
          <a:r>
            <a:rPr lang="en-US" sz="1700" kern="1200" dirty="0" err="1"/>
            <a:t>và</a:t>
          </a:r>
          <a:r>
            <a:rPr lang="en-US" sz="1700" kern="1200" dirty="0"/>
            <a:t> </a:t>
          </a:r>
          <a:r>
            <a:rPr lang="en-US" sz="1700" kern="1200" dirty="0" err="1"/>
            <a:t>văn</a:t>
          </a:r>
          <a:r>
            <a:rPr lang="en-US" sz="1700" kern="1200" dirty="0"/>
            <a:t> </a:t>
          </a:r>
          <a:r>
            <a:rPr lang="en-US" sz="1700" kern="1200" dirty="0" err="1"/>
            <a:t>hoá</a:t>
          </a:r>
          <a:r>
            <a:rPr lang="en-US" sz="1700" kern="1200" dirty="0"/>
            <a:t> </a:t>
          </a:r>
          <a:r>
            <a:rPr lang="en-US" sz="1700" kern="1200" dirty="0" err="1"/>
            <a:t>trong</a:t>
          </a:r>
          <a:r>
            <a:rPr lang="en-US" sz="1700" kern="1200" dirty="0"/>
            <a:t> </a:t>
          </a:r>
          <a:r>
            <a:rPr lang="en-US" sz="1700" kern="1200" dirty="0" err="1"/>
            <a:t>môi</a:t>
          </a:r>
          <a:r>
            <a:rPr lang="en-US" sz="1700" kern="1200" dirty="0"/>
            <a:t>  </a:t>
          </a:r>
          <a:r>
            <a:rPr lang="en-US" sz="1700" kern="1200" dirty="0" err="1"/>
            <a:t>trường</a:t>
          </a:r>
          <a:r>
            <a:rPr lang="en-US" sz="1700" kern="1200" dirty="0"/>
            <a:t> </a:t>
          </a:r>
          <a:r>
            <a:rPr lang="en-US" sz="1700" kern="1200" dirty="0" err="1"/>
            <a:t>số</a:t>
          </a:r>
          <a:endParaRPr lang="en-US" sz="1700" kern="1200" dirty="0"/>
        </a:p>
      </dsp:txBody>
      <dsp:txXfrm rot="-5400000">
        <a:off x="532011" y="1346190"/>
        <a:ext cx="5539873" cy="445778"/>
      </dsp:txXfrm>
    </dsp:sp>
    <dsp:sp modelId="{AC3F644A-A657-4DE8-BA88-F4F6FD83409F}">
      <dsp:nvSpPr>
        <dsp:cNvPr id="0" name=""/>
        <dsp:cNvSpPr/>
      </dsp:nvSpPr>
      <dsp:spPr>
        <a:xfrm rot="5400000">
          <a:off x="-114002" y="2095913"/>
          <a:ext cx="760015" cy="53201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err="1"/>
            <a:t>Chủ</a:t>
          </a:r>
          <a:r>
            <a:rPr lang="en-US" sz="1000" kern="1200" dirty="0"/>
            <a:t> </a:t>
          </a:r>
          <a:r>
            <a:rPr lang="en-US" sz="1000" kern="1200" dirty="0" err="1"/>
            <a:t>đề</a:t>
          </a:r>
          <a:r>
            <a:rPr lang="en-US" sz="1000" kern="1200" dirty="0"/>
            <a:t> 4</a:t>
          </a:r>
        </a:p>
      </dsp:txBody>
      <dsp:txXfrm rot="-5400000">
        <a:off x="1" y="2247915"/>
        <a:ext cx="532010" cy="228005"/>
      </dsp:txXfrm>
    </dsp:sp>
    <dsp:sp modelId="{A85C956D-408D-4736-99E2-968078AD51A7}">
      <dsp:nvSpPr>
        <dsp:cNvPr id="0" name=""/>
        <dsp:cNvSpPr/>
      </dsp:nvSpPr>
      <dsp:spPr>
        <a:xfrm rot="5400000">
          <a:off x="3067000" y="-553078"/>
          <a:ext cx="494010" cy="556398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err="1"/>
            <a:t>Giới</a:t>
          </a:r>
          <a:r>
            <a:rPr lang="en-US" sz="1700" kern="1200" dirty="0"/>
            <a:t> </a:t>
          </a:r>
          <a:r>
            <a:rPr lang="en-US" sz="1700" kern="1200" dirty="0" err="1"/>
            <a:t>thiệu</a:t>
          </a:r>
          <a:r>
            <a:rPr lang="en-US" sz="1700" kern="1200" dirty="0"/>
            <a:t> </a:t>
          </a:r>
          <a:r>
            <a:rPr lang="en-US" sz="1700" kern="1200" dirty="0" err="1"/>
            <a:t>các</a:t>
          </a:r>
          <a:r>
            <a:rPr lang="en-US" sz="1700" kern="1200" dirty="0"/>
            <a:t> </a:t>
          </a:r>
          <a:r>
            <a:rPr lang="en-US" sz="1700" kern="1200" dirty="0" err="1"/>
            <a:t>hệ</a:t>
          </a:r>
          <a:r>
            <a:rPr lang="en-US" sz="1700" kern="1200" dirty="0"/>
            <a:t> </a:t>
          </a:r>
          <a:r>
            <a:rPr lang="en-US" sz="1700" kern="1200" dirty="0" err="1"/>
            <a:t>cơ</a:t>
          </a:r>
          <a:r>
            <a:rPr lang="en-US" sz="1700" kern="1200" dirty="0"/>
            <a:t> </a:t>
          </a:r>
          <a:r>
            <a:rPr lang="en-US" sz="1700" kern="1200" dirty="0" err="1"/>
            <a:t>sở</a:t>
          </a:r>
          <a:r>
            <a:rPr lang="en-US" sz="1700" kern="1200" dirty="0"/>
            <a:t> </a:t>
          </a:r>
          <a:r>
            <a:rPr lang="en-US" sz="1700" kern="1200" dirty="0" err="1"/>
            <a:t>dữ</a:t>
          </a:r>
          <a:r>
            <a:rPr lang="en-US" sz="1700" kern="1200" dirty="0"/>
            <a:t> </a:t>
          </a:r>
          <a:r>
            <a:rPr lang="en-US" sz="1700" kern="1200" dirty="0" err="1"/>
            <a:t>liệu</a:t>
          </a:r>
          <a:endParaRPr lang="en-US" sz="1700" kern="1200" dirty="0"/>
        </a:p>
      </dsp:txBody>
      <dsp:txXfrm rot="-5400000">
        <a:off x="532011" y="2006027"/>
        <a:ext cx="5539873" cy="445778"/>
      </dsp:txXfrm>
    </dsp:sp>
    <dsp:sp modelId="{07D4DDEC-2E6B-4550-93A6-D3D3A2B118C2}">
      <dsp:nvSpPr>
        <dsp:cNvPr id="0" name=""/>
        <dsp:cNvSpPr/>
      </dsp:nvSpPr>
      <dsp:spPr>
        <a:xfrm rot="5400000">
          <a:off x="-114002" y="2755750"/>
          <a:ext cx="760015" cy="53201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err="1"/>
            <a:t>Chủ</a:t>
          </a:r>
          <a:r>
            <a:rPr lang="en-US" sz="1000" kern="1200" dirty="0"/>
            <a:t> </a:t>
          </a:r>
          <a:r>
            <a:rPr lang="en-US" sz="1000" kern="1200" dirty="0" err="1"/>
            <a:t>đề</a:t>
          </a:r>
          <a:r>
            <a:rPr lang="en-US" sz="1000" kern="1200" dirty="0"/>
            <a:t> 5</a:t>
          </a:r>
        </a:p>
      </dsp:txBody>
      <dsp:txXfrm rot="-5400000">
        <a:off x="1" y="2907752"/>
        <a:ext cx="532010" cy="228005"/>
      </dsp:txXfrm>
    </dsp:sp>
    <dsp:sp modelId="{A6FDD738-8121-45F3-8456-723018EECC3D}">
      <dsp:nvSpPr>
        <dsp:cNvPr id="0" name=""/>
        <dsp:cNvSpPr/>
      </dsp:nvSpPr>
      <dsp:spPr>
        <a:xfrm rot="5400000">
          <a:off x="3067000" y="106758"/>
          <a:ext cx="494010" cy="556398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err="1"/>
            <a:t>Hướng</a:t>
          </a:r>
          <a:r>
            <a:rPr lang="en-US" sz="1700" kern="1200" dirty="0"/>
            <a:t> </a:t>
          </a:r>
          <a:r>
            <a:rPr lang="en-US" sz="1700" kern="1200" dirty="0" err="1"/>
            <a:t>nghiệp</a:t>
          </a:r>
          <a:r>
            <a:rPr lang="en-US" sz="1700" kern="1200" dirty="0"/>
            <a:t> </a:t>
          </a:r>
          <a:r>
            <a:rPr lang="en-US" sz="1700" kern="1200" dirty="0" err="1"/>
            <a:t>với</a:t>
          </a:r>
          <a:r>
            <a:rPr lang="en-US" sz="1700" kern="1200" dirty="0"/>
            <a:t> tin </a:t>
          </a:r>
          <a:r>
            <a:rPr lang="en-US" sz="1700" kern="1200" dirty="0" err="1"/>
            <a:t>học</a:t>
          </a:r>
          <a:endParaRPr lang="en-US" sz="1700" kern="1200" dirty="0"/>
        </a:p>
      </dsp:txBody>
      <dsp:txXfrm rot="-5400000">
        <a:off x="532011" y="2665863"/>
        <a:ext cx="5539873" cy="445778"/>
      </dsp:txXfrm>
    </dsp:sp>
    <dsp:sp modelId="{FD878040-F7FF-4F5D-9F01-26A845D1E9A7}">
      <dsp:nvSpPr>
        <dsp:cNvPr id="0" name=""/>
        <dsp:cNvSpPr/>
      </dsp:nvSpPr>
      <dsp:spPr>
        <a:xfrm rot="5400000">
          <a:off x="-114002" y="3415587"/>
          <a:ext cx="760015" cy="53201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err="1"/>
            <a:t>Chủ</a:t>
          </a:r>
          <a:r>
            <a:rPr lang="en-US" sz="1000" kern="1200" dirty="0"/>
            <a:t> </a:t>
          </a:r>
          <a:r>
            <a:rPr lang="en-US" sz="1000" kern="1200" dirty="0" err="1"/>
            <a:t>đề</a:t>
          </a:r>
          <a:r>
            <a:rPr lang="en-US" sz="1000" kern="1200" dirty="0"/>
            <a:t> 6</a:t>
          </a:r>
        </a:p>
      </dsp:txBody>
      <dsp:txXfrm rot="-5400000">
        <a:off x="1" y="3567589"/>
        <a:ext cx="532010" cy="228005"/>
      </dsp:txXfrm>
    </dsp:sp>
    <dsp:sp modelId="{27AD0D1A-630D-47F8-B58C-7C850891127E}">
      <dsp:nvSpPr>
        <dsp:cNvPr id="0" name=""/>
        <dsp:cNvSpPr/>
      </dsp:nvSpPr>
      <dsp:spPr>
        <a:xfrm rot="5400000">
          <a:off x="3067000" y="766595"/>
          <a:ext cx="494010" cy="556398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err="1"/>
            <a:t>Kĩ</a:t>
          </a:r>
          <a:r>
            <a:rPr lang="en-US" sz="1700" kern="1200" dirty="0"/>
            <a:t> </a:t>
          </a:r>
          <a:r>
            <a:rPr lang="en-US" sz="1700" kern="1200" dirty="0" err="1"/>
            <a:t>thuật</a:t>
          </a:r>
          <a:r>
            <a:rPr lang="en-US" sz="1700" kern="1200" dirty="0"/>
            <a:t> </a:t>
          </a:r>
          <a:r>
            <a:rPr lang="en-US" sz="1700" kern="1200" dirty="0" err="1"/>
            <a:t>lập</a:t>
          </a:r>
          <a:r>
            <a:rPr lang="en-US" sz="1700" kern="1200" dirty="0"/>
            <a:t> </a:t>
          </a:r>
          <a:r>
            <a:rPr lang="en-US" sz="1700" kern="1200" dirty="0" err="1"/>
            <a:t>trình</a:t>
          </a:r>
          <a:endParaRPr lang="en-US" sz="1700" kern="1200" dirty="0"/>
        </a:p>
      </dsp:txBody>
      <dsp:txXfrm rot="-5400000">
        <a:off x="532011" y="3325700"/>
        <a:ext cx="5539873" cy="4457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87D31-9733-492D-900B-33FAAFED4533}">
      <dsp:nvSpPr>
        <dsp:cNvPr id="0" name=""/>
        <dsp:cNvSpPr/>
      </dsp:nvSpPr>
      <dsp:spPr>
        <a:xfrm>
          <a:off x="1478" y="258133"/>
          <a:ext cx="2385263" cy="479452"/>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Hệ điều hành là gì?</a:t>
          </a:r>
        </a:p>
      </dsp:txBody>
      <dsp:txXfrm>
        <a:off x="15521" y="272176"/>
        <a:ext cx="2357177" cy="451366"/>
      </dsp:txXfrm>
    </dsp:sp>
    <dsp:sp modelId="{81B2BCE5-0B3B-4D64-B1AB-65AC61252D45}">
      <dsp:nvSpPr>
        <dsp:cNvPr id="0" name=""/>
        <dsp:cNvSpPr/>
      </dsp:nvSpPr>
      <dsp:spPr>
        <a:xfrm>
          <a:off x="240004" y="737585"/>
          <a:ext cx="196834" cy="477512"/>
        </a:xfrm>
        <a:custGeom>
          <a:avLst/>
          <a:gdLst/>
          <a:ahLst/>
          <a:cxnLst/>
          <a:rect l="0" t="0" r="0" b="0"/>
          <a:pathLst>
            <a:path>
              <a:moveTo>
                <a:pt x="0" y="0"/>
              </a:moveTo>
              <a:lnTo>
                <a:pt x="0" y="477512"/>
              </a:lnTo>
              <a:lnTo>
                <a:pt x="196834" y="477512"/>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BE712F-31A9-49A0-B76F-057A9B9D6CE1}">
      <dsp:nvSpPr>
        <dsp:cNvPr id="0" name=""/>
        <dsp:cNvSpPr/>
      </dsp:nvSpPr>
      <dsp:spPr>
        <a:xfrm>
          <a:off x="436839" y="799920"/>
          <a:ext cx="3104408" cy="830353"/>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just" defTabSz="800100">
            <a:lnSpc>
              <a:spcPct val="90000"/>
            </a:lnSpc>
            <a:spcBef>
              <a:spcPct val="0"/>
            </a:spcBef>
            <a:spcAft>
              <a:spcPct val="35000"/>
            </a:spcAft>
            <a:buNone/>
          </a:pPr>
          <a:r>
            <a:rPr lang="vi-VN" sz="1800" b="0" i="0" kern="1200">
              <a:latin typeface="Roboto" panose="02000000000000000000" pitchFamily="2" charset="0"/>
              <a:ea typeface="Roboto" panose="02000000000000000000" pitchFamily="2" charset="0"/>
              <a:cs typeface="Roboto" panose="02000000000000000000" pitchFamily="2" charset="0"/>
            </a:rPr>
            <a:t>Hệ</a:t>
          </a:r>
          <a:r>
            <a:rPr lang="en-US" sz="1800" b="0" i="0" kern="1200">
              <a:latin typeface="Roboto" panose="02000000000000000000" pitchFamily="2" charset="0"/>
              <a:ea typeface="Roboto" panose="02000000000000000000" pitchFamily="2" charset="0"/>
              <a:cs typeface="Roboto" panose="02000000000000000000" pitchFamily="2" charset="0"/>
            </a:rPr>
            <a:t> </a:t>
          </a:r>
          <a:r>
            <a:rPr lang="vi-VN" sz="1800" b="0" i="0" kern="1200">
              <a:latin typeface="Roboto" panose="02000000000000000000" pitchFamily="2" charset="0"/>
              <a:ea typeface="Roboto" panose="02000000000000000000" pitchFamily="2" charset="0"/>
              <a:cs typeface="Roboto" panose="02000000000000000000" pitchFamily="2" charset="0"/>
            </a:rPr>
            <a:t>điều hành (operating systems) là </a:t>
          </a:r>
          <a:r>
            <a:rPr lang="en-US" sz="1800" b="0" i="0" kern="1200">
              <a:latin typeface="Roboto" panose="02000000000000000000" pitchFamily="2" charset="0"/>
              <a:ea typeface="Roboto" panose="02000000000000000000" pitchFamily="2" charset="0"/>
              <a:cs typeface="Roboto" panose="02000000000000000000" pitchFamily="2" charset="0"/>
            </a:rPr>
            <a:t>phần mềm quản lí và điều khiển máy tính.</a:t>
          </a:r>
          <a:endParaRPr lang="en-US" sz="1800" kern="1200">
            <a:latin typeface="Roboto" panose="02000000000000000000" pitchFamily="2" charset="0"/>
            <a:ea typeface="Roboto" panose="02000000000000000000" pitchFamily="2" charset="0"/>
            <a:cs typeface="Roboto" panose="02000000000000000000" pitchFamily="2" charset="0"/>
          </a:endParaRPr>
        </a:p>
      </dsp:txBody>
      <dsp:txXfrm>
        <a:off x="461159" y="824240"/>
        <a:ext cx="3055768" cy="7817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B634B-3FD3-4FB3-A778-2185E89E55ED}">
      <dsp:nvSpPr>
        <dsp:cNvPr id="0" name=""/>
        <dsp:cNvSpPr/>
      </dsp:nvSpPr>
      <dsp:spPr>
        <a:xfrm>
          <a:off x="1547" y="441538"/>
          <a:ext cx="2951763" cy="679481"/>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Các giai đoạn phát triển của hệ điều hành</a:t>
          </a:r>
        </a:p>
      </dsp:txBody>
      <dsp:txXfrm>
        <a:off x="21448" y="461439"/>
        <a:ext cx="2911961" cy="639679"/>
      </dsp:txXfrm>
    </dsp:sp>
    <dsp:sp modelId="{C996AB71-76CF-4DE5-B5F8-9CD67C65F4F0}">
      <dsp:nvSpPr>
        <dsp:cNvPr id="0" name=""/>
        <dsp:cNvSpPr/>
      </dsp:nvSpPr>
      <dsp:spPr>
        <a:xfrm>
          <a:off x="296724" y="1121020"/>
          <a:ext cx="295176" cy="346967"/>
        </a:xfrm>
        <a:custGeom>
          <a:avLst/>
          <a:gdLst/>
          <a:ahLst/>
          <a:cxnLst/>
          <a:rect l="0" t="0" r="0" b="0"/>
          <a:pathLst>
            <a:path>
              <a:moveTo>
                <a:pt x="0" y="0"/>
              </a:moveTo>
              <a:lnTo>
                <a:pt x="0" y="346967"/>
              </a:lnTo>
              <a:lnTo>
                <a:pt x="295176" y="346967"/>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9D5F13-AE07-4AA7-97DC-92403AC6EE85}">
      <dsp:nvSpPr>
        <dsp:cNvPr id="0" name=""/>
        <dsp:cNvSpPr/>
      </dsp:nvSpPr>
      <dsp:spPr>
        <a:xfrm>
          <a:off x="591900" y="1254112"/>
          <a:ext cx="2443565" cy="42775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Giao diện dòng lệnh</a:t>
          </a:r>
        </a:p>
      </dsp:txBody>
      <dsp:txXfrm>
        <a:off x="604428" y="1266640"/>
        <a:ext cx="2418509" cy="402695"/>
      </dsp:txXfrm>
    </dsp:sp>
    <dsp:sp modelId="{2CB02D7A-A521-47CA-9908-D20443710A59}">
      <dsp:nvSpPr>
        <dsp:cNvPr id="0" name=""/>
        <dsp:cNvSpPr/>
      </dsp:nvSpPr>
      <dsp:spPr>
        <a:xfrm>
          <a:off x="296724" y="1121020"/>
          <a:ext cx="295176" cy="907811"/>
        </a:xfrm>
        <a:custGeom>
          <a:avLst/>
          <a:gdLst/>
          <a:ahLst/>
          <a:cxnLst/>
          <a:rect l="0" t="0" r="0" b="0"/>
          <a:pathLst>
            <a:path>
              <a:moveTo>
                <a:pt x="0" y="0"/>
              </a:moveTo>
              <a:lnTo>
                <a:pt x="0" y="907811"/>
              </a:lnTo>
              <a:lnTo>
                <a:pt x="295176" y="90781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DBBF66-7A9E-4FA5-9D4E-05C2D6DFFED2}">
      <dsp:nvSpPr>
        <dsp:cNvPr id="0" name=""/>
        <dsp:cNvSpPr/>
      </dsp:nvSpPr>
      <dsp:spPr>
        <a:xfrm>
          <a:off x="591900" y="1814955"/>
          <a:ext cx="2443565" cy="42775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Giao diện đồ họa</a:t>
          </a:r>
        </a:p>
      </dsp:txBody>
      <dsp:txXfrm>
        <a:off x="604428" y="1827483"/>
        <a:ext cx="2418509" cy="402695"/>
      </dsp:txXfrm>
    </dsp:sp>
    <dsp:sp modelId="{6DCFAF25-9862-412F-A790-B52F5A219BF4}">
      <dsp:nvSpPr>
        <dsp:cNvPr id="0" name=""/>
        <dsp:cNvSpPr/>
      </dsp:nvSpPr>
      <dsp:spPr>
        <a:xfrm>
          <a:off x="296724" y="1121020"/>
          <a:ext cx="295176" cy="1468654"/>
        </a:xfrm>
        <a:custGeom>
          <a:avLst/>
          <a:gdLst/>
          <a:ahLst/>
          <a:cxnLst/>
          <a:rect l="0" t="0" r="0" b="0"/>
          <a:pathLst>
            <a:path>
              <a:moveTo>
                <a:pt x="0" y="0"/>
              </a:moveTo>
              <a:lnTo>
                <a:pt x="0" y="1468654"/>
              </a:lnTo>
              <a:lnTo>
                <a:pt x="295176" y="1468654"/>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B4F11D-3949-4152-ADC2-BB50304F3FFC}">
      <dsp:nvSpPr>
        <dsp:cNvPr id="0" name=""/>
        <dsp:cNvSpPr/>
      </dsp:nvSpPr>
      <dsp:spPr>
        <a:xfrm>
          <a:off x="591900" y="2375799"/>
          <a:ext cx="2443565" cy="42775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Cơ chế “plug and play”</a:t>
          </a:r>
        </a:p>
      </dsp:txBody>
      <dsp:txXfrm>
        <a:off x="604428" y="2388327"/>
        <a:ext cx="2418509" cy="4026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B634B-3FD3-4FB3-A778-2185E89E55ED}">
      <dsp:nvSpPr>
        <dsp:cNvPr id="0" name=""/>
        <dsp:cNvSpPr/>
      </dsp:nvSpPr>
      <dsp:spPr>
        <a:xfrm>
          <a:off x="1547" y="441538"/>
          <a:ext cx="2951763" cy="679481"/>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Các giai đoạn phát triển của hệ điều hành</a:t>
          </a:r>
        </a:p>
      </dsp:txBody>
      <dsp:txXfrm>
        <a:off x="21448" y="461439"/>
        <a:ext cx="2911961" cy="639679"/>
      </dsp:txXfrm>
    </dsp:sp>
    <dsp:sp modelId="{C996AB71-76CF-4DE5-B5F8-9CD67C65F4F0}">
      <dsp:nvSpPr>
        <dsp:cNvPr id="0" name=""/>
        <dsp:cNvSpPr/>
      </dsp:nvSpPr>
      <dsp:spPr>
        <a:xfrm>
          <a:off x="296724" y="1121020"/>
          <a:ext cx="295176" cy="346967"/>
        </a:xfrm>
        <a:custGeom>
          <a:avLst/>
          <a:gdLst/>
          <a:ahLst/>
          <a:cxnLst/>
          <a:rect l="0" t="0" r="0" b="0"/>
          <a:pathLst>
            <a:path>
              <a:moveTo>
                <a:pt x="0" y="0"/>
              </a:moveTo>
              <a:lnTo>
                <a:pt x="0" y="346967"/>
              </a:lnTo>
              <a:lnTo>
                <a:pt x="295176" y="346967"/>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9D5F13-AE07-4AA7-97DC-92403AC6EE85}">
      <dsp:nvSpPr>
        <dsp:cNvPr id="0" name=""/>
        <dsp:cNvSpPr/>
      </dsp:nvSpPr>
      <dsp:spPr>
        <a:xfrm>
          <a:off x="591900" y="1254112"/>
          <a:ext cx="2443565" cy="42775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Giao diện dòng lệnh</a:t>
          </a:r>
        </a:p>
      </dsp:txBody>
      <dsp:txXfrm>
        <a:off x="604428" y="1266640"/>
        <a:ext cx="2418509" cy="402695"/>
      </dsp:txXfrm>
    </dsp:sp>
    <dsp:sp modelId="{2CB02D7A-A521-47CA-9908-D20443710A59}">
      <dsp:nvSpPr>
        <dsp:cNvPr id="0" name=""/>
        <dsp:cNvSpPr/>
      </dsp:nvSpPr>
      <dsp:spPr>
        <a:xfrm>
          <a:off x="296724" y="1121020"/>
          <a:ext cx="295176" cy="907811"/>
        </a:xfrm>
        <a:custGeom>
          <a:avLst/>
          <a:gdLst/>
          <a:ahLst/>
          <a:cxnLst/>
          <a:rect l="0" t="0" r="0" b="0"/>
          <a:pathLst>
            <a:path>
              <a:moveTo>
                <a:pt x="0" y="0"/>
              </a:moveTo>
              <a:lnTo>
                <a:pt x="0" y="907811"/>
              </a:lnTo>
              <a:lnTo>
                <a:pt x="295176" y="90781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DBBF66-7A9E-4FA5-9D4E-05C2D6DFFED2}">
      <dsp:nvSpPr>
        <dsp:cNvPr id="0" name=""/>
        <dsp:cNvSpPr/>
      </dsp:nvSpPr>
      <dsp:spPr>
        <a:xfrm>
          <a:off x="591900" y="1814955"/>
          <a:ext cx="2443565" cy="42775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Giao diện đồ họa</a:t>
          </a:r>
        </a:p>
      </dsp:txBody>
      <dsp:txXfrm>
        <a:off x="604428" y="1827483"/>
        <a:ext cx="2418509" cy="402695"/>
      </dsp:txXfrm>
    </dsp:sp>
    <dsp:sp modelId="{6DCFAF25-9862-412F-A790-B52F5A219BF4}">
      <dsp:nvSpPr>
        <dsp:cNvPr id="0" name=""/>
        <dsp:cNvSpPr/>
      </dsp:nvSpPr>
      <dsp:spPr>
        <a:xfrm>
          <a:off x="296724" y="1121020"/>
          <a:ext cx="295176" cy="1468654"/>
        </a:xfrm>
        <a:custGeom>
          <a:avLst/>
          <a:gdLst/>
          <a:ahLst/>
          <a:cxnLst/>
          <a:rect l="0" t="0" r="0" b="0"/>
          <a:pathLst>
            <a:path>
              <a:moveTo>
                <a:pt x="0" y="0"/>
              </a:moveTo>
              <a:lnTo>
                <a:pt x="0" y="1468654"/>
              </a:lnTo>
              <a:lnTo>
                <a:pt x="295176" y="1468654"/>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B4F11D-3949-4152-ADC2-BB50304F3FFC}">
      <dsp:nvSpPr>
        <dsp:cNvPr id="0" name=""/>
        <dsp:cNvSpPr/>
      </dsp:nvSpPr>
      <dsp:spPr>
        <a:xfrm>
          <a:off x="591900" y="2375799"/>
          <a:ext cx="2443565" cy="42775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Cơ chế “plug and play”</a:t>
          </a:r>
        </a:p>
      </dsp:txBody>
      <dsp:txXfrm>
        <a:off x="604428" y="2388327"/>
        <a:ext cx="2418509" cy="4026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B634B-3FD3-4FB3-A778-2185E89E55ED}">
      <dsp:nvSpPr>
        <dsp:cNvPr id="0" name=""/>
        <dsp:cNvSpPr/>
      </dsp:nvSpPr>
      <dsp:spPr>
        <a:xfrm>
          <a:off x="1547" y="441538"/>
          <a:ext cx="2951763" cy="679481"/>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Các giai đoạn phát triển của hệ điều hành</a:t>
          </a:r>
        </a:p>
      </dsp:txBody>
      <dsp:txXfrm>
        <a:off x="21448" y="461439"/>
        <a:ext cx="2911961" cy="639679"/>
      </dsp:txXfrm>
    </dsp:sp>
    <dsp:sp modelId="{C996AB71-76CF-4DE5-B5F8-9CD67C65F4F0}">
      <dsp:nvSpPr>
        <dsp:cNvPr id="0" name=""/>
        <dsp:cNvSpPr/>
      </dsp:nvSpPr>
      <dsp:spPr>
        <a:xfrm>
          <a:off x="296724" y="1121020"/>
          <a:ext cx="295176" cy="346967"/>
        </a:xfrm>
        <a:custGeom>
          <a:avLst/>
          <a:gdLst/>
          <a:ahLst/>
          <a:cxnLst/>
          <a:rect l="0" t="0" r="0" b="0"/>
          <a:pathLst>
            <a:path>
              <a:moveTo>
                <a:pt x="0" y="0"/>
              </a:moveTo>
              <a:lnTo>
                <a:pt x="0" y="346967"/>
              </a:lnTo>
              <a:lnTo>
                <a:pt x="295176" y="346967"/>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9D5F13-AE07-4AA7-97DC-92403AC6EE85}">
      <dsp:nvSpPr>
        <dsp:cNvPr id="0" name=""/>
        <dsp:cNvSpPr/>
      </dsp:nvSpPr>
      <dsp:spPr>
        <a:xfrm>
          <a:off x="591900" y="1254112"/>
          <a:ext cx="2443565" cy="42775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Giao diện dòng lệnh</a:t>
          </a:r>
        </a:p>
      </dsp:txBody>
      <dsp:txXfrm>
        <a:off x="604428" y="1266640"/>
        <a:ext cx="2418509" cy="402695"/>
      </dsp:txXfrm>
    </dsp:sp>
    <dsp:sp modelId="{2CB02D7A-A521-47CA-9908-D20443710A59}">
      <dsp:nvSpPr>
        <dsp:cNvPr id="0" name=""/>
        <dsp:cNvSpPr/>
      </dsp:nvSpPr>
      <dsp:spPr>
        <a:xfrm>
          <a:off x="296724" y="1121020"/>
          <a:ext cx="295176" cy="907811"/>
        </a:xfrm>
        <a:custGeom>
          <a:avLst/>
          <a:gdLst/>
          <a:ahLst/>
          <a:cxnLst/>
          <a:rect l="0" t="0" r="0" b="0"/>
          <a:pathLst>
            <a:path>
              <a:moveTo>
                <a:pt x="0" y="0"/>
              </a:moveTo>
              <a:lnTo>
                <a:pt x="0" y="907811"/>
              </a:lnTo>
              <a:lnTo>
                <a:pt x="295176" y="90781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DBBF66-7A9E-4FA5-9D4E-05C2D6DFFED2}">
      <dsp:nvSpPr>
        <dsp:cNvPr id="0" name=""/>
        <dsp:cNvSpPr/>
      </dsp:nvSpPr>
      <dsp:spPr>
        <a:xfrm>
          <a:off x="591900" y="1814955"/>
          <a:ext cx="2443565" cy="42775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Giao diện đồ họa</a:t>
          </a:r>
        </a:p>
      </dsp:txBody>
      <dsp:txXfrm>
        <a:off x="604428" y="1827483"/>
        <a:ext cx="2418509" cy="402695"/>
      </dsp:txXfrm>
    </dsp:sp>
    <dsp:sp modelId="{6DCFAF25-9862-412F-A790-B52F5A219BF4}">
      <dsp:nvSpPr>
        <dsp:cNvPr id="0" name=""/>
        <dsp:cNvSpPr/>
      </dsp:nvSpPr>
      <dsp:spPr>
        <a:xfrm>
          <a:off x="296724" y="1121020"/>
          <a:ext cx="295176" cy="1468654"/>
        </a:xfrm>
        <a:custGeom>
          <a:avLst/>
          <a:gdLst/>
          <a:ahLst/>
          <a:cxnLst/>
          <a:rect l="0" t="0" r="0" b="0"/>
          <a:pathLst>
            <a:path>
              <a:moveTo>
                <a:pt x="0" y="0"/>
              </a:moveTo>
              <a:lnTo>
                <a:pt x="0" y="1468654"/>
              </a:lnTo>
              <a:lnTo>
                <a:pt x="295176" y="1468654"/>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B4F11D-3949-4152-ADC2-BB50304F3FFC}">
      <dsp:nvSpPr>
        <dsp:cNvPr id="0" name=""/>
        <dsp:cNvSpPr/>
      </dsp:nvSpPr>
      <dsp:spPr>
        <a:xfrm>
          <a:off x="591900" y="2375799"/>
          <a:ext cx="2443565" cy="42775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Cơ chế “plug and play”</a:t>
          </a:r>
        </a:p>
      </dsp:txBody>
      <dsp:txXfrm>
        <a:off x="604428" y="2388327"/>
        <a:ext cx="2418509" cy="4026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C043C-5CBD-4558-ADA4-013B5F3274F5}">
      <dsp:nvSpPr>
        <dsp:cNvPr id="0" name=""/>
        <dsp:cNvSpPr/>
      </dsp:nvSpPr>
      <dsp:spPr>
        <a:xfrm>
          <a:off x="39174" y="219"/>
          <a:ext cx="1039217" cy="519608"/>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cs typeface="Roboto" panose="02000000000000000000" pitchFamily="2" charset="0"/>
            </a:rPr>
            <a:t>Đặc điểm</a:t>
          </a:r>
        </a:p>
      </dsp:txBody>
      <dsp:txXfrm>
        <a:off x="54393" y="15438"/>
        <a:ext cx="1008779" cy="489170"/>
      </dsp:txXfrm>
    </dsp:sp>
    <dsp:sp modelId="{F5200BD8-3F7F-48D1-A510-CB2BB3B621A5}">
      <dsp:nvSpPr>
        <dsp:cNvPr id="0" name=""/>
        <dsp:cNvSpPr/>
      </dsp:nvSpPr>
      <dsp:spPr>
        <a:xfrm>
          <a:off x="143096" y="519828"/>
          <a:ext cx="103921" cy="344877"/>
        </a:xfrm>
        <a:custGeom>
          <a:avLst/>
          <a:gdLst/>
          <a:ahLst/>
          <a:cxnLst/>
          <a:rect l="0" t="0" r="0" b="0"/>
          <a:pathLst>
            <a:path>
              <a:moveTo>
                <a:pt x="0" y="0"/>
              </a:moveTo>
              <a:lnTo>
                <a:pt x="0" y="344877"/>
              </a:lnTo>
              <a:lnTo>
                <a:pt x="103921" y="344877"/>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23466D-38C8-4B76-8405-D00DAEFA0B9D}">
      <dsp:nvSpPr>
        <dsp:cNvPr id="0" name=""/>
        <dsp:cNvSpPr/>
      </dsp:nvSpPr>
      <dsp:spPr>
        <a:xfrm>
          <a:off x="247018" y="649730"/>
          <a:ext cx="2088943" cy="429950"/>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cs typeface="Roboto" panose="02000000000000000000" pitchFamily="2" charset="0"/>
            </a:rPr>
            <a:t>Có nguồn gốc từ Unix</a:t>
          </a:r>
        </a:p>
      </dsp:txBody>
      <dsp:txXfrm>
        <a:off x="259611" y="662323"/>
        <a:ext cx="2063757" cy="404764"/>
      </dsp:txXfrm>
    </dsp:sp>
    <dsp:sp modelId="{DDB412AC-3188-4759-8D50-3C87E115CC9D}">
      <dsp:nvSpPr>
        <dsp:cNvPr id="0" name=""/>
        <dsp:cNvSpPr/>
      </dsp:nvSpPr>
      <dsp:spPr>
        <a:xfrm>
          <a:off x="143096" y="519828"/>
          <a:ext cx="103921" cy="949558"/>
        </a:xfrm>
        <a:custGeom>
          <a:avLst/>
          <a:gdLst/>
          <a:ahLst/>
          <a:cxnLst/>
          <a:rect l="0" t="0" r="0" b="0"/>
          <a:pathLst>
            <a:path>
              <a:moveTo>
                <a:pt x="0" y="0"/>
              </a:moveTo>
              <a:lnTo>
                <a:pt x="0" y="949558"/>
              </a:lnTo>
              <a:lnTo>
                <a:pt x="103921" y="949558"/>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FDFA4F-2886-418B-9A48-F07A9C9E3EEB}">
      <dsp:nvSpPr>
        <dsp:cNvPr id="0" name=""/>
        <dsp:cNvSpPr/>
      </dsp:nvSpPr>
      <dsp:spPr>
        <a:xfrm>
          <a:off x="247018" y="1209583"/>
          <a:ext cx="2088943" cy="51960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cs typeface="Roboto" panose="02000000000000000000" pitchFamily="2" charset="0"/>
            </a:rPr>
            <a:t>Đa nhiệm &amp; đa người dùng</a:t>
          </a:r>
        </a:p>
      </dsp:txBody>
      <dsp:txXfrm>
        <a:off x="262237" y="1224802"/>
        <a:ext cx="2058505" cy="489170"/>
      </dsp:txXfrm>
    </dsp:sp>
    <dsp:sp modelId="{3B967CF5-1833-405C-8E45-6D3BD80F4F70}">
      <dsp:nvSpPr>
        <dsp:cNvPr id="0" name=""/>
        <dsp:cNvSpPr/>
      </dsp:nvSpPr>
      <dsp:spPr>
        <a:xfrm>
          <a:off x="143096" y="519828"/>
          <a:ext cx="103921" cy="1554240"/>
        </a:xfrm>
        <a:custGeom>
          <a:avLst/>
          <a:gdLst/>
          <a:ahLst/>
          <a:cxnLst/>
          <a:rect l="0" t="0" r="0" b="0"/>
          <a:pathLst>
            <a:path>
              <a:moveTo>
                <a:pt x="0" y="0"/>
              </a:moveTo>
              <a:lnTo>
                <a:pt x="0" y="1554240"/>
              </a:lnTo>
              <a:lnTo>
                <a:pt x="103921" y="1554240"/>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F591C9-9207-4D60-9525-E29F69189B5C}">
      <dsp:nvSpPr>
        <dsp:cNvPr id="0" name=""/>
        <dsp:cNvSpPr/>
      </dsp:nvSpPr>
      <dsp:spPr>
        <a:xfrm>
          <a:off x="247018" y="1859094"/>
          <a:ext cx="2088943" cy="429950"/>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cs typeface="Roboto" panose="02000000000000000000" pitchFamily="2" charset="0"/>
            </a:rPr>
            <a:t>Mã nguồn mở</a:t>
          </a:r>
        </a:p>
      </dsp:txBody>
      <dsp:txXfrm>
        <a:off x="259611" y="1871687"/>
        <a:ext cx="2063757" cy="404764"/>
      </dsp:txXfrm>
    </dsp:sp>
    <dsp:sp modelId="{BE637889-206F-48B4-AFF1-8EE0CF148722}">
      <dsp:nvSpPr>
        <dsp:cNvPr id="0" name=""/>
        <dsp:cNvSpPr/>
      </dsp:nvSpPr>
      <dsp:spPr>
        <a:xfrm>
          <a:off x="143096" y="519828"/>
          <a:ext cx="103921" cy="2270583"/>
        </a:xfrm>
        <a:custGeom>
          <a:avLst/>
          <a:gdLst/>
          <a:ahLst/>
          <a:cxnLst/>
          <a:rect l="0" t="0" r="0" b="0"/>
          <a:pathLst>
            <a:path>
              <a:moveTo>
                <a:pt x="0" y="0"/>
              </a:moveTo>
              <a:lnTo>
                <a:pt x="0" y="2270583"/>
              </a:lnTo>
              <a:lnTo>
                <a:pt x="103921" y="2270583"/>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1C78EF-1543-4A15-AB94-8F45883FC385}">
      <dsp:nvSpPr>
        <dsp:cNvPr id="0" name=""/>
        <dsp:cNvSpPr/>
      </dsp:nvSpPr>
      <dsp:spPr>
        <a:xfrm>
          <a:off x="247018" y="2418946"/>
          <a:ext cx="2088943" cy="742931"/>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cs typeface="Roboto" panose="02000000000000000000" pitchFamily="2" charset="0"/>
            </a:rPr>
            <a:t>Dùng cho máy tính cá nhân, máy chủ, thiết bị di động</a:t>
          </a:r>
        </a:p>
      </dsp:txBody>
      <dsp:txXfrm>
        <a:off x="268778" y="2440706"/>
        <a:ext cx="2045423" cy="699411"/>
      </dsp:txXfrm>
    </dsp:sp>
    <dsp:sp modelId="{6E6AAFEF-D7CF-47D0-8777-00BE7F3874E4}">
      <dsp:nvSpPr>
        <dsp:cNvPr id="0" name=""/>
        <dsp:cNvSpPr/>
      </dsp:nvSpPr>
      <dsp:spPr>
        <a:xfrm>
          <a:off x="2387922" y="219"/>
          <a:ext cx="1039217" cy="519608"/>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cs typeface="Roboto" panose="02000000000000000000" pitchFamily="2" charset="0"/>
            </a:rPr>
            <a:t>Phiên bản</a:t>
          </a:r>
        </a:p>
      </dsp:txBody>
      <dsp:txXfrm>
        <a:off x="2403141" y="15438"/>
        <a:ext cx="1008779" cy="489170"/>
      </dsp:txXfrm>
    </dsp:sp>
    <dsp:sp modelId="{848658E0-9EF7-4E68-AA2F-39F7EA45FC32}">
      <dsp:nvSpPr>
        <dsp:cNvPr id="0" name=""/>
        <dsp:cNvSpPr/>
      </dsp:nvSpPr>
      <dsp:spPr>
        <a:xfrm>
          <a:off x="2491844" y="519828"/>
          <a:ext cx="103921" cy="389706"/>
        </a:xfrm>
        <a:custGeom>
          <a:avLst/>
          <a:gdLst/>
          <a:ahLst/>
          <a:cxnLst/>
          <a:rect l="0" t="0" r="0" b="0"/>
          <a:pathLst>
            <a:path>
              <a:moveTo>
                <a:pt x="0" y="0"/>
              </a:moveTo>
              <a:lnTo>
                <a:pt x="0" y="389706"/>
              </a:lnTo>
              <a:lnTo>
                <a:pt x="103921" y="389706"/>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C88B41-D2ED-4274-9C6D-2C49AE382B41}">
      <dsp:nvSpPr>
        <dsp:cNvPr id="0" name=""/>
        <dsp:cNvSpPr/>
      </dsp:nvSpPr>
      <dsp:spPr>
        <a:xfrm>
          <a:off x="2595766" y="649730"/>
          <a:ext cx="831373" cy="51960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cs typeface="Roboto" panose="02000000000000000000" pitchFamily="2" charset="0"/>
            </a:rPr>
            <a:t>RedHat (1994)</a:t>
          </a:r>
        </a:p>
      </dsp:txBody>
      <dsp:txXfrm>
        <a:off x="2610985" y="664949"/>
        <a:ext cx="800935" cy="489170"/>
      </dsp:txXfrm>
    </dsp:sp>
    <dsp:sp modelId="{A12D1A39-F3D0-4A6C-9E75-17C2F786F92B}">
      <dsp:nvSpPr>
        <dsp:cNvPr id="0" name=""/>
        <dsp:cNvSpPr/>
      </dsp:nvSpPr>
      <dsp:spPr>
        <a:xfrm>
          <a:off x="2491844" y="519828"/>
          <a:ext cx="103921" cy="1039217"/>
        </a:xfrm>
        <a:custGeom>
          <a:avLst/>
          <a:gdLst/>
          <a:ahLst/>
          <a:cxnLst/>
          <a:rect l="0" t="0" r="0" b="0"/>
          <a:pathLst>
            <a:path>
              <a:moveTo>
                <a:pt x="0" y="0"/>
              </a:moveTo>
              <a:lnTo>
                <a:pt x="0" y="1039217"/>
              </a:lnTo>
              <a:lnTo>
                <a:pt x="103921" y="1039217"/>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7FC3B4-30B4-4315-B36A-B27072A01E49}">
      <dsp:nvSpPr>
        <dsp:cNvPr id="0" name=""/>
        <dsp:cNvSpPr/>
      </dsp:nvSpPr>
      <dsp:spPr>
        <a:xfrm>
          <a:off x="2595766" y="1299241"/>
          <a:ext cx="831373" cy="51960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cs typeface="Roboto" panose="02000000000000000000" pitchFamily="2" charset="0"/>
            </a:rPr>
            <a:t>Suse (1996)</a:t>
          </a:r>
        </a:p>
      </dsp:txBody>
      <dsp:txXfrm>
        <a:off x="2610985" y="1314460"/>
        <a:ext cx="800935" cy="489170"/>
      </dsp:txXfrm>
    </dsp:sp>
    <dsp:sp modelId="{B6B6679F-9F54-4545-A472-E787EBEE177D}">
      <dsp:nvSpPr>
        <dsp:cNvPr id="0" name=""/>
        <dsp:cNvSpPr/>
      </dsp:nvSpPr>
      <dsp:spPr>
        <a:xfrm>
          <a:off x="2491844" y="519828"/>
          <a:ext cx="103921" cy="1688728"/>
        </a:xfrm>
        <a:custGeom>
          <a:avLst/>
          <a:gdLst/>
          <a:ahLst/>
          <a:cxnLst/>
          <a:rect l="0" t="0" r="0" b="0"/>
          <a:pathLst>
            <a:path>
              <a:moveTo>
                <a:pt x="0" y="0"/>
              </a:moveTo>
              <a:lnTo>
                <a:pt x="0" y="1688728"/>
              </a:lnTo>
              <a:lnTo>
                <a:pt x="103921" y="1688728"/>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E6C65E-B6DF-4935-89EE-760DD01C2ECD}">
      <dsp:nvSpPr>
        <dsp:cNvPr id="0" name=""/>
        <dsp:cNvSpPr/>
      </dsp:nvSpPr>
      <dsp:spPr>
        <a:xfrm>
          <a:off x="2595766" y="1948752"/>
          <a:ext cx="831373" cy="51960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cs typeface="Roboto" panose="02000000000000000000" pitchFamily="2" charset="0"/>
            </a:rPr>
            <a:t>Ubuntu (2004)</a:t>
          </a:r>
        </a:p>
      </dsp:txBody>
      <dsp:txXfrm>
        <a:off x="2610985" y="1963971"/>
        <a:ext cx="800935" cy="489170"/>
      </dsp:txXfrm>
    </dsp:sp>
    <dsp:sp modelId="{40060A5D-C995-45D3-B62C-67E1C2973DF4}">
      <dsp:nvSpPr>
        <dsp:cNvPr id="0" name=""/>
        <dsp:cNvSpPr/>
      </dsp:nvSpPr>
      <dsp:spPr>
        <a:xfrm>
          <a:off x="2491844" y="519828"/>
          <a:ext cx="103921" cy="2338239"/>
        </a:xfrm>
        <a:custGeom>
          <a:avLst/>
          <a:gdLst/>
          <a:ahLst/>
          <a:cxnLst/>
          <a:rect l="0" t="0" r="0" b="0"/>
          <a:pathLst>
            <a:path>
              <a:moveTo>
                <a:pt x="0" y="0"/>
              </a:moveTo>
              <a:lnTo>
                <a:pt x="0" y="2338239"/>
              </a:lnTo>
              <a:lnTo>
                <a:pt x="103921" y="2338239"/>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F021E0-FBE6-46D6-A490-2ED94F65693C}">
      <dsp:nvSpPr>
        <dsp:cNvPr id="0" name=""/>
        <dsp:cNvSpPr/>
      </dsp:nvSpPr>
      <dsp:spPr>
        <a:xfrm>
          <a:off x="2595766" y="2598263"/>
          <a:ext cx="831373" cy="51960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cs typeface="Roboto" panose="02000000000000000000" pitchFamily="2" charset="0"/>
            </a:rPr>
            <a:t>Adroid</a:t>
          </a:r>
        </a:p>
      </dsp:txBody>
      <dsp:txXfrm>
        <a:off x="2610985" y="2613482"/>
        <a:ext cx="800935" cy="4891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C043C-5CBD-4558-ADA4-013B5F3274F5}">
      <dsp:nvSpPr>
        <dsp:cNvPr id="0" name=""/>
        <dsp:cNvSpPr/>
      </dsp:nvSpPr>
      <dsp:spPr>
        <a:xfrm>
          <a:off x="2318" y="124690"/>
          <a:ext cx="1914295" cy="536532"/>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cs typeface="Roboto" panose="02000000000000000000" pitchFamily="2" charset="0"/>
            </a:rPr>
            <a:t>Đặc điểm của thiết bị di động</a:t>
          </a:r>
        </a:p>
      </dsp:txBody>
      <dsp:txXfrm>
        <a:off x="18032" y="140404"/>
        <a:ext cx="1882867" cy="505104"/>
      </dsp:txXfrm>
    </dsp:sp>
    <dsp:sp modelId="{F5200BD8-3F7F-48D1-A510-CB2BB3B621A5}">
      <dsp:nvSpPr>
        <dsp:cNvPr id="0" name=""/>
        <dsp:cNvSpPr/>
      </dsp:nvSpPr>
      <dsp:spPr>
        <a:xfrm>
          <a:off x="193748" y="661222"/>
          <a:ext cx="191429" cy="491675"/>
        </a:xfrm>
        <a:custGeom>
          <a:avLst/>
          <a:gdLst/>
          <a:ahLst/>
          <a:cxnLst/>
          <a:rect l="0" t="0" r="0" b="0"/>
          <a:pathLst>
            <a:path>
              <a:moveTo>
                <a:pt x="0" y="0"/>
              </a:moveTo>
              <a:lnTo>
                <a:pt x="0" y="491675"/>
              </a:lnTo>
              <a:lnTo>
                <a:pt x="191429" y="491675"/>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23466D-38C8-4B76-8405-D00DAEFA0B9D}">
      <dsp:nvSpPr>
        <dsp:cNvPr id="0" name=""/>
        <dsp:cNvSpPr/>
      </dsp:nvSpPr>
      <dsp:spPr>
        <a:xfrm>
          <a:off x="385177" y="767479"/>
          <a:ext cx="1708702" cy="770837"/>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cs typeface="Roboto" panose="02000000000000000000" pitchFamily="2" charset="0"/>
            </a:rPr>
            <a:t>Thiết bị nhỏ gọn, giao tiếp tiện lợi</a:t>
          </a:r>
        </a:p>
      </dsp:txBody>
      <dsp:txXfrm>
        <a:off x="407754" y="790056"/>
        <a:ext cx="1663548" cy="725683"/>
      </dsp:txXfrm>
    </dsp:sp>
    <dsp:sp modelId="{DDB412AC-3188-4759-8D50-3C87E115CC9D}">
      <dsp:nvSpPr>
        <dsp:cNvPr id="0" name=""/>
        <dsp:cNvSpPr/>
      </dsp:nvSpPr>
      <dsp:spPr>
        <a:xfrm>
          <a:off x="193748" y="661222"/>
          <a:ext cx="191429" cy="1263260"/>
        </a:xfrm>
        <a:custGeom>
          <a:avLst/>
          <a:gdLst/>
          <a:ahLst/>
          <a:cxnLst/>
          <a:rect l="0" t="0" r="0" b="0"/>
          <a:pathLst>
            <a:path>
              <a:moveTo>
                <a:pt x="0" y="0"/>
              </a:moveTo>
              <a:lnTo>
                <a:pt x="0" y="1263260"/>
              </a:lnTo>
              <a:lnTo>
                <a:pt x="191429" y="126326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FDFA4F-2886-418B-9A48-F07A9C9E3EEB}">
      <dsp:nvSpPr>
        <dsp:cNvPr id="0" name=""/>
        <dsp:cNvSpPr/>
      </dsp:nvSpPr>
      <dsp:spPr>
        <a:xfrm>
          <a:off x="385177" y="1644573"/>
          <a:ext cx="1708702" cy="559819"/>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cs typeface="Roboto" panose="02000000000000000000" pitchFamily="2" charset="0"/>
            </a:rPr>
            <a:t>Có tính di động</a:t>
          </a:r>
        </a:p>
      </dsp:txBody>
      <dsp:txXfrm>
        <a:off x="401574" y="1660970"/>
        <a:ext cx="1675908" cy="527025"/>
      </dsp:txXfrm>
    </dsp:sp>
    <dsp:sp modelId="{3B967CF5-1833-405C-8E45-6D3BD80F4F70}">
      <dsp:nvSpPr>
        <dsp:cNvPr id="0" name=""/>
        <dsp:cNvSpPr/>
      </dsp:nvSpPr>
      <dsp:spPr>
        <a:xfrm>
          <a:off x="193748" y="661222"/>
          <a:ext cx="191429" cy="2034845"/>
        </a:xfrm>
        <a:custGeom>
          <a:avLst/>
          <a:gdLst/>
          <a:ahLst/>
          <a:cxnLst/>
          <a:rect l="0" t="0" r="0" b="0"/>
          <a:pathLst>
            <a:path>
              <a:moveTo>
                <a:pt x="0" y="0"/>
              </a:moveTo>
              <a:lnTo>
                <a:pt x="0" y="2034845"/>
              </a:lnTo>
              <a:lnTo>
                <a:pt x="191429" y="2034845"/>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F591C9-9207-4D60-9525-E29F69189B5C}">
      <dsp:nvSpPr>
        <dsp:cNvPr id="0" name=""/>
        <dsp:cNvSpPr/>
      </dsp:nvSpPr>
      <dsp:spPr>
        <a:xfrm>
          <a:off x="385177" y="2310649"/>
          <a:ext cx="1708702" cy="770837"/>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cs typeface="Roboto" panose="02000000000000000000" pitchFamily="2" charset="0"/>
            </a:rPr>
            <a:t>Có nhiều tiện ích: nghe, gọi, chụp ảnh, quay phim…</a:t>
          </a:r>
        </a:p>
      </dsp:txBody>
      <dsp:txXfrm>
        <a:off x="407754" y="2333226"/>
        <a:ext cx="1663548" cy="725683"/>
      </dsp:txXfrm>
    </dsp:sp>
    <dsp:sp modelId="{6E6AAFEF-D7CF-47D0-8777-00BE7F3874E4}">
      <dsp:nvSpPr>
        <dsp:cNvPr id="0" name=""/>
        <dsp:cNvSpPr/>
      </dsp:nvSpPr>
      <dsp:spPr>
        <a:xfrm>
          <a:off x="2129127" y="124690"/>
          <a:ext cx="1914295" cy="536532"/>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cs typeface="Roboto" panose="02000000000000000000" pitchFamily="2" charset="0"/>
            </a:rPr>
            <a:t>Hệ điều hành cho thiết bị di động</a:t>
          </a:r>
        </a:p>
      </dsp:txBody>
      <dsp:txXfrm>
        <a:off x="2144841" y="140404"/>
        <a:ext cx="1882867" cy="505104"/>
      </dsp:txXfrm>
    </dsp:sp>
    <dsp:sp modelId="{848658E0-9EF7-4E68-AA2F-39F7EA45FC32}">
      <dsp:nvSpPr>
        <dsp:cNvPr id="0" name=""/>
        <dsp:cNvSpPr/>
      </dsp:nvSpPr>
      <dsp:spPr>
        <a:xfrm>
          <a:off x="2320556" y="661222"/>
          <a:ext cx="191429" cy="516282"/>
        </a:xfrm>
        <a:custGeom>
          <a:avLst/>
          <a:gdLst/>
          <a:ahLst/>
          <a:cxnLst/>
          <a:rect l="0" t="0" r="0" b="0"/>
          <a:pathLst>
            <a:path>
              <a:moveTo>
                <a:pt x="0" y="0"/>
              </a:moveTo>
              <a:lnTo>
                <a:pt x="0" y="516282"/>
              </a:lnTo>
              <a:lnTo>
                <a:pt x="191429" y="516282"/>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C88B41-D2ED-4274-9C6D-2C49AE382B41}">
      <dsp:nvSpPr>
        <dsp:cNvPr id="0" name=""/>
        <dsp:cNvSpPr/>
      </dsp:nvSpPr>
      <dsp:spPr>
        <a:xfrm>
          <a:off x="2511986" y="767479"/>
          <a:ext cx="1876387" cy="820050"/>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cs typeface="Roboto" panose="02000000000000000000" pitchFamily="2" charset="0"/>
            </a:rPr>
            <a:t>Màn hình cảm ứng, bàn phím ảo, thao tác vuốt-chạm, …</a:t>
          </a:r>
        </a:p>
      </dsp:txBody>
      <dsp:txXfrm>
        <a:off x="2536004" y="791497"/>
        <a:ext cx="1828351" cy="772014"/>
      </dsp:txXfrm>
    </dsp:sp>
    <dsp:sp modelId="{A12D1A39-F3D0-4A6C-9E75-17C2F786F92B}">
      <dsp:nvSpPr>
        <dsp:cNvPr id="0" name=""/>
        <dsp:cNvSpPr/>
      </dsp:nvSpPr>
      <dsp:spPr>
        <a:xfrm>
          <a:off x="2320556" y="661222"/>
          <a:ext cx="191429" cy="1442589"/>
        </a:xfrm>
        <a:custGeom>
          <a:avLst/>
          <a:gdLst/>
          <a:ahLst/>
          <a:cxnLst/>
          <a:rect l="0" t="0" r="0" b="0"/>
          <a:pathLst>
            <a:path>
              <a:moveTo>
                <a:pt x="0" y="0"/>
              </a:moveTo>
              <a:lnTo>
                <a:pt x="0" y="1442589"/>
              </a:lnTo>
              <a:lnTo>
                <a:pt x="191429" y="1442589"/>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7FC3B4-30B4-4315-B36A-B27072A01E49}">
      <dsp:nvSpPr>
        <dsp:cNvPr id="0" name=""/>
        <dsp:cNvSpPr/>
      </dsp:nvSpPr>
      <dsp:spPr>
        <a:xfrm>
          <a:off x="2511986" y="1693787"/>
          <a:ext cx="1876387" cy="820050"/>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cs typeface="Roboto" panose="02000000000000000000" pitchFamily="2" charset="0"/>
            </a:rPr>
            <a:t>Khả năng kết nối: wifi, Bluetooth, NFC, 3G/4G</a:t>
          </a:r>
        </a:p>
      </dsp:txBody>
      <dsp:txXfrm>
        <a:off x="2536004" y="1717805"/>
        <a:ext cx="1828351" cy="772014"/>
      </dsp:txXfrm>
    </dsp:sp>
    <dsp:sp modelId="{B6B6679F-9F54-4545-A472-E787EBEE177D}">
      <dsp:nvSpPr>
        <dsp:cNvPr id="0" name=""/>
        <dsp:cNvSpPr/>
      </dsp:nvSpPr>
      <dsp:spPr>
        <a:xfrm>
          <a:off x="2320556" y="661222"/>
          <a:ext cx="191429" cy="2251811"/>
        </a:xfrm>
        <a:custGeom>
          <a:avLst/>
          <a:gdLst/>
          <a:ahLst/>
          <a:cxnLst/>
          <a:rect l="0" t="0" r="0" b="0"/>
          <a:pathLst>
            <a:path>
              <a:moveTo>
                <a:pt x="0" y="0"/>
              </a:moveTo>
              <a:lnTo>
                <a:pt x="0" y="2251811"/>
              </a:lnTo>
              <a:lnTo>
                <a:pt x="191429" y="225181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E6C65E-B6DF-4935-89EE-760DD01C2ECD}">
      <dsp:nvSpPr>
        <dsp:cNvPr id="0" name=""/>
        <dsp:cNvSpPr/>
      </dsp:nvSpPr>
      <dsp:spPr>
        <a:xfrm>
          <a:off x="2511986" y="2620094"/>
          <a:ext cx="1876387" cy="585878"/>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cs typeface="Roboto" panose="02000000000000000000" pitchFamily="2" charset="0"/>
            </a:rPr>
            <a:t>Quản lí thiết bị điện thoại, camera, …</a:t>
          </a:r>
        </a:p>
      </dsp:txBody>
      <dsp:txXfrm>
        <a:off x="2529146" y="2637254"/>
        <a:ext cx="1842067" cy="5515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B634B-3FD3-4FB3-A778-2185E89E55ED}">
      <dsp:nvSpPr>
        <dsp:cNvPr id="0" name=""/>
        <dsp:cNvSpPr/>
      </dsp:nvSpPr>
      <dsp:spPr>
        <a:xfrm>
          <a:off x="1282" y="78374"/>
          <a:ext cx="2457783" cy="433851"/>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Thiết bị chuyên dụng</a:t>
          </a:r>
        </a:p>
      </dsp:txBody>
      <dsp:txXfrm>
        <a:off x="13989" y="91081"/>
        <a:ext cx="2432369" cy="408437"/>
      </dsp:txXfrm>
    </dsp:sp>
    <dsp:sp modelId="{C996AB71-76CF-4DE5-B5F8-9CD67C65F4F0}">
      <dsp:nvSpPr>
        <dsp:cNvPr id="0" name=""/>
        <dsp:cNvSpPr/>
      </dsp:nvSpPr>
      <dsp:spPr>
        <a:xfrm>
          <a:off x="247060" y="512225"/>
          <a:ext cx="245778" cy="328604"/>
        </a:xfrm>
        <a:custGeom>
          <a:avLst/>
          <a:gdLst/>
          <a:ahLst/>
          <a:cxnLst/>
          <a:rect l="0" t="0" r="0" b="0"/>
          <a:pathLst>
            <a:path>
              <a:moveTo>
                <a:pt x="0" y="0"/>
              </a:moveTo>
              <a:lnTo>
                <a:pt x="0" y="328604"/>
              </a:lnTo>
              <a:lnTo>
                <a:pt x="245778" y="328604"/>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9D5F13-AE07-4AA7-97DC-92403AC6EE85}">
      <dsp:nvSpPr>
        <dsp:cNvPr id="0" name=""/>
        <dsp:cNvSpPr/>
      </dsp:nvSpPr>
      <dsp:spPr>
        <a:xfrm>
          <a:off x="492838" y="638273"/>
          <a:ext cx="2542893" cy="405113"/>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Chỉ làm một việc</a:t>
          </a:r>
        </a:p>
      </dsp:txBody>
      <dsp:txXfrm>
        <a:off x="504703" y="650138"/>
        <a:ext cx="2519163" cy="381383"/>
      </dsp:txXfrm>
    </dsp:sp>
    <dsp:sp modelId="{2CB02D7A-A521-47CA-9908-D20443710A59}">
      <dsp:nvSpPr>
        <dsp:cNvPr id="0" name=""/>
        <dsp:cNvSpPr/>
      </dsp:nvSpPr>
      <dsp:spPr>
        <a:xfrm>
          <a:off x="247060" y="512225"/>
          <a:ext cx="245778" cy="859765"/>
        </a:xfrm>
        <a:custGeom>
          <a:avLst/>
          <a:gdLst/>
          <a:ahLst/>
          <a:cxnLst/>
          <a:rect l="0" t="0" r="0" b="0"/>
          <a:pathLst>
            <a:path>
              <a:moveTo>
                <a:pt x="0" y="0"/>
              </a:moveTo>
              <a:lnTo>
                <a:pt x="0" y="859765"/>
              </a:lnTo>
              <a:lnTo>
                <a:pt x="245778" y="859765"/>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DBBF66-7A9E-4FA5-9D4E-05C2D6DFFED2}">
      <dsp:nvSpPr>
        <dsp:cNvPr id="0" name=""/>
        <dsp:cNvSpPr/>
      </dsp:nvSpPr>
      <dsp:spPr>
        <a:xfrm>
          <a:off x="492838" y="1169434"/>
          <a:ext cx="2542893" cy="405113"/>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Không có hệ điều hành</a:t>
          </a:r>
        </a:p>
      </dsp:txBody>
      <dsp:txXfrm>
        <a:off x="504703" y="1181299"/>
        <a:ext cx="2519163" cy="3813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B634B-3FD3-4FB3-A778-2185E89E55ED}">
      <dsp:nvSpPr>
        <dsp:cNvPr id="0" name=""/>
        <dsp:cNvSpPr/>
      </dsp:nvSpPr>
      <dsp:spPr>
        <a:xfrm>
          <a:off x="71170" y="813"/>
          <a:ext cx="2303577" cy="419323"/>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Thiết bị đa năng</a:t>
          </a:r>
        </a:p>
      </dsp:txBody>
      <dsp:txXfrm>
        <a:off x="83452" y="13095"/>
        <a:ext cx="2279013" cy="394759"/>
      </dsp:txXfrm>
    </dsp:sp>
    <dsp:sp modelId="{C996AB71-76CF-4DE5-B5F8-9CD67C65F4F0}">
      <dsp:nvSpPr>
        <dsp:cNvPr id="0" name=""/>
        <dsp:cNvSpPr/>
      </dsp:nvSpPr>
      <dsp:spPr>
        <a:xfrm>
          <a:off x="301528" y="420136"/>
          <a:ext cx="230357" cy="328847"/>
        </a:xfrm>
        <a:custGeom>
          <a:avLst/>
          <a:gdLst/>
          <a:ahLst/>
          <a:cxnLst/>
          <a:rect l="0" t="0" r="0" b="0"/>
          <a:pathLst>
            <a:path>
              <a:moveTo>
                <a:pt x="0" y="0"/>
              </a:moveTo>
              <a:lnTo>
                <a:pt x="0" y="328847"/>
              </a:lnTo>
              <a:lnTo>
                <a:pt x="230357" y="328847"/>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9D5F13-AE07-4AA7-97DC-92403AC6EE85}">
      <dsp:nvSpPr>
        <dsp:cNvPr id="0" name=""/>
        <dsp:cNvSpPr/>
      </dsp:nvSpPr>
      <dsp:spPr>
        <a:xfrm>
          <a:off x="531885" y="546277"/>
          <a:ext cx="2762896" cy="405412"/>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Thực hiện nhiều công việc</a:t>
          </a:r>
        </a:p>
      </dsp:txBody>
      <dsp:txXfrm>
        <a:off x="543759" y="558151"/>
        <a:ext cx="2739148" cy="381664"/>
      </dsp:txXfrm>
    </dsp:sp>
    <dsp:sp modelId="{2CB02D7A-A521-47CA-9908-D20443710A59}">
      <dsp:nvSpPr>
        <dsp:cNvPr id="0" name=""/>
        <dsp:cNvSpPr/>
      </dsp:nvSpPr>
      <dsp:spPr>
        <a:xfrm>
          <a:off x="301528" y="420136"/>
          <a:ext cx="230357" cy="860400"/>
        </a:xfrm>
        <a:custGeom>
          <a:avLst/>
          <a:gdLst/>
          <a:ahLst/>
          <a:cxnLst/>
          <a:rect l="0" t="0" r="0" b="0"/>
          <a:pathLst>
            <a:path>
              <a:moveTo>
                <a:pt x="0" y="0"/>
              </a:moveTo>
              <a:lnTo>
                <a:pt x="0" y="860400"/>
              </a:lnTo>
              <a:lnTo>
                <a:pt x="230357" y="86040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DBBF66-7A9E-4FA5-9D4E-05C2D6DFFED2}">
      <dsp:nvSpPr>
        <dsp:cNvPr id="0" name=""/>
        <dsp:cNvSpPr/>
      </dsp:nvSpPr>
      <dsp:spPr>
        <a:xfrm>
          <a:off x="531885" y="1077830"/>
          <a:ext cx="2762896" cy="405412"/>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Cần có hệ điều hành</a:t>
          </a:r>
        </a:p>
      </dsp:txBody>
      <dsp:txXfrm>
        <a:off x="543759" y="1089704"/>
        <a:ext cx="2739148" cy="38166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D0D151-699E-4142-AAE9-045FCFA058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9AD0E0C-F192-4A70-BBE1-5A59AF3EFE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2A77D-530F-4CE5-A2EB-5D157477F8FF}" type="datetimeFigureOut">
              <a:rPr lang="en-US" smtClean="0"/>
              <a:t>9/9/2024</a:t>
            </a:fld>
            <a:endParaRPr lang="en-US"/>
          </a:p>
        </p:txBody>
      </p:sp>
      <p:sp>
        <p:nvSpPr>
          <p:cNvPr id="4" name="Footer Placeholder 3">
            <a:extLst>
              <a:ext uri="{FF2B5EF4-FFF2-40B4-BE49-F238E27FC236}">
                <a16:creationId xmlns:a16="http://schemas.microsoft.com/office/drawing/2014/main" id="{B2144E5B-2ED7-4887-AF2D-F5142ABC60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E012E7-1CDF-4AE6-BC7C-89EFAC16A8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516125-EFFF-4D5E-AAB5-5D9D4C6A01EA}" type="slidenum">
              <a:rPr lang="en-US" smtClean="0"/>
              <a:t>‹#›</a:t>
            </a:fld>
            <a:endParaRPr lang="en-US"/>
          </a:p>
        </p:txBody>
      </p:sp>
    </p:spTree>
    <p:extLst>
      <p:ext uri="{BB962C8B-B14F-4D97-AF65-F5344CB8AC3E}">
        <p14:creationId xmlns:p14="http://schemas.microsoft.com/office/powerpoint/2010/main" val="3232830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1147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7174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9567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123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2755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2486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2743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9775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7081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2316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4138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5353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2250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736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6353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6015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388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4822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1904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6350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4714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6585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405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3779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0449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1992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4750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8865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6783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0540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152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222222"/>
        </a:solidFill>
        <a:effectLst/>
      </p:bgPr>
    </p:bg>
    <p:spTree>
      <p:nvGrpSpPr>
        <p:cNvPr id="1" name="Shape 9"/>
        <p:cNvGrpSpPr/>
        <p:nvPr/>
      </p:nvGrpSpPr>
      <p:grpSpPr>
        <a:xfrm>
          <a:off x="0" y="0"/>
          <a:ext cx="0" cy="0"/>
          <a:chOff x="0" y="0"/>
          <a:chExt cx="0" cy="0"/>
        </a:xfrm>
      </p:grpSpPr>
      <p:sp>
        <p:nvSpPr>
          <p:cNvPr id="10" name="Google Shape;10;p2"/>
          <p:cNvSpPr/>
          <p:nvPr/>
        </p:nvSpPr>
        <p:spPr>
          <a:xfrm>
            <a:off x="-11025" y="-11025"/>
            <a:ext cx="9144000" cy="5143500"/>
          </a:xfrm>
          <a:prstGeom prst="rect">
            <a:avLst/>
          </a:prstGeom>
          <a:solidFill>
            <a:schemeClr val="tx2">
              <a:lumMod val="50000"/>
              <a:alpha val="64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1;p2"/>
          <p:cNvSpPr/>
          <p:nvPr/>
        </p:nvSpPr>
        <p:spPr>
          <a:xfrm>
            <a:off x="5086350" y="-38100"/>
            <a:ext cx="4114800" cy="5219700"/>
          </a:xfrm>
          <a:custGeom>
            <a:avLst/>
            <a:gdLst/>
            <a:ahLst/>
            <a:cxnLst/>
            <a:rect l="l" t="t" r="r" b="b"/>
            <a:pathLst>
              <a:path w="164592" h="208788" extrusionOk="0">
                <a:moveTo>
                  <a:pt x="0" y="1524"/>
                </a:moveTo>
                <a:lnTo>
                  <a:pt x="107442" y="208788"/>
                </a:lnTo>
                <a:lnTo>
                  <a:pt x="164592" y="208788"/>
                </a:lnTo>
                <a:lnTo>
                  <a:pt x="164592" y="0"/>
                </a:lnTo>
                <a:close/>
              </a:path>
            </a:pathLst>
          </a:custGeom>
          <a:solidFill>
            <a:schemeClr val="accent1"/>
          </a:solidFill>
          <a:ln>
            <a:noFill/>
          </a:ln>
        </p:spPr>
      </p:sp>
      <p:sp>
        <p:nvSpPr>
          <p:cNvPr id="12" name="Google Shape;12;p2"/>
          <p:cNvSpPr/>
          <p:nvPr/>
        </p:nvSpPr>
        <p:spPr>
          <a:xfrm flipH="1">
            <a:off x="-418950" y="4394400"/>
            <a:ext cx="8172300" cy="749100"/>
          </a:xfrm>
          <a:prstGeom prst="parallelogram">
            <a:avLst>
              <a:gd name="adj" fmla="val 51542"/>
            </a:avLst>
          </a:prstGeom>
          <a:solidFill>
            <a:srgbClr val="FFFFFF">
              <a:alpha val="17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13" name="Google Shape;13;p2"/>
          <p:cNvSpPr/>
          <p:nvPr/>
        </p:nvSpPr>
        <p:spPr>
          <a:xfrm flipH="1">
            <a:off x="1028475" y="4166400"/>
            <a:ext cx="8369700" cy="228000"/>
          </a:xfrm>
          <a:prstGeom prst="parallelogram">
            <a:avLst>
              <a:gd name="adj" fmla="val 5154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1028475" y="0"/>
            <a:ext cx="5238600" cy="40200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1"/>
        </a:solidFill>
        <a:effectLst/>
      </p:bgPr>
    </p:bg>
    <p:spTree>
      <p:nvGrpSpPr>
        <p:cNvPr id="1" name="Shape 15"/>
        <p:cNvGrpSpPr/>
        <p:nvPr/>
      </p:nvGrpSpPr>
      <p:grpSpPr>
        <a:xfrm>
          <a:off x="0" y="0"/>
          <a:ext cx="0" cy="0"/>
          <a:chOff x="0" y="0"/>
          <a:chExt cx="0" cy="0"/>
        </a:xfrm>
      </p:grpSpPr>
      <p:sp>
        <p:nvSpPr>
          <p:cNvPr id="16" name="Google Shape;16;p3"/>
          <p:cNvSpPr/>
          <p:nvPr/>
        </p:nvSpPr>
        <p:spPr>
          <a:xfrm>
            <a:off x="5086350" y="-38100"/>
            <a:ext cx="4114800" cy="5219700"/>
          </a:xfrm>
          <a:custGeom>
            <a:avLst/>
            <a:gdLst/>
            <a:ahLst/>
            <a:cxnLst/>
            <a:rect l="l" t="t" r="r" b="b"/>
            <a:pathLst>
              <a:path w="164592" h="208788" extrusionOk="0">
                <a:moveTo>
                  <a:pt x="0" y="1524"/>
                </a:moveTo>
                <a:lnTo>
                  <a:pt x="107442" y="208788"/>
                </a:lnTo>
                <a:lnTo>
                  <a:pt x="164592" y="208788"/>
                </a:lnTo>
                <a:lnTo>
                  <a:pt x="164592" y="0"/>
                </a:lnTo>
                <a:close/>
              </a:path>
            </a:pathLst>
          </a:custGeom>
          <a:solidFill>
            <a:srgbClr val="FFFFFF">
              <a:alpha val="17690"/>
            </a:srgbClr>
          </a:solidFill>
          <a:ln>
            <a:noFill/>
          </a:ln>
        </p:spPr>
      </p:sp>
      <p:sp>
        <p:nvSpPr>
          <p:cNvPr id="17" name="Google Shape;17;p3"/>
          <p:cNvSpPr/>
          <p:nvPr/>
        </p:nvSpPr>
        <p:spPr>
          <a:xfrm flipH="1">
            <a:off x="-418950" y="4394400"/>
            <a:ext cx="8172300" cy="749100"/>
          </a:xfrm>
          <a:prstGeom prst="parallelogram">
            <a:avLst>
              <a:gd name="adj" fmla="val 5154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18" name="Google Shape;18;p3"/>
          <p:cNvSpPr/>
          <p:nvPr/>
        </p:nvSpPr>
        <p:spPr>
          <a:xfrm flipH="1">
            <a:off x="1028475" y="4166400"/>
            <a:ext cx="8369700" cy="228000"/>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txBox="1">
            <a:spLocks noGrp="1"/>
          </p:cNvSpPr>
          <p:nvPr>
            <p:ph type="ctrTitle"/>
          </p:nvPr>
        </p:nvSpPr>
        <p:spPr>
          <a:xfrm>
            <a:off x="1028475" y="2345350"/>
            <a:ext cx="52200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0" name="Google Shape;20;p3"/>
          <p:cNvSpPr txBox="1">
            <a:spLocks noGrp="1"/>
          </p:cNvSpPr>
          <p:nvPr>
            <p:ph type="subTitle" idx="1"/>
          </p:nvPr>
        </p:nvSpPr>
        <p:spPr>
          <a:xfrm>
            <a:off x="1028475" y="3449650"/>
            <a:ext cx="5220000" cy="570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22222"/>
              </a:buClr>
              <a:buSzPts val="2400"/>
              <a:buNone/>
              <a:defRPr sz="2400"/>
            </a:lvl1pPr>
            <a:lvl2pPr lvl="1" rtl="0">
              <a:spcBef>
                <a:spcPts val="0"/>
              </a:spcBef>
              <a:spcAft>
                <a:spcPts val="0"/>
              </a:spcAft>
              <a:buClr>
                <a:srgbClr val="222222"/>
              </a:buClr>
              <a:buSzPts val="2400"/>
              <a:buNone/>
              <a:defRPr/>
            </a:lvl2pPr>
            <a:lvl3pPr lvl="2" rtl="0">
              <a:spcBef>
                <a:spcPts val="0"/>
              </a:spcBef>
              <a:spcAft>
                <a:spcPts val="0"/>
              </a:spcAft>
              <a:buClr>
                <a:srgbClr val="222222"/>
              </a:buClr>
              <a:buSzPts val="2400"/>
              <a:buNone/>
              <a:defRPr/>
            </a:lvl3pPr>
            <a:lvl4pPr lvl="3" rtl="0">
              <a:spcBef>
                <a:spcPts val="0"/>
              </a:spcBef>
              <a:spcAft>
                <a:spcPts val="0"/>
              </a:spcAft>
              <a:buClr>
                <a:srgbClr val="222222"/>
              </a:buClr>
              <a:buSzPts val="2400"/>
              <a:buNone/>
              <a:defRPr sz="2400"/>
            </a:lvl4pPr>
            <a:lvl5pPr lvl="4" rtl="0">
              <a:spcBef>
                <a:spcPts val="0"/>
              </a:spcBef>
              <a:spcAft>
                <a:spcPts val="0"/>
              </a:spcAft>
              <a:buClr>
                <a:srgbClr val="222222"/>
              </a:buClr>
              <a:buSzPts val="2400"/>
              <a:buNone/>
              <a:defRPr sz="2400"/>
            </a:lvl5pPr>
            <a:lvl6pPr lvl="5" rtl="0">
              <a:spcBef>
                <a:spcPts val="0"/>
              </a:spcBef>
              <a:spcAft>
                <a:spcPts val="0"/>
              </a:spcAft>
              <a:buClr>
                <a:srgbClr val="222222"/>
              </a:buClr>
              <a:buSzPts val="2400"/>
              <a:buNone/>
              <a:defRPr sz="2400"/>
            </a:lvl6pPr>
            <a:lvl7pPr lvl="6" rtl="0">
              <a:spcBef>
                <a:spcPts val="0"/>
              </a:spcBef>
              <a:spcAft>
                <a:spcPts val="0"/>
              </a:spcAft>
              <a:buClr>
                <a:srgbClr val="222222"/>
              </a:buClr>
              <a:buSzPts val="2400"/>
              <a:buNone/>
              <a:defRPr sz="2400"/>
            </a:lvl7pPr>
            <a:lvl8pPr lvl="7" rtl="0">
              <a:spcBef>
                <a:spcPts val="0"/>
              </a:spcBef>
              <a:spcAft>
                <a:spcPts val="0"/>
              </a:spcAft>
              <a:buClr>
                <a:srgbClr val="222222"/>
              </a:buClr>
              <a:buSzPts val="2400"/>
              <a:buNone/>
              <a:defRPr sz="2400"/>
            </a:lvl8pPr>
            <a:lvl9pPr lvl="8" rtl="0">
              <a:spcBef>
                <a:spcPts val="0"/>
              </a:spcBef>
              <a:spcAft>
                <a:spcPts val="0"/>
              </a:spcAft>
              <a:buClr>
                <a:srgbClr val="222222"/>
              </a:buClr>
              <a:buSzPts val="2400"/>
              <a:buNone/>
              <a:defRPr sz="24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1"/>
        <p:cNvGrpSpPr/>
        <p:nvPr/>
      </p:nvGrpSpPr>
      <p:grpSpPr>
        <a:xfrm>
          <a:off x="0" y="0"/>
          <a:ext cx="0" cy="0"/>
          <a:chOff x="0" y="0"/>
          <a:chExt cx="0" cy="0"/>
        </a:xfrm>
      </p:grpSpPr>
      <p:sp>
        <p:nvSpPr>
          <p:cNvPr id="43" name="Google Shape;43;p6"/>
          <p:cNvSpPr/>
          <p:nvPr/>
        </p:nvSpPr>
        <p:spPr>
          <a:xfrm>
            <a:off x="-340210" y="-38100"/>
            <a:ext cx="3312625" cy="5214650"/>
          </a:xfrm>
          <a:custGeom>
            <a:avLst/>
            <a:gdLst/>
            <a:ahLst/>
            <a:cxnLst/>
            <a:rect l="l" t="t" r="r" b="b"/>
            <a:pathLst>
              <a:path w="132505" h="208586" extrusionOk="0">
                <a:moveTo>
                  <a:pt x="132505" y="207264"/>
                </a:moveTo>
                <a:lnTo>
                  <a:pt x="25063" y="0"/>
                </a:lnTo>
                <a:lnTo>
                  <a:pt x="0" y="202"/>
                </a:lnTo>
                <a:lnTo>
                  <a:pt x="1322" y="208586"/>
                </a:lnTo>
                <a:close/>
              </a:path>
            </a:pathLst>
          </a:custGeom>
          <a:solidFill>
            <a:schemeClr val="lt2"/>
          </a:solidFill>
          <a:ln>
            <a:noFill/>
          </a:ln>
        </p:spPr>
      </p:sp>
      <p:sp>
        <p:nvSpPr>
          <p:cNvPr id="44" name="Google Shape;44;p6"/>
          <p:cNvSpPr/>
          <p:nvPr/>
        </p:nvSpPr>
        <p:spPr>
          <a:xfrm flipH="1">
            <a:off x="-1188672" y="-17561"/>
            <a:ext cx="1759200" cy="749100"/>
          </a:xfrm>
          <a:prstGeom prst="parallelogram">
            <a:avLst>
              <a:gd name="adj" fmla="val 51542"/>
            </a:avLst>
          </a:pr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6"/>
          <p:cNvSpPr/>
          <p:nvPr/>
        </p:nvSpPr>
        <p:spPr>
          <a:xfrm flipH="1">
            <a:off x="186999" y="-9525"/>
            <a:ext cx="518400" cy="749100"/>
          </a:xfrm>
          <a:prstGeom prst="parallelogram">
            <a:avLst>
              <a:gd name="adj" fmla="val 7500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6"/>
          <p:cNvSpPr/>
          <p:nvPr/>
        </p:nvSpPr>
        <p:spPr>
          <a:xfrm flipH="1">
            <a:off x="457818" y="272850"/>
            <a:ext cx="7505700" cy="749100"/>
          </a:xfrm>
          <a:prstGeom prst="parallelogram">
            <a:avLst>
              <a:gd name="adj" fmla="val 51542"/>
            </a:avLst>
          </a:pr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flipH="1">
            <a:off x="7576483" y="272850"/>
            <a:ext cx="1759200" cy="749100"/>
          </a:xfrm>
          <a:prstGeom prst="parallelogram">
            <a:avLst>
              <a:gd name="adj" fmla="val 5154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flipH="1">
            <a:off x="705240" y="4925850"/>
            <a:ext cx="8369700" cy="228000"/>
          </a:xfrm>
          <a:prstGeom prst="parallelogram">
            <a:avLst>
              <a:gd name="adj" fmla="val 5154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b="0"/>
            </a:lvl1pPr>
            <a:lvl2pPr lvl="1">
              <a:spcBef>
                <a:spcPts val="0"/>
              </a:spcBef>
              <a:spcAft>
                <a:spcPts val="0"/>
              </a:spcAft>
              <a:buSzPts val="2400"/>
              <a:buNone/>
              <a:defRPr sz="2400" b="0"/>
            </a:lvl2pPr>
            <a:lvl3pPr lvl="2">
              <a:spcBef>
                <a:spcPts val="0"/>
              </a:spcBef>
              <a:spcAft>
                <a:spcPts val="0"/>
              </a:spcAft>
              <a:buSzPts val="2400"/>
              <a:buNone/>
              <a:defRPr sz="2400" b="0"/>
            </a:lvl3pPr>
            <a:lvl4pPr lvl="3">
              <a:spcBef>
                <a:spcPts val="0"/>
              </a:spcBef>
              <a:spcAft>
                <a:spcPts val="0"/>
              </a:spcAft>
              <a:buSzPts val="2400"/>
              <a:buNone/>
              <a:defRPr sz="2400" b="0"/>
            </a:lvl4pPr>
            <a:lvl5pPr lvl="4">
              <a:spcBef>
                <a:spcPts val="0"/>
              </a:spcBef>
              <a:spcAft>
                <a:spcPts val="0"/>
              </a:spcAft>
              <a:buSzPts val="2400"/>
              <a:buNone/>
              <a:defRPr sz="2400" b="0"/>
            </a:lvl5pPr>
            <a:lvl6pPr lvl="5">
              <a:spcBef>
                <a:spcPts val="0"/>
              </a:spcBef>
              <a:spcAft>
                <a:spcPts val="0"/>
              </a:spcAft>
              <a:buSzPts val="2400"/>
              <a:buNone/>
              <a:defRPr sz="2400" b="0"/>
            </a:lvl6pPr>
            <a:lvl7pPr lvl="6">
              <a:spcBef>
                <a:spcPts val="0"/>
              </a:spcBef>
              <a:spcAft>
                <a:spcPts val="0"/>
              </a:spcAft>
              <a:buSzPts val="2400"/>
              <a:buNone/>
              <a:defRPr sz="2400" b="0"/>
            </a:lvl7pPr>
            <a:lvl8pPr lvl="7">
              <a:spcBef>
                <a:spcPts val="0"/>
              </a:spcBef>
              <a:spcAft>
                <a:spcPts val="0"/>
              </a:spcAft>
              <a:buSzPts val="2400"/>
              <a:buNone/>
              <a:defRPr sz="2400" b="0"/>
            </a:lvl8pPr>
            <a:lvl9pPr lvl="8">
              <a:spcBef>
                <a:spcPts val="0"/>
              </a:spcBef>
              <a:spcAft>
                <a:spcPts val="0"/>
              </a:spcAft>
              <a:buSzPts val="2400"/>
              <a:buNone/>
              <a:defRPr sz="2400" b="0"/>
            </a:lvl9pPr>
          </a:lstStyle>
          <a:p>
            <a:endParaRPr dirty="0"/>
          </a:p>
        </p:txBody>
      </p:sp>
      <p:sp>
        <p:nvSpPr>
          <p:cNvPr id="50" name="Google Shape;50;p6"/>
          <p:cNvSpPr txBox="1">
            <a:spLocks noGrp="1"/>
          </p:cNvSpPr>
          <p:nvPr>
            <p:ph type="body" idx="1"/>
          </p:nvPr>
        </p:nvSpPr>
        <p:spPr>
          <a:xfrm>
            <a:off x="1101375" y="1311550"/>
            <a:ext cx="3681900" cy="3537900"/>
          </a:xfrm>
          <a:prstGeom prst="rect">
            <a:avLst/>
          </a:prstGeom>
        </p:spPr>
        <p:txBody>
          <a:bodyPr spcFirstLastPara="1" wrap="square" lIns="91425" tIns="91425" rIns="91425" bIns="91425" anchor="t" anchorCtr="0">
            <a:noAutofit/>
          </a:bodyPr>
          <a:lstStyle>
            <a:lvl1pPr marL="457200" lvl="0" indent="-393700">
              <a:spcBef>
                <a:spcPts val="600"/>
              </a:spcBef>
              <a:spcAft>
                <a:spcPts val="0"/>
              </a:spcAft>
              <a:buSzPts val="2600"/>
              <a:buChar char="▸"/>
              <a:defRPr sz="2600"/>
            </a:lvl1pPr>
            <a:lvl2pPr marL="914400" lvl="1" indent="-393700">
              <a:spcBef>
                <a:spcPts val="0"/>
              </a:spcBef>
              <a:spcAft>
                <a:spcPts val="0"/>
              </a:spcAft>
              <a:buSzPts val="2600"/>
              <a:buChar char="▹"/>
              <a:defRPr sz="2600"/>
            </a:lvl2pPr>
            <a:lvl3pPr marL="1371600" lvl="2" indent="-393700">
              <a:spcBef>
                <a:spcPts val="0"/>
              </a:spcBef>
              <a:spcAft>
                <a:spcPts val="0"/>
              </a:spcAft>
              <a:buSzPts val="2600"/>
              <a:buChar char="▹"/>
              <a:defRPr sz="2600"/>
            </a:lvl3pPr>
            <a:lvl4pPr marL="1828800" lvl="3" indent="-393700">
              <a:spcBef>
                <a:spcPts val="0"/>
              </a:spcBef>
              <a:spcAft>
                <a:spcPts val="0"/>
              </a:spcAft>
              <a:buSzPts val="2600"/>
              <a:buChar char="▹"/>
              <a:defRPr sz="2600"/>
            </a:lvl4pPr>
            <a:lvl5pPr marL="2286000" lvl="4" indent="-393700">
              <a:spcBef>
                <a:spcPts val="0"/>
              </a:spcBef>
              <a:spcAft>
                <a:spcPts val="0"/>
              </a:spcAft>
              <a:buSzPts val="2600"/>
              <a:buChar char="▹"/>
              <a:defRPr sz="2600"/>
            </a:lvl5pPr>
            <a:lvl6pPr marL="2743200" lvl="5" indent="-393700">
              <a:spcBef>
                <a:spcPts val="0"/>
              </a:spcBef>
              <a:spcAft>
                <a:spcPts val="0"/>
              </a:spcAft>
              <a:buSzPts val="2600"/>
              <a:buChar char="▹"/>
              <a:defRPr sz="2600"/>
            </a:lvl6pPr>
            <a:lvl7pPr marL="3200400" lvl="6" indent="-393700">
              <a:spcBef>
                <a:spcPts val="0"/>
              </a:spcBef>
              <a:spcAft>
                <a:spcPts val="0"/>
              </a:spcAft>
              <a:buSzPts val="2600"/>
              <a:buChar char="▹"/>
              <a:defRPr sz="2600"/>
            </a:lvl7pPr>
            <a:lvl8pPr marL="3657600" lvl="7" indent="-393700">
              <a:spcBef>
                <a:spcPts val="0"/>
              </a:spcBef>
              <a:spcAft>
                <a:spcPts val="0"/>
              </a:spcAft>
              <a:buSzPts val="2600"/>
              <a:buChar char="▹"/>
              <a:defRPr sz="2600"/>
            </a:lvl8pPr>
            <a:lvl9pPr marL="4114800" lvl="8" indent="-393700">
              <a:spcBef>
                <a:spcPts val="0"/>
              </a:spcBef>
              <a:spcAft>
                <a:spcPts val="0"/>
              </a:spcAft>
              <a:buSzPts val="2600"/>
              <a:buChar char="▹"/>
              <a:defRPr sz="2600"/>
            </a:lvl9pPr>
          </a:lstStyle>
          <a:p>
            <a:endParaRPr/>
          </a:p>
        </p:txBody>
      </p:sp>
      <p:sp>
        <p:nvSpPr>
          <p:cNvPr id="51" name="Google Shape;51;p6"/>
          <p:cNvSpPr txBox="1">
            <a:spLocks noGrp="1"/>
          </p:cNvSpPr>
          <p:nvPr>
            <p:ph type="body" idx="2"/>
          </p:nvPr>
        </p:nvSpPr>
        <p:spPr>
          <a:xfrm>
            <a:off x="5004949" y="1311550"/>
            <a:ext cx="3681900" cy="3537900"/>
          </a:xfrm>
          <a:prstGeom prst="rect">
            <a:avLst/>
          </a:prstGeom>
        </p:spPr>
        <p:txBody>
          <a:bodyPr spcFirstLastPara="1" wrap="square" lIns="91425" tIns="91425" rIns="91425" bIns="91425" anchor="t" anchorCtr="0">
            <a:noAutofit/>
          </a:bodyPr>
          <a:lstStyle>
            <a:lvl1pPr marL="457200" lvl="0" indent="-393700">
              <a:spcBef>
                <a:spcPts val="600"/>
              </a:spcBef>
              <a:spcAft>
                <a:spcPts val="0"/>
              </a:spcAft>
              <a:buSzPts val="2600"/>
              <a:buChar char="▸"/>
              <a:defRPr sz="2600"/>
            </a:lvl1pPr>
            <a:lvl2pPr marL="914400" lvl="1" indent="-393700">
              <a:spcBef>
                <a:spcPts val="0"/>
              </a:spcBef>
              <a:spcAft>
                <a:spcPts val="0"/>
              </a:spcAft>
              <a:buSzPts val="2600"/>
              <a:buChar char="▹"/>
              <a:defRPr sz="2600"/>
            </a:lvl2pPr>
            <a:lvl3pPr marL="1371600" lvl="2" indent="-393700">
              <a:spcBef>
                <a:spcPts val="0"/>
              </a:spcBef>
              <a:spcAft>
                <a:spcPts val="0"/>
              </a:spcAft>
              <a:buSzPts val="2600"/>
              <a:buChar char="▹"/>
              <a:defRPr sz="2600"/>
            </a:lvl3pPr>
            <a:lvl4pPr marL="1828800" lvl="3" indent="-393700">
              <a:spcBef>
                <a:spcPts val="0"/>
              </a:spcBef>
              <a:spcAft>
                <a:spcPts val="0"/>
              </a:spcAft>
              <a:buSzPts val="2600"/>
              <a:buChar char="▹"/>
              <a:defRPr sz="2600"/>
            </a:lvl4pPr>
            <a:lvl5pPr marL="2286000" lvl="4" indent="-393700">
              <a:spcBef>
                <a:spcPts val="0"/>
              </a:spcBef>
              <a:spcAft>
                <a:spcPts val="0"/>
              </a:spcAft>
              <a:buSzPts val="2600"/>
              <a:buChar char="▹"/>
              <a:defRPr sz="2600"/>
            </a:lvl5pPr>
            <a:lvl6pPr marL="2743200" lvl="5" indent="-393700">
              <a:spcBef>
                <a:spcPts val="0"/>
              </a:spcBef>
              <a:spcAft>
                <a:spcPts val="0"/>
              </a:spcAft>
              <a:buSzPts val="2600"/>
              <a:buChar char="▹"/>
              <a:defRPr sz="2600"/>
            </a:lvl6pPr>
            <a:lvl7pPr marL="3200400" lvl="6" indent="-393700">
              <a:spcBef>
                <a:spcPts val="0"/>
              </a:spcBef>
              <a:spcAft>
                <a:spcPts val="0"/>
              </a:spcAft>
              <a:buSzPts val="2600"/>
              <a:buChar char="▹"/>
              <a:defRPr sz="2600"/>
            </a:lvl7pPr>
            <a:lvl8pPr marL="3657600" lvl="7" indent="-393700">
              <a:spcBef>
                <a:spcPts val="0"/>
              </a:spcBef>
              <a:spcAft>
                <a:spcPts val="0"/>
              </a:spcAft>
              <a:buSzPts val="2600"/>
              <a:buChar char="▹"/>
              <a:defRPr sz="2600"/>
            </a:lvl8pPr>
            <a:lvl9pPr marL="4114800" lvl="8" indent="-393700">
              <a:spcBef>
                <a:spcPts val="0"/>
              </a:spcBef>
              <a:spcAft>
                <a:spcPts val="0"/>
              </a:spcAft>
              <a:buSzPts val="2600"/>
              <a:buChar char="▹"/>
              <a:defRPr sz="2600"/>
            </a:lvl9pPr>
          </a:lstStyle>
          <a:p>
            <a:endParaRPr/>
          </a:p>
        </p:txBody>
      </p:sp>
      <p:sp>
        <p:nvSpPr>
          <p:cNvPr id="52" name="Google Shape;52;p6"/>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11"/>
          <p:cNvSpPr/>
          <p:nvPr/>
        </p:nvSpPr>
        <p:spPr>
          <a:xfrm>
            <a:off x="-55075" y="-38100"/>
            <a:ext cx="3312625" cy="5214650"/>
          </a:xfrm>
          <a:custGeom>
            <a:avLst/>
            <a:gdLst/>
            <a:ahLst/>
            <a:cxnLst/>
            <a:rect l="l" t="t" r="r" b="b"/>
            <a:pathLst>
              <a:path w="132505" h="208586" extrusionOk="0">
                <a:moveTo>
                  <a:pt x="132505" y="207264"/>
                </a:moveTo>
                <a:lnTo>
                  <a:pt x="25063" y="0"/>
                </a:lnTo>
                <a:lnTo>
                  <a:pt x="0" y="202"/>
                </a:lnTo>
                <a:lnTo>
                  <a:pt x="1322" y="208586"/>
                </a:lnTo>
                <a:close/>
              </a:path>
            </a:pathLst>
          </a:custGeom>
          <a:solidFill>
            <a:schemeClr val="lt2"/>
          </a:solidFill>
          <a:ln>
            <a:noFill/>
          </a:ln>
        </p:spPr>
      </p:sp>
      <p:sp>
        <p:nvSpPr>
          <p:cNvPr id="95" name="Google Shape;95;p11"/>
          <p:cNvSpPr/>
          <p:nvPr/>
        </p:nvSpPr>
        <p:spPr>
          <a:xfrm flipH="1">
            <a:off x="-903537" y="-17561"/>
            <a:ext cx="1759200" cy="749100"/>
          </a:xfrm>
          <a:prstGeom prst="parallelogram">
            <a:avLst>
              <a:gd name="adj" fmla="val 51542"/>
            </a:avLst>
          </a:pr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1"/>
          <p:cNvSpPr/>
          <p:nvPr/>
        </p:nvSpPr>
        <p:spPr>
          <a:xfrm flipH="1">
            <a:off x="472134" y="-9525"/>
            <a:ext cx="518400" cy="749100"/>
          </a:xfrm>
          <a:prstGeom prst="parallelogram">
            <a:avLst>
              <a:gd name="adj" fmla="val 7500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p:nvPr/>
        </p:nvSpPr>
        <p:spPr>
          <a:xfrm flipH="1">
            <a:off x="990375" y="4925850"/>
            <a:ext cx="8369700" cy="228000"/>
          </a:xfrm>
          <a:prstGeom prst="parallelogram">
            <a:avLst>
              <a:gd name="adj" fmla="val 5154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04900" y="276075"/>
            <a:ext cx="6724500" cy="749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1pPr>
            <a:lvl2pPr lvl="1">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2pPr>
            <a:lvl3pPr lvl="2">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3pPr>
            <a:lvl4pPr lvl="3">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4pPr>
            <a:lvl5pPr lvl="4">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5pPr>
            <a:lvl6pPr lvl="5">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6pPr>
            <a:lvl7pPr lvl="6">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7pPr>
            <a:lvl8pPr lvl="7">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8pPr>
            <a:lvl9pPr lvl="8">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9pPr>
          </a:lstStyle>
          <a:p>
            <a:endParaRPr/>
          </a:p>
        </p:txBody>
      </p:sp>
      <p:sp>
        <p:nvSpPr>
          <p:cNvPr id="7" name="Google Shape;7;p1"/>
          <p:cNvSpPr txBox="1">
            <a:spLocks noGrp="1"/>
          </p:cNvSpPr>
          <p:nvPr>
            <p:ph type="body" idx="1"/>
          </p:nvPr>
        </p:nvSpPr>
        <p:spPr>
          <a:xfrm>
            <a:off x="1104900" y="1200150"/>
            <a:ext cx="7581900" cy="3725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1"/>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2"/>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5"/>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0" y="0"/>
            <a:ext cx="594900" cy="731700"/>
          </a:xfrm>
          <a:prstGeom prst="rect">
            <a:avLst/>
          </a:prstGeom>
          <a:noFill/>
          <a:ln>
            <a:noFill/>
          </a:ln>
        </p:spPr>
        <p:txBody>
          <a:bodyPr spcFirstLastPara="1" wrap="square" lIns="91425" tIns="91425" rIns="91425" bIns="91425" anchor="ctr" anchorCtr="0">
            <a:noAutofit/>
          </a:bodyPr>
          <a:lstStyle>
            <a:lvl1pPr lvl="0" algn="ctr">
              <a:buNone/>
              <a:defRPr sz="1300" b="1">
                <a:solidFill>
                  <a:schemeClr val="lt1"/>
                </a:solidFill>
                <a:latin typeface="Roboto"/>
                <a:ea typeface="Roboto"/>
                <a:cs typeface="Roboto"/>
                <a:sym typeface="Roboto"/>
              </a:defRPr>
            </a:lvl1pPr>
            <a:lvl2pPr lvl="1" algn="ctr">
              <a:buNone/>
              <a:defRPr sz="1300" b="1">
                <a:solidFill>
                  <a:schemeClr val="lt1"/>
                </a:solidFill>
                <a:latin typeface="Roboto"/>
                <a:ea typeface="Roboto"/>
                <a:cs typeface="Roboto"/>
                <a:sym typeface="Roboto"/>
              </a:defRPr>
            </a:lvl2pPr>
            <a:lvl3pPr lvl="2" algn="ctr">
              <a:buNone/>
              <a:defRPr sz="1300" b="1">
                <a:solidFill>
                  <a:schemeClr val="lt1"/>
                </a:solidFill>
                <a:latin typeface="Roboto"/>
                <a:ea typeface="Roboto"/>
                <a:cs typeface="Roboto"/>
                <a:sym typeface="Roboto"/>
              </a:defRPr>
            </a:lvl3pPr>
            <a:lvl4pPr lvl="3" algn="ctr">
              <a:buNone/>
              <a:defRPr sz="1300" b="1">
                <a:solidFill>
                  <a:schemeClr val="lt1"/>
                </a:solidFill>
                <a:latin typeface="Roboto"/>
                <a:ea typeface="Roboto"/>
                <a:cs typeface="Roboto"/>
                <a:sym typeface="Roboto"/>
              </a:defRPr>
            </a:lvl4pPr>
            <a:lvl5pPr lvl="4" algn="ctr">
              <a:buNone/>
              <a:defRPr sz="1300" b="1">
                <a:solidFill>
                  <a:schemeClr val="lt1"/>
                </a:solidFill>
                <a:latin typeface="Roboto"/>
                <a:ea typeface="Roboto"/>
                <a:cs typeface="Roboto"/>
                <a:sym typeface="Roboto"/>
              </a:defRPr>
            </a:lvl5pPr>
            <a:lvl6pPr lvl="5" algn="ctr">
              <a:buNone/>
              <a:defRPr sz="1300" b="1">
                <a:solidFill>
                  <a:schemeClr val="lt1"/>
                </a:solidFill>
                <a:latin typeface="Roboto"/>
                <a:ea typeface="Roboto"/>
                <a:cs typeface="Roboto"/>
                <a:sym typeface="Roboto"/>
              </a:defRPr>
            </a:lvl6pPr>
            <a:lvl7pPr lvl="6" algn="ctr">
              <a:buNone/>
              <a:defRPr sz="1300" b="1">
                <a:solidFill>
                  <a:schemeClr val="lt1"/>
                </a:solidFill>
                <a:latin typeface="Roboto"/>
                <a:ea typeface="Roboto"/>
                <a:cs typeface="Roboto"/>
                <a:sym typeface="Roboto"/>
              </a:defRPr>
            </a:lvl7pPr>
            <a:lvl8pPr lvl="7" algn="ctr">
              <a:buNone/>
              <a:defRPr sz="1300" b="1">
                <a:solidFill>
                  <a:schemeClr val="lt1"/>
                </a:solidFill>
                <a:latin typeface="Roboto"/>
                <a:ea typeface="Roboto"/>
                <a:cs typeface="Roboto"/>
                <a:sym typeface="Roboto"/>
              </a:defRPr>
            </a:lvl8pPr>
            <a:lvl9pPr lvl="8" algn="ctr">
              <a:buNone/>
              <a:defRPr sz="1300" b="1">
                <a:solidFill>
                  <a:schemeClr val="lt1"/>
                </a:solidFill>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6.xml"/><Relationship Id="rId11" Type="http://schemas.openxmlformats.org/officeDocument/2006/relationships/image" Target="../media/image45.png"/><Relationship Id="rId5" Type="http://schemas.openxmlformats.org/officeDocument/2006/relationships/diagramQuickStyle" Target="../diagrams/quickStyle6.xml"/><Relationship Id="rId10" Type="http://schemas.openxmlformats.org/officeDocument/2006/relationships/image" Target="../media/image44.jpeg"/><Relationship Id="rId4" Type="http://schemas.openxmlformats.org/officeDocument/2006/relationships/diagramLayout" Target="../diagrams/layout6.xml"/><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microsoft.com/office/2007/relationships/hdphoto" Target="../media/hdphoto12.wdp"/><Relationship Id="rId5" Type="http://schemas.openxmlformats.org/officeDocument/2006/relationships/image" Target="../media/image48.png"/><Relationship Id="rId4" Type="http://schemas.microsoft.com/office/2007/relationships/hdphoto" Target="../media/hdphoto11.wdp"/></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50.png"/><Relationship Id="rId18" Type="http://schemas.openxmlformats.org/officeDocument/2006/relationships/image" Target="../media/image54.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17" Type="http://schemas.openxmlformats.org/officeDocument/2006/relationships/image" Target="../media/image53.jpeg"/><Relationship Id="rId2" Type="http://schemas.openxmlformats.org/officeDocument/2006/relationships/notesSlide" Target="../notesSlides/notesSlide21.xml"/><Relationship Id="rId16" Type="http://schemas.openxmlformats.org/officeDocument/2006/relationships/image" Target="../media/image52.jpeg"/><Relationship Id="rId1" Type="http://schemas.openxmlformats.org/officeDocument/2006/relationships/slideLayout" Target="../slideLayouts/slideLayout3.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5" Type="http://schemas.openxmlformats.org/officeDocument/2006/relationships/image" Target="../media/image51.jpeg"/><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microsoft.com/office/2007/relationships/hdphoto" Target="../media/hdphoto13.wdp"/></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image" Target="../media/image20.png"/><Relationship Id="rId12"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8.png"/><Relationship Id="rId11" Type="http://schemas.microsoft.com/office/2007/relationships/hdphoto" Target="../media/hdphoto15.wdp"/><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56.png"/><Relationship Id="rId9" Type="http://schemas.microsoft.com/office/2007/relationships/hdphoto" Target="../media/hdphoto14.wdp"/><Relationship Id="rId14" Type="http://schemas.microsoft.com/office/2007/relationships/hdphoto" Target="../media/hdphoto16.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1.png"/><Relationship Id="rId10" Type="http://schemas.openxmlformats.org/officeDocument/2006/relationships/image" Target="../media/image14.png"/><Relationship Id="rId4" Type="http://schemas.microsoft.com/office/2007/relationships/hdphoto" Target="../media/hdphoto3.wdp"/><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10" Type="http://schemas.microsoft.com/office/2007/relationships/hdphoto" Target="../media/hdphoto8.wdp"/><Relationship Id="rId4" Type="http://schemas.openxmlformats.org/officeDocument/2006/relationships/image" Target="../media/image17.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9.wdp"/><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E69E-170C-46B9-90A9-5EF68D14F5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37D0EE9-5363-4633-BA92-8A1FB10D09A4}"/>
              </a:ext>
            </a:extLst>
          </p:cNvPr>
          <p:cNvSpPr>
            <a:spLocks noGrp="1"/>
          </p:cNvSpPr>
          <p:nvPr>
            <p:ph type="subTitle" idx="1"/>
          </p:nvPr>
        </p:nvSpPr>
        <p:spPr/>
        <p:txBody>
          <a:bodyPr/>
          <a:lstStyle/>
          <a:p>
            <a:endParaRPr lang="en-US"/>
          </a:p>
        </p:txBody>
      </p:sp>
      <p:sp>
        <p:nvSpPr>
          <p:cNvPr id="4" name="Rectangle 3">
            <a:extLst>
              <a:ext uri="{FF2B5EF4-FFF2-40B4-BE49-F238E27FC236}">
                <a16:creationId xmlns:a16="http://schemas.microsoft.com/office/drawing/2014/main" id="{481766EC-143E-4DA1-BC9F-6E573AE0C56E}"/>
              </a:ext>
            </a:extLst>
          </p:cNvPr>
          <p:cNvSpPr/>
          <p:nvPr/>
        </p:nvSpPr>
        <p:spPr>
          <a:xfrm>
            <a:off x="0" y="-84120"/>
            <a:ext cx="9205645" cy="53117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66797B9-1FD2-4ECA-A8A8-7ED8E19D4A7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
                    </a14:imgEffect>
                    <a14:imgEffect>
                      <a14:colorTemperature colorTemp="5960"/>
                    </a14:imgEffect>
                    <a14:imgEffect>
                      <a14:brightnessContrast bright="3000" contrast="-3000"/>
                    </a14:imgEffect>
                  </a14:imgLayer>
                </a14:imgProps>
              </a:ext>
            </a:extLst>
          </a:blip>
          <a:stretch>
            <a:fillRect/>
          </a:stretch>
        </p:blipFill>
        <p:spPr>
          <a:xfrm>
            <a:off x="6289809" y="996662"/>
            <a:ext cx="2792546" cy="3821922"/>
          </a:xfrm>
          <a:prstGeom prst="rect">
            <a:avLst/>
          </a:prstGeom>
        </p:spPr>
      </p:pic>
      <p:graphicFrame>
        <p:nvGraphicFramePr>
          <p:cNvPr id="6" name="Diagram 5">
            <a:extLst>
              <a:ext uri="{FF2B5EF4-FFF2-40B4-BE49-F238E27FC236}">
                <a16:creationId xmlns:a16="http://schemas.microsoft.com/office/drawing/2014/main" id="{97AE1D09-FF24-4546-8318-4EB221D88B49}"/>
              </a:ext>
            </a:extLst>
          </p:cNvPr>
          <p:cNvGraphicFramePr/>
          <p:nvPr>
            <p:extLst>
              <p:ext uri="{D42A27DB-BD31-4B8C-83A1-F6EECF244321}">
                <p14:modId xmlns:p14="http://schemas.microsoft.com/office/powerpoint/2010/main" val="442425649"/>
              </p:ext>
            </p:extLst>
          </p:nvPr>
        </p:nvGraphicFramePr>
        <p:xfrm>
          <a:off x="136986" y="1002091"/>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FB956A16-369E-4CA9-AEF0-77E3C21EAD0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
                    </a14:imgEffect>
                    <a14:imgEffect>
                      <a14:colorTemperature colorTemp="5960"/>
                    </a14:imgEffect>
                    <a14:imgEffect>
                      <a14:brightnessContrast bright="3000" contrast="-3000"/>
                    </a14:imgEffect>
                  </a14:imgLayer>
                </a14:imgProps>
              </a:ext>
            </a:extLst>
          </a:blip>
          <a:stretch>
            <a:fillRect/>
          </a:stretch>
        </p:blipFill>
        <p:spPr>
          <a:xfrm>
            <a:off x="2538028" y="-72562"/>
            <a:ext cx="3831943" cy="5244457"/>
          </a:xfrm>
          <a:prstGeom prst="rect">
            <a:avLst/>
          </a:prstGeom>
        </p:spPr>
      </p:pic>
      <p:sp>
        <p:nvSpPr>
          <p:cNvPr id="8" name="TextBox 7">
            <a:extLst>
              <a:ext uri="{FF2B5EF4-FFF2-40B4-BE49-F238E27FC236}">
                <a16:creationId xmlns:a16="http://schemas.microsoft.com/office/drawing/2014/main" id="{9BAB81FE-1FB9-42AE-B483-493D1AA19725}"/>
              </a:ext>
            </a:extLst>
          </p:cNvPr>
          <p:cNvSpPr txBox="1"/>
          <p:nvPr/>
        </p:nvSpPr>
        <p:spPr>
          <a:xfrm>
            <a:off x="1130159" y="74565"/>
            <a:ext cx="3986374" cy="707886"/>
          </a:xfrm>
          <a:prstGeom prst="rect">
            <a:avLst/>
          </a:prstGeom>
          <a:solidFill>
            <a:schemeClr val="accent1"/>
          </a:solidFill>
        </p:spPr>
        <p:txBody>
          <a:bodyPr wrap="square" rtlCol="0">
            <a:spAutoFit/>
          </a:bodyPr>
          <a:lstStyle/>
          <a:p>
            <a:pPr algn="ctr"/>
            <a:r>
              <a:rPr lang="en-US" sz="4000" b="1" dirty="0">
                <a:solidFill>
                  <a:schemeClr val="bg1"/>
                </a:solidFill>
              </a:rPr>
              <a:t>NỘI DUNG</a:t>
            </a:r>
          </a:p>
        </p:txBody>
      </p:sp>
    </p:spTree>
    <p:extLst>
      <p:ext uri="{BB962C8B-B14F-4D97-AF65-F5344CB8AC3E}">
        <p14:creationId xmlns:p14="http://schemas.microsoft.com/office/powerpoint/2010/main" val="206295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2.77778E-6 9.87654E-7 L 0.30538 -0.01235 " pathEditMode="relative" rAng="0" ptsTypes="AA">
                                      <p:cBhvr>
                                        <p:cTn id="6" dur="500" fill="hold"/>
                                        <p:tgtEl>
                                          <p:spTgt spid="7"/>
                                        </p:tgtEl>
                                        <p:attrNameLst>
                                          <p:attrName>ppt_x</p:attrName>
                                          <p:attrName>ppt_y</p:attrName>
                                        </p:attrNameLst>
                                      </p:cBhvr>
                                      <p:rCtr x="15260" y="-617"/>
                                    </p:animMotion>
                                  </p:childTnLst>
                                </p:cTn>
                              </p:par>
                            </p:childTnLst>
                          </p:cTn>
                        </p:par>
                        <p:par>
                          <p:cTn id="7" fill="hold">
                            <p:stCondLst>
                              <p:cond delay="500"/>
                            </p:stCondLst>
                            <p:childTnLst>
                              <p:par>
                                <p:cTn id="8" presetID="53" presetClass="exit" presetSubtype="32" fill="hold" nodeType="afterEffect">
                                  <p:stCondLst>
                                    <p:cond delay="0"/>
                                  </p:stCondLst>
                                  <p:childTnLst>
                                    <p:anim calcmode="lin" valueType="num">
                                      <p:cBhvr>
                                        <p:cTn id="9" dur="500"/>
                                        <p:tgtEl>
                                          <p:spTgt spid="7"/>
                                        </p:tgtEl>
                                        <p:attrNameLst>
                                          <p:attrName>ppt_w</p:attrName>
                                        </p:attrNameLst>
                                      </p:cBhvr>
                                      <p:tavLst>
                                        <p:tav tm="0">
                                          <p:val>
                                            <p:strVal val="ppt_w"/>
                                          </p:val>
                                        </p:tav>
                                        <p:tav tm="100000">
                                          <p:val>
                                            <p:fltVal val="0"/>
                                          </p:val>
                                        </p:tav>
                                      </p:tavLst>
                                    </p:anim>
                                    <p:anim calcmode="lin" valueType="num">
                                      <p:cBhvr>
                                        <p:cTn id="10" dur="500"/>
                                        <p:tgtEl>
                                          <p:spTgt spid="7"/>
                                        </p:tgtEl>
                                        <p:attrNameLst>
                                          <p:attrName>ppt_h</p:attrName>
                                        </p:attrNameLst>
                                      </p:cBhvr>
                                      <p:tavLst>
                                        <p:tav tm="0">
                                          <p:val>
                                            <p:strVal val="ppt_h"/>
                                          </p:val>
                                        </p:tav>
                                        <p:tav tm="100000">
                                          <p:val>
                                            <p:fltVal val="0"/>
                                          </p:val>
                                        </p:tav>
                                      </p:tavLst>
                                    </p:anim>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249"/>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graphicEl>
                                              <a:dgm id="{4338CCA6-E210-474A-9B98-8D47CF7AE5E8}"/>
                                            </p:graphicEl>
                                          </p:spTgt>
                                        </p:tgtEl>
                                        <p:attrNameLst>
                                          <p:attrName>style.visibility</p:attrName>
                                        </p:attrNameLst>
                                      </p:cBhvr>
                                      <p:to>
                                        <p:strVal val="visible"/>
                                      </p:to>
                                    </p:set>
                                    <p:animEffect transition="in" filter="wipe(left)">
                                      <p:cBhvr>
                                        <p:cTn id="23" dur="500"/>
                                        <p:tgtEl>
                                          <p:spTgt spid="6">
                                            <p:graphicEl>
                                              <a:dgm id="{4338CCA6-E210-474A-9B98-8D47CF7AE5E8}"/>
                                            </p:graphic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graphicEl>
                                              <a:dgm id="{74513985-FEED-4118-8663-BD97E1B9B7AA}"/>
                                            </p:graphicEl>
                                          </p:spTgt>
                                        </p:tgtEl>
                                        <p:attrNameLst>
                                          <p:attrName>style.visibility</p:attrName>
                                        </p:attrNameLst>
                                      </p:cBhvr>
                                      <p:to>
                                        <p:strVal val="visible"/>
                                      </p:to>
                                    </p:set>
                                    <p:animEffect transition="in" filter="wipe(left)">
                                      <p:cBhvr>
                                        <p:cTn id="27" dur="500"/>
                                        <p:tgtEl>
                                          <p:spTgt spid="6">
                                            <p:graphicEl>
                                              <a:dgm id="{74513985-FEED-4118-8663-BD97E1B9B7AA}"/>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graphicEl>
                                              <a:dgm id="{763F4FAE-E75F-4246-A969-D530F647C73C}"/>
                                            </p:graphicEl>
                                          </p:spTgt>
                                        </p:tgtEl>
                                        <p:attrNameLst>
                                          <p:attrName>style.visibility</p:attrName>
                                        </p:attrNameLst>
                                      </p:cBhvr>
                                      <p:to>
                                        <p:strVal val="visible"/>
                                      </p:to>
                                    </p:set>
                                    <p:animEffect transition="in" filter="wipe(left)">
                                      <p:cBhvr>
                                        <p:cTn id="32" dur="500"/>
                                        <p:tgtEl>
                                          <p:spTgt spid="6">
                                            <p:graphicEl>
                                              <a:dgm id="{763F4FAE-E75F-4246-A969-D530F647C73C}"/>
                                            </p:graphicEl>
                                          </p:spTgt>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graphicEl>
                                              <a:dgm id="{52BF8587-2591-4B1E-9493-65443E10D0CE}"/>
                                            </p:graphicEl>
                                          </p:spTgt>
                                        </p:tgtEl>
                                        <p:attrNameLst>
                                          <p:attrName>style.visibility</p:attrName>
                                        </p:attrNameLst>
                                      </p:cBhvr>
                                      <p:to>
                                        <p:strVal val="visible"/>
                                      </p:to>
                                    </p:set>
                                    <p:animEffect transition="in" filter="wipe(left)">
                                      <p:cBhvr>
                                        <p:cTn id="36" dur="500"/>
                                        <p:tgtEl>
                                          <p:spTgt spid="6">
                                            <p:graphicEl>
                                              <a:dgm id="{52BF8587-2591-4B1E-9493-65443E10D0CE}"/>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graphicEl>
                                              <a:dgm id="{A41012B2-DDB2-46D0-91DE-583296F6E014}"/>
                                            </p:graphicEl>
                                          </p:spTgt>
                                        </p:tgtEl>
                                        <p:attrNameLst>
                                          <p:attrName>style.visibility</p:attrName>
                                        </p:attrNameLst>
                                      </p:cBhvr>
                                      <p:to>
                                        <p:strVal val="visible"/>
                                      </p:to>
                                    </p:set>
                                    <p:animEffect transition="in" filter="wipe(left)">
                                      <p:cBhvr>
                                        <p:cTn id="41" dur="500"/>
                                        <p:tgtEl>
                                          <p:spTgt spid="6">
                                            <p:graphicEl>
                                              <a:dgm id="{A41012B2-DDB2-46D0-91DE-583296F6E014}"/>
                                            </p:graphicEl>
                                          </p:spTgt>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6">
                                            <p:graphicEl>
                                              <a:dgm id="{704E391D-3F13-4549-A03B-B987DDE724E2}"/>
                                            </p:graphicEl>
                                          </p:spTgt>
                                        </p:tgtEl>
                                        <p:attrNameLst>
                                          <p:attrName>style.visibility</p:attrName>
                                        </p:attrNameLst>
                                      </p:cBhvr>
                                      <p:to>
                                        <p:strVal val="visible"/>
                                      </p:to>
                                    </p:set>
                                    <p:animEffect transition="in" filter="wipe(left)">
                                      <p:cBhvr>
                                        <p:cTn id="45" dur="500"/>
                                        <p:tgtEl>
                                          <p:spTgt spid="6">
                                            <p:graphicEl>
                                              <a:dgm id="{704E391D-3F13-4549-A03B-B987DDE724E2}"/>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graphicEl>
                                              <a:dgm id="{AC3F644A-A657-4DE8-BA88-F4F6FD83409F}"/>
                                            </p:graphicEl>
                                          </p:spTgt>
                                        </p:tgtEl>
                                        <p:attrNameLst>
                                          <p:attrName>style.visibility</p:attrName>
                                        </p:attrNameLst>
                                      </p:cBhvr>
                                      <p:to>
                                        <p:strVal val="visible"/>
                                      </p:to>
                                    </p:set>
                                    <p:animEffect transition="in" filter="wipe(left)">
                                      <p:cBhvr>
                                        <p:cTn id="50" dur="500"/>
                                        <p:tgtEl>
                                          <p:spTgt spid="6">
                                            <p:graphicEl>
                                              <a:dgm id="{AC3F644A-A657-4DE8-BA88-F4F6FD83409F}"/>
                                            </p:graphicEl>
                                          </p:spTgt>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6">
                                            <p:graphicEl>
                                              <a:dgm id="{A85C956D-408D-4736-99E2-968078AD51A7}"/>
                                            </p:graphicEl>
                                          </p:spTgt>
                                        </p:tgtEl>
                                        <p:attrNameLst>
                                          <p:attrName>style.visibility</p:attrName>
                                        </p:attrNameLst>
                                      </p:cBhvr>
                                      <p:to>
                                        <p:strVal val="visible"/>
                                      </p:to>
                                    </p:set>
                                    <p:animEffect transition="in" filter="wipe(left)">
                                      <p:cBhvr>
                                        <p:cTn id="54" dur="500"/>
                                        <p:tgtEl>
                                          <p:spTgt spid="6">
                                            <p:graphicEl>
                                              <a:dgm id="{A85C956D-408D-4736-99E2-968078AD51A7}"/>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6">
                                            <p:graphicEl>
                                              <a:dgm id="{07D4DDEC-2E6B-4550-93A6-D3D3A2B118C2}"/>
                                            </p:graphicEl>
                                          </p:spTgt>
                                        </p:tgtEl>
                                        <p:attrNameLst>
                                          <p:attrName>style.visibility</p:attrName>
                                        </p:attrNameLst>
                                      </p:cBhvr>
                                      <p:to>
                                        <p:strVal val="visible"/>
                                      </p:to>
                                    </p:set>
                                    <p:animEffect transition="in" filter="wipe(left)">
                                      <p:cBhvr>
                                        <p:cTn id="59" dur="500"/>
                                        <p:tgtEl>
                                          <p:spTgt spid="6">
                                            <p:graphicEl>
                                              <a:dgm id="{07D4DDEC-2E6B-4550-93A6-D3D3A2B118C2}"/>
                                            </p:graphicEl>
                                          </p:spTgt>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6">
                                            <p:graphicEl>
                                              <a:dgm id="{A6FDD738-8121-45F3-8456-723018EECC3D}"/>
                                            </p:graphicEl>
                                          </p:spTgt>
                                        </p:tgtEl>
                                        <p:attrNameLst>
                                          <p:attrName>style.visibility</p:attrName>
                                        </p:attrNameLst>
                                      </p:cBhvr>
                                      <p:to>
                                        <p:strVal val="visible"/>
                                      </p:to>
                                    </p:set>
                                    <p:animEffect transition="in" filter="wipe(left)">
                                      <p:cBhvr>
                                        <p:cTn id="63" dur="500"/>
                                        <p:tgtEl>
                                          <p:spTgt spid="6">
                                            <p:graphicEl>
                                              <a:dgm id="{A6FDD738-8121-45F3-8456-723018EECC3D}"/>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6">
                                            <p:graphicEl>
                                              <a:dgm id="{FD878040-F7FF-4F5D-9F01-26A845D1E9A7}"/>
                                            </p:graphicEl>
                                          </p:spTgt>
                                        </p:tgtEl>
                                        <p:attrNameLst>
                                          <p:attrName>style.visibility</p:attrName>
                                        </p:attrNameLst>
                                      </p:cBhvr>
                                      <p:to>
                                        <p:strVal val="visible"/>
                                      </p:to>
                                    </p:set>
                                    <p:animEffect transition="in" filter="wipe(left)">
                                      <p:cBhvr>
                                        <p:cTn id="68" dur="500"/>
                                        <p:tgtEl>
                                          <p:spTgt spid="6">
                                            <p:graphicEl>
                                              <a:dgm id="{FD878040-F7FF-4F5D-9F01-26A845D1E9A7}"/>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6">
                                            <p:graphicEl>
                                              <a:dgm id="{27AD0D1A-630D-47F8-B58C-7C850891127E}"/>
                                            </p:graphicEl>
                                          </p:spTgt>
                                        </p:tgtEl>
                                        <p:attrNameLst>
                                          <p:attrName>style.visibility</p:attrName>
                                        </p:attrNameLst>
                                      </p:cBhvr>
                                      <p:to>
                                        <p:strVal val="visible"/>
                                      </p:to>
                                    </p:set>
                                    <p:animEffect transition="in" filter="wipe(left)">
                                      <p:cBhvr>
                                        <p:cTn id="72" dur="500"/>
                                        <p:tgtEl>
                                          <p:spTgt spid="6">
                                            <p:graphicEl>
                                              <a:dgm id="{27AD0D1A-630D-47F8-B58C-7C850891127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000">
                <a:latin typeface="Roboto Condensed" panose="02000000000000000000" pitchFamily="2" charset="0"/>
                <a:ea typeface="Roboto Condensed" panose="02000000000000000000" pitchFamily="2" charset="0"/>
                <a:cs typeface="Roboto Condensed" panose="02000000000000000000" pitchFamily="2" charset="0"/>
              </a:rPr>
              <a:t>LỊCH SỬ PHÁT TRIỂN CỦA HỆ ĐIỀU HÀNH MÁY TÍNH CÁ NHÂN</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1</a:t>
            </a:r>
            <a:endParaRPr sz="2800"/>
          </a:p>
        </p:txBody>
      </p:sp>
      <p:pic>
        <p:nvPicPr>
          <p:cNvPr id="4" name="Picture 3">
            <a:extLst>
              <a:ext uri="{FF2B5EF4-FFF2-40B4-BE49-F238E27FC236}">
                <a16:creationId xmlns:a16="http://schemas.microsoft.com/office/drawing/2014/main" id="{9087E220-248E-10DC-9095-B3697A380398}"/>
              </a:ext>
            </a:extLst>
          </p:cNvPr>
          <p:cNvPicPr>
            <a:picLocks noChangeAspect="1"/>
          </p:cNvPicPr>
          <p:nvPr/>
        </p:nvPicPr>
        <p:blipFill>
          <a:blip r:embed="rId3"/>
          <a:stretch>
            <a:fillRect/>
          </a:stretch>
        </p:blipFill>
        <p:spPr>
          <a:xfrm>
            <a:off x="3684871" y="1354410"/>
            <a:ext cx="5422290" cy="3150790"/>
          </a:xfrm>
          <a:prstGeom prst="rect">
            <a:avLst/>
          </a:prstGeom>
        </p:spPr>
      </p:pic>
      <p:pic>
        <p:nvPicPr>
          <p:cNvPr id="5" name="Picture 4">
            <a:extLst>
              <a:ext uri="{FF2B5EF4-FFF2-40B4-BE49-F238E27FC236}">
                <a16:creationId xmlns:a16="http://schemas.microsoft.com/office/drawing/2014/main" id="{6C4DC065-0612-C0DD-1629-CBC331C18223}"/>
              </a:ext>
            </a:extLst>
          </p:cNvPr>
          <p:cNvPicPr>
            <a:picLocks noChangeAspect="1"/>
          </p:cNvPicPr>
          <p:nvPr/>
        </p:nvPicPr>
        <p:blipFill>
          <a:blip r:embed="rId3"/>
          <a:stretch>
            <a:fillRect/>
          </a:stretch>
        </p:blipFill>
        <p:spPr>
          <a:xfrm>
            <a:off x="6514572" y="1114977"/>
            <a:ext cx="2292844" cy="1332329"/>
          </a:xfrm>
          <a:prstGeom prst="rect">
            <a:avLst/>
          </a:prstGeom>
        </p:spPr>
      </p:pic>
      <p:pic>
        <p:nvPicPr>
          <p:cNvPr id="8" name="Picture 7">
            <a:extLst>
              <a:ext uri="{FF2B5EF4-FFF2-40B4-BE49-F238E27FC236}">
                <a16:creationId xmlns:a16="http://schemas.microsoft.com/office/drawing/2014/main" id="{6E90C99B-094A-C577-E446-F771D913817B}"/>
              </a:ext>
            </a:extLst>
          </p:cNvPr>
          <p:cNvPicPr>
            <a:picLocks noChangeAspect="1"/>
          </p:cNvPicPr>
          <p:nvPr/>
        </p:nvPicPr>
        <p:blipFill>
          <a:blip r:embed="rId4"/>
          <a:stretch>
            <a:fillRect/>
          </a:stretch>
        </p:blipFill>
        <p:spPr>
          <a:xfrm>
            <a:off x="4716472" y="1128655"/>
            <a:ext cx="1462777" cy="3202713"/>
          </a:xfrm>
          <a:prstGeom prst="rect">
            <a:avLst/>
          </a:prstGeom>
        </p:spPr>
      </p:pic>
      <p:pic>
        <p:nvPicPr>
          <p:cNvPr id="9" name="Picture 8">
            <a:extLst>
              <a:ext uri="{FF2B5EF4-FFF2-40B4-BE49-F238E27FC236}">
                <a16:creationId xmlns:a16="http://schemas.microsoft.com/office/drawing/2014/main" id="{81A5A88B-D404-91B6-9FE6-E085A1931D58}"/>
              </a:ext>
            </a:extLst>
          </p:cNvPr>
          <p:cNvPicPr>
            <a:picLocks noChangeAspect="1"/>
          </p:cNvPicPr>
          <p:nvPr/>
        </p:nvPicPr>
        <p:blipFill>
          <a:blip r:embed="rId4"/>
          <a:stretch>
            <a:fillRect/>
          </a:stretch>
        </p:blipFill>
        <p:spPr>
          <a:xfrm>
            <a:off x="5168024" y="1523859"/>
            <a:ext cx="829523" cy="1816218"/>
          </a:xfrm>
          <a:prstGeom prst="rect">
            <a:avLst/>
          </a:prstGeom>
        </p:spPr>
      </p:pic>
      <p:sp>
        <p:nvSpPr>
          <p:cNvPr id="10" name="TextBox 9">
            <a:extLst>
              <a:ext uri="{FF2B5EF4-FFF2-40B4-BE49-F238E27FC236}">
                <a16:creationId xmlns:a16="http://schemas.microsoft.com/office/drawing/2014/main" id="{EF3238AA-A7DD-26CB-00AD-7E3D71FA84E2}"/>
              </a:ext>
            </a:extLst>
          </p:cNvPr>
          <p:cNvSpPr txBox="1"/>
          <p:nvPr/>
        </p:nvSpPr>
        <p:spPr>
          <a:xfrm>
            <a:off x="4534720" y="1767391"/>
            <a:ext cx="2494880" cy="253916"/>
          </a:xfrm>
          <a:prstGeom prst="rect">
            <a:avLst/>
          </a:prstGeom>
          <a:noFill/>
        </p:spPr>
        <p:txBody>
          <a:bodyPr wrap="square" rtlCol="0">
            <a:spAutoFit/>
          </a:bodyPr>
          <a:lstStyle/>
          <a:p>
            <a:r>
              <a:rPr lang="en-US" sz="1050">
                <a:solidFill>
                  <a:schemeClr val="bg1"/>
                </a:solidFill>
                <a:latin typeface="Times New Roman" panose="02020603050405020304" pitchFamily="18" charset="0"/>
                <a:cs typeface="Times New Roman" panose="02020603050405020304" pitchFamily="18" charset="0"/>
              </a:rPr>
              <a:t>copy baitap1.doc baitap2.doc</a:t>
            </a:r>
          </a:p>
        </p:txBody>
      </p:sp>
      <p:sp>
        <p:nvSpPr>
          <p:cNvPr id="14" name="Freeform: Shape 13">
            <a:extLst>
              <a:ext uri="{FF2B5EF4-FFF2-40B4-BE49-F238E27FC236}">
                <a16:creationId xmlns:a16="http://schemas.microsoft.com/office/drawing/2014/main" id="{9D25755C-006C-407B-973D-41C1E9699CB7}"/>
              </a:ext>
            </a:extLst>
          </p:cNvPr>
          <p:cNvSpPr/>
          <p:nvPr/>
        </p:nvSpPr>
        <p:spPr>
          <a:xfrm>
            <a:off x="304283" y="1355941"/>
            <a:ext cx="3147107" cy="431805"/>
          </a:xfrm>
          <a:custGeom>
            <a:avLst/>
            <a:gdLst>
              <a:gd name="connsiteX0" fmla="*/ 0 w 3147107"/>
              <a:gd name="connsiteY0" fmla="*/ 43181 h 431805"/>
              <a:gd name="connsiteX1" fmla="*/ 43181 w 3147107"/>
              <a:gd name="connsiteY1" fmla="*/ 0 h 431805"/>
              <a:gd name="connsiteX2" fmla="*/ 3103927 w 3147107"/>
              <a:gd name="connsiteY2" fmla="*/ 0 h 431805"/>
              <a:gd name="connsiteX3" fmla="*/ 3147108 w 3147107"/>
              <a:gd name="connsiteY3" fmla="*/ 43181 h 431805"/>
              <a:gd name="connsiteX4" fmla="*/ 3147107 w 3147107"/>
              <a:gd name="connsiteY4" fmla="*/ 388625 h 431805"/>
              <a:gd name="connsiteX5" fmla="*/ 3103926 w 3147107"/>
              <a:gd name="connsiteY5" fmla="*/ 431806 h 431805"/>
              <a:gd name="connsiteX6" fmla="*/ 43181 w 3147107"/>
              <a:gd name="connsiteY6" fmla="*/ 431805 h 431805"/>
              <a:gd name="connsiteX7" fmla="*/ 0 w 3147107"/>
              <a:gd name="connsiteY7" fmla="*/ 388624 h 431805"/>
              <a:gd name="connsiteX8" fmla="*/ 0 w 3147107"/>
              <a:gd name="connsiteY8" fmla="*/ 43181 h 43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7107" h="431805">
                <a:moveTo>
                  <a:pt x="0" y="43181"/>
                </a:moveTo>
                <a:cubicBezTo>
                  <a:pt x="0" y="19333"/>
                  <a:pt x="19333" y="0"/>
                  <a:pt x="43181" y="0"/>
                </a:cubicBezTo>
                <a:lnTo>
                  <a:pt x="3103927" y="0"/>
                </a:lnTo>
                <a:cubicBezTo>
                  <a:pt x="3127775" y="0"/>
                  <a:pt x="3147108" y="19333"/>
                  <a:pt x="3147108" y="43181"/>
                </a:cubicBezTo>
                <a:cubicBezTo>
                  <a:pt x="3147108" y="158329"/>
                  <a:pt x="3147107" y="273477"/>
                  <a:pt x="3147107" y="388625"/>
                </a:cubicBezTo>
                <a:cubicBezTo>
                  <a:pt x="3147107" y="412473"/>
                  <a:pt x="3127774" y="431806"/>
                  <a:pt x="3103926" y="431806"/>
                </a:cubicBezTo>
                <a:lnTo>
                  <a:pt x="43181" y="431805"/>
                </a:lnTo>
                <a:cubicBezTo>
                  <a:pt x="19333" y="431805"/>
                  <a:pt x="0" y="412472"/>
                  <a:pt x="0" y="388624"/>
                </a:cubicBezTo>
                <a:lnTo>
                  <a:pt x="0" y="43181"/>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46937" tIns="35507" rIns="46937" bIns="35507"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Roboto" panose="02000000000000000000" pitchFamily="2" charset="0"/>
                <a:ea typeface="Roboto" panose="02000000000000000000" pitchFamily="2" charset="0"/>
                <a:cs typeface="Roboto" panose="02000000000000000000" pitchFamily="2" charset="0"/>
              </a:rPr>
              <a:t>Chức</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năng</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của</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hệ</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điều</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hành</a:t>
            </a:r>
            <a:endParaRPr lang="en-US" sz="1800" kern="1200" dirty="0"/>
          </a:p>
        </p:txBody>
      </p:sp>
      <p:sp>
        <p:nvSpPr>
          <p:cNvPr id="16" name="Freeform: Shape 15">
            <a:extLst>
              <a:ext uri="{FF2B5EF4-FFF2-40B4-BE49-F238E27FC236}">
                <a16:creationId xmlns:a16="http://schemas.microsoft.com/office/drawing/2014/main" id="{34AF9A51-A0A2-4FD3-9540-AF7FAE7FABCD}"/>
              </a:ext>
            </a:extLst>
          </p:cNvPr>
          <p:cNvSpPr/>
          <p:nvPr/>
        </p:nvSpPr>
        <p:spPr>
          <a:xfrm>
            <a:off x="618993" y="1787746"/>
            <a:ext cx="314710" cy="323853"/>
          </a:xfrm>
          <a:custGeom>
            <a:avLst/>
            <a:gdLst/>
            <a:ahLst/>
            <a:cxnLst/>
            <a:rect l="0" t="0" r="0" b="0"/>
            <a:pathLst>
              <a:path>
                <a:moveTo>
                  <a:pt x="0" y="0"/>
                </a:moveTo>
                <a:lnTo>
                  <a:pt x="0" y="323853"/>
                </a:lnTo>
                <a:lnTo>
                  <a:pt x="314710" y="323853"/>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2F6AC8EB-48E9-42FD-BAED-F21CA4457F1A}"/>
              </a:ext>
            </a:extLst>
          </p:cNvPr>
          <p:cNvSpPr/>
          <p:nvPr/>
        </p:nvSpPr>
        <p:spPr>
          <a:xfrm>
            <a:off x="933704" y="1895697"/>
            <a:ext cx="2410384" cy="1444380"/>
          </a:xfrm>
          <a:custGeom>
            <a:avLst/>
            <a:gdLst>
              <a:gd name="connsiteX0" fmla="*/ 0 w 2410384"/>
              <a:gd name="connsiteY0" fmla="*/ 43181 h 431805"/>
              <a:gd name="connsiteX1" fmla="*/ 43181 w 2410384"/>
              <a:gd name="connsiteY1" fmla="*/ 0 h 431805"/>
              <a:gd name="connsiteX2" fmla="*/ 2367204 w 2410384"/>
              <a:gd name="connsiteY2" fmla="*/ 0 h 431805"/>
              <a:gd name="connsiteX3" fmla="*/ 2410385 w 2410384"/>
              <a:gd name="connsiteY3" fmla="*/ 43181 h 431805"/>
              <a:gd name="connsiteX4" fmla="*/ 2410384 w 2410384"/>
              <a:gd name="connsiteY4" fmla="*/ 388625 h 431805"/>
              <a:gd name="connsiteX5" fmla="*/ 2367203 w 2410384"/>
              <a:gd name="connsiteY5" fmla="*/ 431806 h 431805"/>
              <a:gd name="connsiteX6" fmla="*/ 43181 w 2410384"/>
              <a:gd name="connsiteY6" fmla="*/ 431805 h 431805"/>
              <a:gd name="connsiteX7" fmla="*/ 0 w 2410384"/>
              <a:gd name="connsiteY7" fmla="*/ 388624 h 431805"/>
              <a:gd name="connsiteX8" fmla="*/ 0 w 2410384"/>
              <a:gd name="connsiteY8" fmla="*/ 43181 h 43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0384" h="431805">
                <a:moveTo>
                  <a:pt x="0" y="43181"/>
                </a:moveTo>
                <a:cubicBezTo>
                  <a:pt x="0" y="19333"/>
                  <a:pt x="19333" y="0"/>
                  <a:pt x="43181" y="0"/>
                </a:cubicBezTo>
                <a:lnTo>
                  <a:pt x="2367204" y="0"/>
                </a:lnTo>
                <a:cubicBezTo>
                  <a:pt x="2391052" y="0"/>
                  <a:pt x="2410385" y="19333"/>
                  <a:pt x="2410385" y="43181"/>
                </a:cubicBezTo>
                <a:cubicBezTo>
                  <a:pt x="2410385" y="158329"/>
                  <a:pt x="2410384" y="273477"/>
                  <a:pt x="2410384" y="388625"/>
                </a:cubicBezTo>
                <a:cubicBezTo>
                  <a:pt x="2410384" y="412473"/>
                  <a:pt x="2391051" y="431806"/>
                  <a:pt x="2367203" y="431806"/>
                </a:cubicBezTo>
                <a:lnTo>
                  <a:pt x="43181" y="431805"/>
                </a:lnTo>
                <a:cubicBezTo>
                  <a:pt x="19333" y="431805"/>
                  <a:pt x="0" y="412472"/>
                  <a:pt x="0" y="388624"/>
                </a:cubicBezTo>
                <a:lnTo>
                  <a:pt x="0" y="43181"/>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937" tIns="35507" rIns="46937" bIns="35507" numCol="1" spcCol="1270" anchor="ctr" anchorCtr="0">
            <a:noAutofit/>
          </a:bodyPr>
          <a:lstStyle/>
          <a:p>
            <a:pPr marL="0" lvl="0" indent="0" algn="l" defTabSz="800100">
              <a:lnSpc>
                <a:spcPct val="150000"/>
              </a:lnSpc>
              <a:spcBef>
                <a:spcPct val="0"/>
              </a:spcBef>
              <a:spcAft>
                <a:spcPct val="35000"/>
              </a:spcAft>
              <a:buNone/>
            </a:pPr>
            <a:r>
              <a:rPr lang="en-US" sz="1800" kern="1200" dirty="0" err="1">
                <a:latin typeface="Roboto" panose="02000000000000000000" pitchFamily="2" charset="0"/>
                <a:ea typeface="Roboto" panose="02000000000000000000" pitchFamily="2" charset="0"/>
                <a:cs typeface="Roboto" panose="02000000000000000000" pitchFamily="2" charset="0"/>
              </a:rPr>
              <a:t>Cung</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cấp</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môi</a:t>
            </a:r>
            <a:r>
              <a:rPr lang="en-US" sz="1800" kern="1200" dirty="0">
                <a:latin typeface="Roboto" panose="02000000000000000000" pitchFamily="2" charset="0"/>
                <a:ea typeface="Roboto" panose="02000000000000000000" pitchFamily="2" charset="0"/>
                <a:cs typeface="Roboto" panose="02000000000000000000" pitchFamily="2" charset="0"/>
              </a:rPr>
              <a:t> tr</a:t>
            </a:r>
            <a:r>
              <a:rPr lang="vi-VN" sz="1800" kern="1200" dirty="0">
                <a:latin typeface="Roboto" panose="02000000000000000000" pitchFamily="2" charset="0"/>
                <a:ea typeface="Roboto" panose="02000000000000000000" pitchFamily="2" charset="0"/>
                <a:cs typeface="Roboto" panose="02000000000000000000" pitchFamily="2" charset="0"/>
              </a:rPr>
              <a:t>ư</a:t>
            </a:r>
            <a:r>
              <a:rPr lang="en-US" sz="1800" kern="1200" dirty="0" err="1">
                <a:latin typeface="Roboto" panose="02000000000000000000" pitchFamily="2" charset="0"/>
                <a:ea typeface="Roboto" panose="02000000000000000000" pitchFamily="2" charset="0"/>
                <a:cs typeface="Roboto" panose="02000000000000000000" pitchFamily="2" charset="0"/>
              </a:rPr>
              <a:t>ờng</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giao</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tiếp</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với</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người</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sử</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dụng</a:t>
            </a:r>
            <a:r>
              <a:rPr lang="en-US" sz="1800" kern="1200" dirty="0">
                <a:latin typeface="Roboto" panose="02000000000000000000" pitchFamily="2" charset="0"/>
                <a:ea typeface="Roboto" panose="02000000000000000000" pitchFamily="2" charset="0"/>
                <a:cs typeface="Roboto" panose="02000000000000000000" pitchFamily="2" charset="0"/>
              </a:rPr>
              <a:t> </a:t>
            </a:r>
            <a:endParaRPr lang="en-US" sz="1800" kern="1200" dirty="0"/>
          </a:p>
        </p:txBody>
      </p:sp>
      <p:pic>
        <p:nvPicPr>
          <p:cNvPr id="2" name="Picture 1">
            <a:extLst>
              <a:ext uri="{FF2B5EF4-FFF2-40B4-BE49-F238E27FC236}">
                <a16:creationId xmlns:a16="http://schemas.microsoft.com/office/drawing/2014/main" id="{0879AE54-9613-4C78-88F8-4D61AA3DD1D3}"/>
              </a:ext>
            </a:extLst>
          </p:cNvPr>
          <p:cNvPicPr>
            <a:picLocks noChangeAspect="1"/>
          </p:cNvPicPr>
          <p:nvPr/>
        </p:nvPicPr>
        <p:blipFill>
          <a:blip r:embed="rId5"/>
          <a:stretch>
            <a:fillRect/>
          </a:stretch>
        </p:blipFill>
        <p:spPr>
          <a:xfrm>
            <a:off x="3695145" y="1111799"/>
            <a:ext cx="6219417" cy="3769075"/>
          </a:xfrm>
          <a:prstGeom prst="rect">
            <a:avLst/>
          </a:prstGeom>
        </p:spPr>
      </p:pic>
      <p:pic>
        <p:nvPicPr>
          <p:cNvPr id="3" name="Picture 2">
            <a:extLst>
              <a:ext uri="{FF2B5EF4-FFF2-40B4-BE49-F238E27FC236}">
                <a16:creationId xmlns:a16="http://schemas.microsoft.com/office/drawing/2014/main" id="{2BD54538-F022-4F96-8163-507A33E69F47}"/>
              </a:ext>
            </a:extLst>
          </p:cNvPr>
          <p:cNvPicPr>
            <a:picLocks noChangeAspect="1"/>
          </p:cNvPicPr>
          <p:nvPr/>
        </p:nvPicPr>
        <p:blipFill>
          <a:blip r:embed="rId5"/>
          <a:stretch>
            <a:fillRect/>
          </a:stretch>
        </p:blipFill>
        <p:spPr>
          <a:xfrm>
            <a:off x="6521526" y="2606768"/>
            <a:ext cx="2809869" cy="1724600"/>
          </a:xfrm>
          <a:prstGeom prst="rect">
            <a:avLst/>
          </a:prstGeom>
        </p:spPr>
      </p:pic>
    </p:spTree>
    <p:extLst>
      <p:ext uri="{BB962C8B-B14F-4D97-AF65-F5344CB8AC3E}">
        <p14:creationId xmlns:p14="http://schemas.microsoft.com/office/powerpoint/2010/main" val="316727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400"/>
                                  </p:iterate>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path" presetSubtype="0" accel="50000" decel="50000" fill="hold" nodeType="clickEffect">
                                  <p:stCondLst>
                                    <p:cond delay="0"/>
                                  </p:stCondLst>
                                  <p:childTnLst>
                                    <p:animMotion origin="layout" path="M 8.33333E-7 -4.44444E-6 L 0.13802 -0.18858 " pathEditMode="relative" rAng="0" ptsTypes="AA">
                                      <p:cBhvr>
                                        <p:cTn id="16" dur="500" fill="hold"/>
                                        <p:tgtEl>
                                          <p:spTgt spid="4"/>
                                        </p:tgtEl>
                                        <p:attrNameLst>
                                          <p:attrName>ppt_x</p:attrName>
                                          <p:attrName>ppt_y</p:attrName>
                                        </p:attrNameLst>
                                      </p:cBhvr>
                                      <p:rCtr x="6892" y="-9444"/>
                                    </p:animMotion>
                                  </p:childTnLst>
                                </p:cTn>
                              </p:par>
                              <p:par>
                                <p:cTn id="17" presetID="53" presetClass="exit" presetSubtype="32" fill="hold" nodeType="withEffect">
                                  <p:stCondLst>
                                    <p:cond delay="0"/>
                                  </p:stCondLst>
                                  <p:childTnLst>
                                    <p:anim calcmode="lin" valueType="num">
                                      <p:cBhvr>
                                        <p:cTn id="18" dur="500"/>
                                        <p:tgtEl>
                                          <p:spTgt spid="4"/>
                                        </p:tgtEl>
                                        <p:attrNameLst>
                                          <p:attrName>ppt_w</p:attrName>
                                        </p:attrNameLst>
                                      </p:cBhvr>
                                      <p:tavLst>
                                        <p:tav tm="0">
                                          <p:val>
                                            <p:strVal val="ppt_w"/>
                                          </p:val>
                                        </p:tav>
                                        <p:tav tm="100000">
                                          <p:val>
                                            <p:fltVal val="0"/>
                                          </p:val>
                                        </p:tav>
                                      </p:tavLst>
                                    </p:anim>
                                    <p:anim calcmode="lin" valueType="num">
                                      <p:cBhvr>
                                        <p:cTn id="19" dur="500"/>
                                        <p:tgtEl>
                                          <p:spTgt spid="4"/>
                                        </p:tgtEl>
                                        <p:attrNameLst>
                                          <p:attrName>ppt_h</p:attrName>
                                        </p:attrNameLst>
                                      </p:cBhvr>
                                      <p:tavLst>
                                        <p:tav tm="0">
                                          <p:val>
                                            <p:strVal val="ppt_h"/>
                                          </p:val>
                                        </p:tav>
                                        <p:tav tm="100000">
                                          <p:val>
                                            <p:fltVal val="0"/>
                                          </p:val>
                                        </p:tav>
                                      </p:tavLst>
                                    </p:anim>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xit" presetSubtype="0" fill="hold" grpId="1" nodeType="withEffect">
                                  <p:stCondLst>
                                    <p:cond delay="0"/>
                                  </p:stCondLst>
                                  <p:iterate type="lt">
                                    <p:tmPct val="0"/>
                                  </p:iterate>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path" presetSubtype="0" accel="50000" decel="50000" fill="hold" nodeType="clickEffect">
                                  <p:stCondLst>
                                    <p:cond delay="0"/>
                                  </p:stCondLst>
                                  <p:childTnLst>
                                    <p:animMotion origin="layout" path="M 2.77778E-6 2.59259E-6 L 0.21944 0.13765 " pathEditMode="relative" rAng="0" ptsTypes="AA">
                                      <p:cBhvr>
                                        <p:cTn id="36" dur="500" fill="hold"/>
                                        <p:tgtEl>
                                          <p:spTgt spid="2"/>
                                        </p:tgtEl>
                                        <p:attrNameLst>
                                          <p:attrName>ppt_x</p:attrName>
                                          <p:attrName>ppt_y</p:attrName>
                                        </p:attrNameLst>
                                      </p:cBhvr>
                                      <p:rCtr x="10972" y="6883"/>
                                    </p:animMotion>
                                  </p:childTnLst>
                                </p:cTn>
                              </p:par>
                              <p:par>
                                <p:cTn id="37" presetID="53" presetClass="exit" presetSubtype="32" fill="hold" nodeType="withEffect">
                                  <p:stCondLst>
                                    <p:cond delay="0"/>
                                  </p:stCondLst>
                                  <p:childTnLst>
                                    <p:anim calcmode="lin" valueType="num">
                                      <p:cBhvr>
                                        <p:cTn id="38" dur="500"/>
                                        <p:tgtEl>
                                          <p:spTgt spid="2"/>
                                        </p:tgtEl>
                                        <p:attrNameLst>
                                          <p:attrName>ppt_w</p:attrName>
                                        </p:attrNameLst>
                                      </p:cBhvr>
                                      <p:tavLst>
                                        <p:tav tm="0">
                                          <p:val>
                                            <p:strVal val="ppt_w"/>
                                          </p:val>
                                        </p:tav>
                                        <p:tav tm="100000">
                                          <p:val>
                                            <p:fltVal val="0"/>
                                          </p:val>
                                        </p:tav>
                                      </p:tavLst>
                                    </p:anim>
                                    <p:anim calcmode="lin" valueType="num">
                                      <p:cBhvr>
                                        <p:cTn id="39" dur="500"/>
                                        <p:tgtEl>
                                          <p:spTgt spid="2"/>
                                        </p:tgtEl>
                                        <p:attrNameLst>
                                          <p:attrName>ppt_h</p:attrName>
                                        </p:attrNameLst>
                                      </p:cBhvr>
                                      <p:tavLst>
                                        <p:tav tm="0">
                                          <p:val>
                                            <p:strVal val="ppt_h"/>
                                          </p:val>
                                        </p:tav>
                                        <p:tav tm="100000">
                                          <p:val>
                                            <p:fltVal val="0"/>
                                          </p:val>
                                        </p:tav>
                                      </p:tavLst>
                                    </p:anim>
                                    <p:animEffect transition="out" filter="fade">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path" presetSubtype="0" accel="50000" decel="50000" fill="hold" nodeType="clickEffect">
                                  <p:stCondLst>
                                    <p:cond delay="0"/>
                                  </p:stCondLst>
                                  <p:childTnLst>
                                    <p:animMotion origin="layout" path="M 2.77778E-7 4.44444E-6 L 0.00226 -0.05926 " pathEditMode="relative" rAng="0" ptsTypes="AA">
                                      <p:cBhvr>
                                        <p:cTn id="52" dur="500" fill="hold"/>
                                        <p:tgtEl>
                                          <p:spTgt spid="8"/>
                                        </p:tgtEl>
                                        <p:attrNameLst>
                                          <p:attrName>ppt_x</p:attrName>
                                          <p:attrName>ppt_y</p:attrName>
                                        </p:attrNameLst>
                                      </p:cBhvr>
                                      <p:rCtr x="104" y="-2963"/>
                                    </p:animMotion>
                                  </p:childTnLst>
                                </p:cTn>
                              </p:par>
                              <p:par>
                                <p:cTn id="53" presetID="53" presetClass="exit" presetSubtype="32" fill="hold" nodeType="withEffect">
                                  <p:stCondLst>
                                    <p:cond delay="0"/>
                                  </p:stCondLst>
                                  <p:childTnLst>
                                    <p:anim calcmode="lin" valueType="num">
                                      <p:cBhvr>
                                        <p:cTn id="54" dur="500"/>
                                        <p:tgtEl>
                                          <p:spTgt spid="8"/>
                                        </p:tgtEl>
                                        <p:attrNameLst>
                                          <p:attrName>ppt_w</p:attrName>
                                        </p:attrNameLst>
                                      </p:cBhvr>
                                      <p:tavLst>
                                        <p:tav tm="0">
                                          <p:val>
                                            <p:strVal val="ppt_w"/>
                                          </p:val>
                                        </p:tav>
                                        <p:tav tm="100000">
                                          <p:val>
                                            <p:fltVal val="0"/>
                                          </p:val>
                                        </p:tav>
                                      </p:tavLst>
                                    </p:anim>
                                    <p:anim calcmode="lin" valueType="num">
                                      <p:cBhvr>
                                        <p:cTn id="55" dur="500"/>
                                        <p:tgtEl>
                                          <p:spTgt spid="8"/>
                                        </p:tgtEl>
                                        <p:attrNameLst>
                                          <p:attrName>ppt_h</p:attrName>
                                        </p:attrNameLst>
                                      </p:cBhvr>
                                      <p:tavLst>
                                        <p:tav tm="0">
                                          <p:val>
                                            <p:strVal val="ppt_h"/>
                                          </p:val>
                                        </p:tav>
                                        <p:tav tm="100000">
                                          <p:val>
                                            <p:fltVal val="0"/>
                                          </p:val>
                                        </p:tav>
                                      </p:tavLst>
                                    </p:anim>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000">
                <a:latin typeface="Roboto Condensed" panose="02000000000000000000" pitchFamily="2" charset="0"/>
                <a:ea typeface="Roboto Condensed" panose="02000000000000000000" pitchFamily="2" charset="0"/>
                <a:cs typeface="Roboto Condensed" panose="02000000000000000000" pitchFamily="2" charset="0"/>
              </a:rPr>
              <a:t>LỊCH SỬ PHÁT TRIỂN CỦA HỆ ĐIỀU HÀNH MÁY TÍNH CÁ NHÂN</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1</a:t>
            </a:r>
            <a:endParaRPr sz="2800"/>
          </a:p>
        </p:txBody>
      </p:sp>
      <p:grpSp>
        <p:nvGrpSpPr>
          <p:cNvPr id="16" name="Google Shape;319;p34">
            <a:extLst>
              <a:ext uri="{FF2B5EF4-FFF2-40B4-BE49-F238E27FC236}">
                <a16:creationId xmlns:a16="http://schemas.microsoft.com/office/drawing/2014/main" id="{FF46F4F6-5F81-1683-A015-076EE51D1D0C}"/>
              </a:ext>
            </a:extLst>
          </p:cNvPr>
          <p:cNvGrpSpPr/>
          <p:nvPr/>
        </p:nvGrpSpPr>
        <p:grpSpPr>
          <a:xfrm>
            <a:off x="3837984" y="1490357"/>
            <a:ext cx="4639123" cy="2566004"/>
            <a:chOff x="1177450" y="241631"/>
            <a:chExt cx="6173152" cy="3616776"/>
          </a:xfrm>
        </p:grpSpPr>
        <p:sp>
          <p:nvSpPr>
            <p:cNvPr id="17" name="Google Shape;320;p34">
              <a:extLst>
                <a:ext uri="{FF2B5EF4-FFF2-40B4-BE49-F238E27FC236}">
                  <a16:creationId xmlns:a16="http://schemas.microsoft.com/office/drawing/2014/main" id="{B758D88B-0F54-AFEB-E598-05B713EEAE62}"/>
                </a:ext>
              </a:extLst>
            </p:cNvPr>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21;p34">
              <a:extLst>
                <a:ext uri="{FF2B5EF4-FFF2-40B4-BE49-F238E27FC236}">
                  <a16:creationId xmlns:a16="http://schemas.microsoft.com/office/drawing/2014/main" id="{C83F2194-DE7E-BD82-EB9B-6A15FF8A5B0A}"/>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22;p34">
              <a:extLst>
                <a:ext uri="{FF2B5EF4-FFF2-40B4-BE49-F238E27FC236}">
                  <a16:creationId xmlns:a16="http://schemas.microsoft.com/office/drawing/2014/main" id="{9F614BFA-170D-B93C-91FB-CF59D8D5661D}"/>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23;p34">
              <a:extLst>
                <a:ext uri="{FF2B5EF4-FFF2-40B4-BE49-F238E27FC236}">
                  <a16:creationId xmlns:a16="http://schemas.microsoft.com/office/drawing/2014/main" id="{930E950E-B4F8-8E19-9B33-9A21C9069A52}"/>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026" name="Picture 2" descr="Five Apps for disk defragmentation | TechRepublic">
            <a:extLst>
              <a:ext uri="{FF2B5EF4-FFF2-40B4-BE49-F238E27FC236}">
                <a16:creationId xmlns:a16="http://schemas.microsoft.com/office/drawing/2014/main" id="{401A0541-0A60-2889-0CA4-C1C264C5E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158" y="1684955"/>
            <a:ext cx="2388170" cy="2057344"/>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Shape 12">
            <a:extLst>
              <a:ext uri="{FF2B5EF4-FFF2-40B4-BE49-F238E27FC236}">
                <a16:creationId xmlns:a16="http://schemas.microsoft.com/office/drawing/2014/main" id="{2561DE05-C518-44DF-BAE2-8053AA8A782F}"/>
              </a:ext>
            </a:extLst>
          </p:cNvPr>
          <p:cNvSpPr/>
          <p:nvPr/>
        </p:nvSpPr>
        <p:spPr>
          <a:xfrm>
            <a:off x="304283" y="1355941"/>
            <a:ext cx="3147107" cy="431805"/>
          </a:xfrm>
          <a:custGeom>
            <a:avLst/>
            <a:gdLst>
              <a:gd name="connsiteX0" fmla="*/ 0 w 3147107"/>
              <a:gd name="connsiteY0" fmla="*/ 43181 h 431805"/>
              <a:gd name="connsiteX1" fmla="*/ 43181 w 3147107"/>
              <a:gd name="connsiteY1" fmla="*/ 0 h 431805"/>
              <a:gd name="connsiteX2" fmla="*/ 3103927 w 3147107"/>
              <a:gd name="connsiteY2" fmla="*/ 0 h 431805"/>
              <a:gd name="connsiteX3" fmla="*/ 3147108 w 3147107"/>
              <a:gd name="connsiteY3" fmla="*/ 43181 h 431805"/>
              <a:gd name="connsiteX4" fmla="*/ 3147107 w 3147107"/>
              <a:gd name="connsiteY4" fmla="*/ 388625 h 431805"/>
              <a:gd name="connsiteX5" fmla="*/ 3103926 w 3147107"/>
              <a:gd name="connsiteY5" fmla="*/ 431806 h 431805"/>
              <a:gd name="connsiteX6" fmla="*/ 43181 w 3147107"/>
              <a:gd name="connsiteY6" fmla="*/ 431805 h 431805"/>
              <a:gd name="connsiteX7" fmla="*/ 0 w 3147107"/>
              <a:gd name="connsiteY7" fmla="*/ 388624 h 431805"/>
              <a:gd name="connsiteX8" fmla="*/ 0 w 3147107"/>
              <a:gd name="connsiteY8" fmla="*/ 43181 h 43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7107" h="431805">
                <a:moveTo>
                  <a:pt x="0" y="43181"/>
                </a:moveTo>
                <a:cubicBezTo>
                  <a:pt x="0" y="19333"/>
                  <a:pt x="19333" y="0"/>
                  <a:pt x="43181" y="0"/>
                </a:cubicBezTo>
                <a:lnTo>
                  <a:pt x="3103927" y="0"/>
                </a:lnTo>
                <a:cubicBezTo>
                  <a:pt x="3127775" y="0"/>
                  <a:pt x="3147108" y="19333"/>
                  <a:pt x="3147108" y="43181"/>
                </a:cubicBezTo>
                <a:cubicBezTo>
                  <a:pt x="3147108" y="158329"/>
                  <a:pt x="3147107" y="273477"/>
                  <a:pt x="3147107" y="388625"/>
                </a:cubicBezTo>
                <a:cubicBezTo>
                  <a:pt x="3147107" y="412473"/>
                  <a:pt x="3127774" y="431806"/>
                  <a:pt x="3103926" y="431806"/>
                </a:cubicBezTo>
                <a:lnTo>
                  <a:pt x="43181" y="431805"/>
                </a:lnTo>
                <a:cubicBezTo>
                  <a:pt x="19333" y="431805"/>
                  <a:pt x="0" y="412472"/>
                  <a:pt x="0" y="388624"/>
                </a:cubicBezTo>
                <a:lnTo>
                  <a:pt x="0" y="43181"/>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46937" tIns="35507" rIns="46937" bIns="35507"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Roboto" panose="02000000000000000000" pitchFamily="2" charset="0"/>
                <a:ea typeface="Roboto" panose="02000000000000000000" pitchFamily="2" charset="0"/>
                <a:cs typeface="Roboto" panose="02000000000000000000" pitchFamily="2" charset="0"/>
              </a:rPr>
              <a:t>Chức</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năng</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của</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hệ</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điều</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hành</a:t>
            </a:r>
            <a:endParaRPr lang="en-US" sz="1800" kern="1200" dirty="0"/>
          </a:p>
        </p:txBody>
      </p:sp>
      <p:sp>
        <p:nvSpPr>
          <p:cNvPr id="14" name="Freeform: Shape 13">
            <a:extLst>
              <a:ext uri="{FF2B5EF4-FFF2-40B4-BE49-F238E27FC236}">
                <a16:creationId xmlns:a16="http://schemas.microsoft.com/office/drawing/2014/main" id="{22323EC5-9BBE-4471-AEFE-60BB5FD0696C}"/>
              </a:ext>
            </a:extLst>
          </p:cNvPr>
          <p:cNvSpPr/>
          <p:nvPr/>
        </p:nvSpPr>
        <p:spPr>
          <a:xfrm>
            <a:off x="618993" y="1787746"/>
            <a:ext cx="314710" cy="323853"/>
          </a:xfrm>
          <a:custGeom>
            <a:avLst/>
            <a:gdLst/>
            <a:ahLst/>
            <a:cxnLst/>
            <a:rect l="0" t="0" r="0" b="0"/>
            <a:pathLst>
              <a:path>
                <a:moveTo>
                  <a:pt x="0" y="0"/>
                </a:moveTo>
                <a:lnTo>
                  <a:pt x="0" y="323853"/>
                </a:lnTo>
                <a:lnTo>
                  <a:pt x="314710" y="323853"/>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15" name="Freeform: Shape 14">
            <a:extLst>
              <a:ext uri="{FF2B5EF4-FFF2-40B4-BE49-F238E27FC236}">
                <a16:creationId xmlns:a16="http://schemas.microsoft.com/office/drawing/2014/main" id="{03F98BE1-CD81-4E42-B0B3-23B6D4C2EB9F}"/>
              </a:ext>
            </a:extLst>
          </p:cNvPr>
          <p:cNvSpPr/>
          <p:nvPr/>
        </p:nvSpPr>
        <p:spPr>
          <a:xfrm>
            <a:off x="933703" y="1895697"/>
            <a:ext cx="2816363" cy="431805"/>
          </a:xfrm>
          <a:custGeom>
            <a:avLst/>
            <a:gdLst>
              <a:gd name="connsiteX0" fmla="*/ 0 w 2410384"/>
              <a:gd name="connsiteY0" fmla="*/ 43181 h 431805"/>
              <a:gd name="connsiteX1" fmla="*/ 43181 w 2410384"/>
              <a:gd name="connsiteY1" fmla="*/ 0 h 431805"/>
              <a:gd name="connsiteX2" fmla="*/ 2367204 w 2410384"/>
              <a:gd name="connsiteY2" fmla="*/ 0 h 431805"/>
              <a:gd name="connsiteX3" fmla="*/ 2410385 w 2410384"/>
              <a:gd name="connsiteY3" fmla="*/ 43181 h 431805"/>
              <a:gd name="connsiteX4" fmla="*/ 2410384 w 2410384"/>
              <a:gd name="connsiteY4" fmla="*/ 388625 h 431805"/>
              <a:gd name="connsiteX5" fmla="*/ 2367203 w 2410384"/>
              <a:gd name="connsiteY5" fmla="*/ 431806 h 431805"/>
              <a:gd name="connsiteX6" fmla="*/ 43181 w 2410384"/>
              <a:gd name="connsiteY6" fmla="*/ 431805 h 431805"/>
              <a:gd name="connsiteX7" fmla="*/ 0 w 2410384"/>
              <a:gd name="connsiteY7" fmla="*/ 388624 h 431805"/>
              <a:gd name="connsiteX8" fmla="*/ 0 w 2410384"/>
              <a:gd name="connsiteY8" fmla="*/ 43181 h 43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0384" h="431805">
                <a:moveTo>
                  <a:pt x="0" y="43181"/>
                </a:moveTo>
                <a:cubicBezTo>
                  <a:pt x="0" y="19333"/>
                  <a:pt x="19333" y="0"/>
                  <a:pt x="43181" y="0"/>
                </a:cubicBezTo>
                <a:lnTo>
                  <a:pt x="2367204" y="0"/>
                </a:lnTo>
                <a:cubicBezTo>
                  <a:pt x="2391052" y="0"/>
                  <a:pt x="2410385" y="19333"/>
                  <a:pt x="2410385" y="43181"/>
                </a:cubicBezTo>
                <a:cubicBezTo>
                  <a:pt x="2410385" y="158329"/>
                  <a:pt x="2410384" y="273477"/>
                  <a:pt x="2410384" y="388625"/>
                </a:cubicBezTo>
                <a:cubicBezTo>
                  <a:pt x="2410384" y="412473"/>
                  <a:pt x="2391051" y="431806"/>
                  <a:pt x="2367203" y="431806"/>
                </a:cubicBezTo>
                <a:lnTo>
                  <a:pt x="43181" y="431805"/>
                </a:lnTo>
                <a:cubicBezTo>
                  <a:pt x="19333" y="431805"/>
                  <a:pt x="0" y="412472"/>
                  <a:pt x="0" y="388624"/>
                </a:cubicBezTo>
                <a:lnTo>
                  <a:pt x="0" y="43181"/>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937" tIns="35507" rIns="46937" bIns="35507" numCol="1" spcCol="1270" anchor="ctr" anchorCtr="0">
            <a:noAutofit/>
          </a:bodyPr>
          <a:lstStyle/>
          <a:p>
            <a:pPr marL="0" lvl="0" indent="0" algn="l" defTabSz="800100">
              <a:lnSpc>
                <a:spcPct val="90000"/>
              </a:lnSpc>
              <a:spcBef>
                <a:spcPct val="0"/>
              </a:spcBef>
              <a:spcAft>
                <a:spcPct val="35000"/>
              </a:spcAft>
              <a:buNone/>
            </a:pPr>
            <a:r>
              <a:rPr lang="en-US" sz="1800" kern="1200" dirty="0" err="1">
                <a:latin typeface="Roboto" panose="02000000000000000000" pitchFamily="2" charset="0"/>
                <a:ea typeface="Roboto" panose="02000000000000000000" pitchFamily="2" charset="0"/>
                <a:cs typeface="Roboto" panose="02000000000000000000" pitchFamily="2" charset="0"/>
              </a:rPr>
              <a:t>Cung</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cấp</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các</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tiện</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ích</a:t>
            </a:r>
            <a:r>
              <a:rPr lang="en-US" sz="1800" kern="1200" dirty="0">
                <a:latin typeface="Roboto" panose="02000000000000000000" pitchFamily="2" charset="0"/>
                <a:ea typeface="Roboto" panose="02000000000000000000" pitchFamily="2" charset="0"/>
                <a:cs typeface="Roboto" panose="02000000000000000000" pitchFamily="2" charset="0"/>
              </a:rPr>
              <a:t> </a:t>
            </a:r>
            <a:endParaRPr lang="en-US" sz="1800" kern="1200" dirty="0"/>
          </a:p>
        </p:txBody>
      </p:sp>
    </p:spTree>
    <p:extLst>
      <p:ext uri="{BB962C8B-B14F-4D97-AF65-F5344CB8AC3E}">
        <p14:creationId xmlns:p14="http://schemas.microsoft.com/office/powerpoint/2010/main" val="267438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3BFC3CA-440B-411B-BF1A-1ADBF3F3964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sp>
        <p:nvSpPr>
          <p:cNvPr id="6" name="Freeform: Shape 5">
            <a:extLst>
              <a:ext uri="{FF2B5EF4-FFF2-40B4-BE49-F238E27FC236}">
                <a16:creationId xmlns:a16="http://schemas.microsoft.com/office/drawing/2014/main" id="{C753364A-7B9A-4692-A9DE-AE3E83572A5B}"/>
              </a:ext>
            </a:extLst>
          </p:cNvPr>
          <p:cNvSpPr/>
          <p:nvPr/>
        </p:nvSpPr>
        <p:spPr>
          <a:xfrm>
            <a:off x="297450" y="1246613"/>
            <a:ext cx="6292193" cy="431805"/>
          </a:xfrm>
          <a:custGeom>
            <a:avLst/>
            <a:gdLst>
              <a:gd name="connsiteX0" fmla="*/ 0 w 3147107"/>
              <a:gd name="connsiteY0" fmla="*/ 43181 h 431805"/>
              <a:gd name="connsiteX1" fmla="*/ 43181 w 3147107"/>
              <a:gd name="connsiteY1" fmla="*/ 0 h 431805"/>
              <a:gd name="connsiteX2" fmla="*/ 3103927 w 3147107"/>
              <a:gd name="connsiteY2" fmla="*/ 0 h 431805"/>
              <a:gd name="connsiteX3" fmla="*/ 3147108 w 3147107"/>
              <a:gd name="connsiteY3" fmla="*/ 43181 h 431805"/>
              <a:gd name="connsiteX4" fmla="*/ 3147107 w 3147107"/>
              <a:gd name="connsiteY4" fmla="*/ 388625 h 431805"/>
              <a:gd name="connsiteX5" fmla="*/ 3103926 w 3147107"/>
              <a:gd name="connsiteY5" fmla="*/ 431806 h 431805"/>
              <a:gd name="connsiteX6" fmla="*/ 43181 w 3147107"/>
              <a:gd name="connsiteY6" fmla="*/ 431805 h 431805"/>
              <a:gd name="connsiteX7" fmla="*/ 0 w 3147107"/>
              <a:gd name="connsiteY7" fmla="*/ 388624 h 431805"/>
              <a:gd name="connsiteX8" fmla="*/ 0 w 3147107"/>
              <a:gd name="connsiteY8" fmla="*/ 43181 h 43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7107" h="431805">
                <a:moveTo>
                  <a:pt x="0" y="43181"/>
                </a:moveTo>
                <a:cubicBezTo>
                  <a:pt x="0" y="19333"/>
                  <a:pt x="19333" y="0"/>
                  <a:pt x="43181" y="0"/>
                </a:cubicBezTo>
                <a:lnTo>
                  <a:pt x="3103927" y="0"/>
                </a:lnTo>
                <a:cubicBezTo>
                  <a:pt x="3127775" y="0"/>
                  <a:pt x="3147108" y="19333"/>
                  <a:pt x="3147108" y="43181"/>
                </a:cubicBezTo>
                <a:cubicBezTo>
                  <a:pt x="3147108" y="158329"/>
                  <a:pt x="3147107" y="273477"/>
                  <a:pt x="3147107" y="388625"/>
                </a:cubicBezTo>
                <a:cubicBezTo>
                  <a:pt x="3147107" y="412473"/>
                  <a:pt x="3127774" y="431806"/>
                  <a:pt x="3103926" y="431806"/>
                </a:cubicBezTo>
                <a:lnTo>
                  <a:pt x="43181" y="431805"/>
                </a:lnTo>
                <a:cubicBezTo>
                  <a:pt x="19333" y="431805"/>
                  <a:pt x="0" y="412472"/>
                  <a:pt x="0" y="388624"/>
                </a:cubicBezTo>
                <a:lnTo>
                  <a:pt x="0" y="43181"/>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46937" tIns="35507" rIns="46937" bIns="35507" numCol="1" spcCol="1270" anchor="ctr" anchorCtr="0">
            <a:noAutofit/>
          </a:bodyPr>
          <a:lstStyle/>
          <a:p>
            <a:pPr marL="0" lvl="0" indent="0" defTabSz="800100">
              <a:lnSpc>
                <a:spcPct val="90000"/>
              </a:lnSpc>
              <a:spcBef>
                <a:spcPct val="0"/>
              </a:spcBef>
              <a:spcAft>
                <a:spcPct val="35000"/>
              </a:spcAft>
              <a:buNone/>
            </a:pPr>
            <a:r>
              <a:rPr lang="en-US" sz="1800" kern="1200" dirty="0" err="1">
                <a:latin typeface="Roboto" panose="02000000000000000000" pitchFamily="2" charset="0"/>
                <a:ea typeface="Roboto" panose="02000000000000000000" pitchFamily="2" charset="0"/>
                <a:cs typeface="Roboto" panose="02000000000000000000" pitchFamily="2" charset="0"/>
              </a:rPr>
              <a:t>Chức</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năng</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của</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hệ</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điều</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hành</a:t>
            </a:r>
            <a:endParaRPr lang="en-US" sz="1800" kern="1200" dirty="0"/>
          </a:p>
        </p:txBody>
      </p:sp>
      <p:sp>
        <p:nvSpPr>
          <p:cNvPr id="7" name="Freeform: Shape 6">
            <a:extLst>
              <a:ext uri="{FF2B5EF4-FFF2-40B4-BE49-F238E27FC236}">
                <a16:creationId xmlns:a16="http://schemas.microsoft.com/office/drawing/2014/main" id="{E4BE3D79-EF52-4081-BFC8-75B3A5710395}"/>
              </a:ext>
            </a:extLst>
          </p:cNvPr>
          <p:cNvSpPr/>
          <p:nvPr/>
        </p:nvSpPr>
        <p:spPr>
          <a:xfrm>
            <a:off x="888780" y="1678418"/>
            <a:ext cx="591330" cy="323853"/>
          </a:xfrm>
          <a:custGeom>
            <a:avLst/>
            <a:gdLst/>
            <a:ahLst/>
            <a:cxnLst/>
            <a:rect l="0" t="0" r="0" b="0"/>
            <a:pathLst>
              <a:path>
                <a:moveTo>
                  <a:pt x="0" y="0"/>
                </a:moveTo>
                <a:lnTo>
                  <a:pt x="0" y="323853"/>
                </a:lnTo>
                <a:lnTo>
                  <a:pt x="314710" y="323853"/>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id="{A97E325A-BD48-449E-8811-F797B8A33B5F}"/>
              </a:ext>
            </a:extLst>
          </p:cNvPr>
          <p:cNvSpPr/>
          <p:nvPr/>
        </p:nvSpPr>
        <p:spPr>
          <a:xfrm>
            <a:off x="1480111" y="1786369"/>
            <a:ext cx="5109532" cy="431805"/>
          </a:xfrm>
          <a:custGeom>
            <a:avLst/>
            <a:gdLst>
              <a:gd name="connsiteX0" fmla="*/ 0 w 2410384"/>
              <a:gd name="connsiteY0" fmla="*/ 43181 h 431805"/>
              <a:gd name="connsiteX1" fmla="*/ 43181 w 2410384"/>
              <a:gd name="connsiteY1" fmla="*/ 0 h 431805"/>
              <a:gd name="connsiteX2" fmla="*/ 2367204 w 2410384"/>
              <a:gd name="connsiteY2" fmla="*/ 0 h 431805"/>
              <a:gd name="connsiteX3" fmla="*/ 2410385 w 2410384"/>
              <a:gd name="connsiteY3" fmla="*/ 43181 h 431805"/>
              <a:gd name="connsiteX4" fmla="*/ 2410384 w 2410384"/>
              <a:gd name="connsiteY4" fmla="*/ 388625 h 431805"/>
              <a:gd name="connsiteX5" fmla="*/ 2367203 w 2410384"/>
              <a:gd name="connsiteY5" fmla="*/ 431806 h 431805"/>
              <a:gd name="connsiteX6" fmla="*/ 43181 w 2410384"/>
              <a:gd name="connsiteY6" fmla="*/ 431805 h 431805"/>
              <a:gd name="connsiteX7" fmla="*/ 0 w 2410384"/>
              <a:gd name="connsiteY7" fmla="*/ 388624 h 431805"/>
              <a:gd name="connsiteX8" fmla="*/ 0 w 2410384"/>
              <a:gd name="connsiteY8" fmla="*/ 43181 h 43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0384" h="431805">
                <a:moveTo>
                  <a:pt x="0" y="43181"/>
                </a:moveTo>
                <a:cubicBezTo>
                  <a:pt x="0" y="19333"/>
                  <a:pt x="19333" y="0"/>
                  <a:pt x="43181" y="0"/>
                </a:cubicBezTo>
                <a:lnTo>
                  <a:pt x="2367204" y="0"/>
                </a:lnTo>
                <a:cubicBezTo>
                  <a:pt x="2391052" y="0"/>
                  <a:pt x="2410385" y="19333"/>
                  <a:pt x="2410385" y="43181"/>
                </a:cubicBezTo>
                <a:cubicBezTo>
                  <a:pt x="2410385" y="158329"/>
                  <a:pt x="2410384" y="273477"/>
                  <a:pt x="2410384" y="388625"/>
                </a:cubicBezTo>
                <a:cubicBezTo>
                  <a:pt x="2410384" y="412473"/>
                  <a:pt x="2391051" y="431806"/>
                  <a:pt x="2367203" y="431806"/>
                </a:cubicBezTo>
                <a:lnTo>
                  <a:pt x="43181" y="431805"/>
                </a:lnTo>
                <a:cubicBezTo>
                  <a:pt x="19333" y="431805"/>
                  <a:pt x="0" y="412472"/>
                  <a:pt x="0" y="388624"/>
                </a:cubicBezTo>
                <a:lnTo>
                  <a:pt x="0" y="43181"/>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937" tIns="35507" rIns="46937" bIns="35507" numCol="1" spcCol="1270" anchor="ctr" anchorCtr="0">
            <a:noAutofit/>
          </a:bodyPr>
          <a:lstStyle/>
          <a:p>
            <a:pPr marL="0" lvl="0" indent="0" algn="l"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Quản lí thiết bị </a:t>
            </a:r>
            <a:endParaRPr lang="en-US" sz="1800" kern="1200"/>
          </a:p>
        </p:txBody>
      </p:sp>
      <p:sp>
        <p:nvSpPr>
          <p:cNvPr id="9" name="Freeform: Shape 8">
            <a:extLst>
              <a:ext uri="{FF2B5EF4-FFF2-40B4-BE49-F238E27FC236}">
                <a16:creationId xmlns:a16="http://schemas.microsoft.com/office/drawing/2014/main" id="{0E495988-1C25-475A-9FF7-A15240FD1676}"/>
              </a:ext>
            </a:extLst>
          </p:cNvPr>
          <p:cNvSpPr/>
          <p:nvPr/>
        </p:nvSpPr>
        <p:spPr>
          <a:xfrm>
            <a:off x="888780" y="1678418"/>
            <a:ext cx="591330" cy="863610"/>
          </a:xfrm>
          <a:custGeom>
            <a:avLst/>
            <a:gdLst/>
            <a:ahLst/>
            <a:cxnLst/>
            <a:rect l="0" t="0" r="0" b="0"/>
            <a:pathLst>
              <a:path>
                <a:moveTo>
                  <a:pt x="0" y="0"/>
                </a:moveTo>
                <a:lnTo>
                  <a:pt x="0" y="863610"/>
                </a:lnTo>
                <a:lnTo>
                  <a:pt x="314710" y="863610"/>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10" name="Freeform: Shape 9">
            <a:extLst>
              <a:ext uri="{FF2B5EF4-FFF2-40B4-BE49-F238E27FC236}">
                <a16:creationId xmlns:a16="http://schemas.microsoft.com/office/drawing/2014/main" id="{CACB5A3B-EC68-4D74-B54A-0E318F402D8F}"/>
              </a:ext>
            </a:extLst>
          </p:cNvPr>
          <p:cNvSpPr/>
          <p:nvPr/>
        </p:nvSpPr>
        <p:spPr>
          <a:xfrm>
            <a:off x="1480111" y="2326126"/>
            <a:ext cx="5109532" cy="431805"/>
          </a:xfrm>
          <a:custGeom>
            <a:avLst/>
            <a:gdLst>
              <a:gd name="connsiteX0" fmla="*/ 0 w 2410384"/>
              <a:gd name="connsiteY0" fmla="*/ 43181 h 431805"/>
              <a:gd name="connsiteX1" fmla="*/ 43181 w 2410384"/>
              <a:gd name="connsiteY1" fmla="*/ 0 h 431805"/>
              <a:gd name="connsiteX2" fmla="*/ 2367204 w 2410384"/>
              <a:gd name="connsiteY2" fmla="*/ 0 h 431805"/>
              <a:gd name="connsiteX3" fmla="*/ 2410385 w 2410384"/>
              <a:gd name="connsiteY3" fmla="*/ 43181 h 431805"/>
              <a:gd name="connsiteX4" fmla="*/ 2410384 w 2410384"/>
              <a:gd name="connsiteY4" fmla="*/ 388625 h 431805"/>
              <a:gd name="connsiteX5" fmla="*/ 2367203 w 2410384"/>
              <a:gd name="connsiteY5" fmla="*/ 431806 h 431805"/>
              <a:gd name="connsiteX6" fmla="*/ 43181 w 2410384"/>
              <a:gd name="connsiteY6" fmla="*/ 431805 h 431805"/>
              <a:gd name="connsiteX7" fmla="*/ 0 w 2410384"/>
              <a:gd name="connsiteY7" fmla="*/ 388624 h 431805"/>
              <a:gd name="connsiteX8" fmla="*/ 0 w 2410384"/>
              <a:gd name="connsiteY8" fmla="*/ 43181 h 43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0384" h="431805">
                <a:moveTo>
                  <a:pt x="0" y="43181"/>
                </a:moveTo>
                <a:cubicBezTo>
                  <a:pt x="0" y="19333"/>
                  <a:pt x="19333" y="0"/>
                  <a:pt x="43181" y="0"/>
                </a:cubicBezTo>
                <a:lnTo>
                  <a:pt x="2367204" y="0"/>
                </a:lnTo>
                <a:cubicBezTo>
                  <a:pt x="2391052" y="0"/>
                  <a:pt x="2410385" y="19333"/>
                  <a:pt x="2410385" y="43181"/>
                </a:cubicBezTo>
                <a:cubicBezTo>
                  <a:pt x="2410385" y="158329"/>
                  <a:pt x="2410384" y="273477"/>
                  <a:pt x="2410384" y="388625"/>
                </a:cubicBezTo>
                <a:cubicBezTo>
                  <a:pt x="2410384" y="412473"/>
                  <a:pt x="2391051" y="431806"/>
                  <a:pt x="2367203" y="431806"/>
                </a:cubicBezTo>
                <a:lnTo>
                  <a:pt x="43181" y="431805"/>
                </a:lnTo>
                <a:cubicBezTo>
                  <a:pt x="19333" y="431805"/>
                  <a:pt x="0" y="412472"/>
                  <a:pt x="0" y="388624"/>
                </a:cubicBezTo>
                <a:lnTo>
                  <a:pt x="0" y="43181"/>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937" tIns="35507" rIns="46937" bIns="35507" numCol="1" spcCol="1270" anchor="ctr" anchorCtr="0">
            <a:noAutofit/>
          </a:bodyPr>
          <a:lstStyle/>
          <a:p>
            <a:pPr marL="0" lvl="0" indent="0" algn="l" defTabSz="800100">
              <a:lnSpc>
                <a:spcPct val="90000"/>
              </a:lnSpc>
              <a:spcBef>
                <a:spcPct val="0"/>
              </a:spcBef>
              <a:spcAft>
                <a:spcPct val="35000"/>
              </a:spcAft>
              <a:buNone/>
            </a:pPr>
            <a:r>
              <a:rPr lang="en-US" sz="1800" b="0" i="0" kern="1200" dirty="0" err="1">
                <a:latin typeface="Roboto" panose="02000000000000000000" pitchFamily="2" charset="0"/>
                <a:ea typeface="Roboto" panose="02000000000000000000" pitchFamily="2" charset="0"/>
                <a:cs typeface="Roboto" panose="02000000000000000000" pitchFamily="2" charset="0"/>
              </a:rPr>
              <a:t>Quản</a:t>
            </a:r>
            <a:r>
              <a:rPr lang="en-US" sz="1800" b="0" i="0" kern="1200" dirty="0">
                <a:latin typeface="Roboto" panose="02000000000000000000" pitchFamily="2" charset="0"/>
                <a:ea typeface="Roboto" panose="02000000000000000000" pitchFamily="2" charset="0"/>
                <a:cs typeface="Roboto" panose="02000000000000000000" pitchFamily="2" charset="0"/>
              </a:rPr>
              <a:t> </a:t>
            </a:r>
            <a:r>
              <a:rPr lang="en-US" sz="1800" b="0" i="0" kern="1200" dirty="0" err="1">
                <a:latin typeface="Roboto" panose="02000000000000000000" pitchFamily="2" charset="0"/>
                <a:ea typeface="Roboto" panose="02000000000000000000" pitchFamily="2" charset="0"/>
                <a:cs typeface="Roboto" panose="02000000000000000000" pitchFamily="2" charset="0"/>
              </a:rPr>
              <a:t>lí</a:t>
            </a:r>
            <a:r>
              <a:rPr lang="en-US" sz="1800" b="0" i="0" kern="1200" dirty="0">
                <a:latin typeface="Roboto" panose="02000000000000000000" pitchFamily="2" charset="0"/>
                <a:ea typeface="Roboto" panose="02000000000000000000" pitchFamily="2" charset="0"/>
                <a:cs typeface="Roboto" panose="02000000000000000000" pitchFamily="2" charset="0"/>
              </a:rPr>
              <a:t> </a:t>
            </a:r>
            <a:r>
              <a:rPr lang="en-US" sz="1800" b="0" i="0" kern="1200" dirty="0" err="1">
                <a:latin typeface="Roboto" panose="02000000000000000000" pitchFamily="2" charset="0"/>
                <a:ea typeface="Roboto" panose="02000000000000000000" pitchFamily="2" charset="0"/>
                <a:cs typeface="Roboto" panose="02000000000000000000" pitchFamily="2" charset="0"/>
              </a:rPr>
              <a:t>việc</a:t>
            </a:r>
            <a:r>
              <a:rPr lang="en-US" sz="1800" b="0" i="0" kern="1200" dirty="0">
                <a:latin typeface="Roboto" panose="02000000000000000000" pitchFamily="2" charset="0"/>
                <a:ea typeface="Roboto" panose="02000000000000000000" pitchFamily="2" charset="0"/>
                <a:cs typeface="Roboto" panose="02000000000000000000" pitchFamily="2" charset="0"/>
              </a:rPr>
              <a:t> </a:t>
            </a:r>
            <a:r>
              <a:rPr lang="en-US" sz="1800" b="0" i="0" kern="1200" dirty="0" err="1">
                <a:latin typeface="Roboto" panose="02000000000000000000" pitchFamily="2" charset="0"/>
                <a:ea typeface="Roboto" panose="02000000000000000000" pitchFamily="2" charset="0"/>
                <a:cs typeface="Roboto" panose="02000000000000000000" pitchFamily="2" charset="0"/>
              </a:rPr>
              <a:t>lưu</a:t>
            </a:r>
            <a:r>
              <a:rPr lang="en-US" sz="1800" b="0" i="0" kern="1200" dirty="0">
                <a:latin typeface="Roboto" panose="02000000000000000000" pitchFamily="2" charset="0"/>
                <a:ea typeface="Roboto" panose="02000000000000000000" pitchFamily="2" charset="0"/>
                <a:cs typeface="Roboto" panose="02000000000000000000" pitchFamily="2" charset="0"/>
              </a:rPr>
              <a:t> </a:t>
            </a:r>
            <a:r>
              <a:rPr lang="en-US" sz="1800" b="0" i="0" kern="1200" dirty="0" err="1">
                <a:latin typeface="Roboto" panose="02000000000000000000" pitchFamily="2" charset="0"/>
                <a:ea typeface="Roboto" panose="02000000000000000000" pitchFamily="2" charset="0"/>
                <a:cs typeface="Roboto" panose="02000000000000000000" pitchFamily="2" charset="0"/>
              </a:rPr>
              <a:t>trữ</a:t>
            </a:r>
            <a:r>
              <a:rPr lang="en-US" sz="1800" b="0" i="0" kern="1200" dirty="0">
                <a:latin typeface="Roboto" panose="02000000000000000000" pitchFamily="2" charset="0"/>
                <a:ea typeface="Roboto" panose="02000000000000000000" pitchFamily="2" charset="0"/>
                <a:cs typeface="Roboto" panose="02000000000000000000" pitchFamily="2" charset="0"/>
              </a:rPr>
              <a:t> </a:t>
            </a:r>
            <a:r>
              <a:rPr lang="en-US" sz="1800" b="0" i="0" kern="1200" dirty="0" err="1">
                <a:latin typeface="Roboto" panose="02000000000000000000" pitchFamily="2" charset="0"/>
                <a:ea typeface="Roboto" panose="02000000000000000000" pitchFamily="2" charset="0"/>
                <a:cs typeface="Roboto" panose="02000000000000000000" pitchFamily="2" charset="0"/>
              </a:rPr>
              <a:t>dữ</a:t>
            </a:r>
            <a:r>
              <a:rPr lang="en-US" sz="1800" b="0" i="0" kern="1200" dirty="0">
                <a:latin typeface="Roboto" panose="02000000000000000000" pitchFamily="2" charset="0"/>
                <a:ea typeface="Roboto" panose="02000000000000000000" pitchFamily="2" charset="0"/>
                <a:cs typeface="Roboto" panose="02000000000000000000" pitchFamily="2" charset="0"/>
              </a:rPr>
              <a:t> </a:t>
            </a:r>
            <a:r>
              <a:rPr lang="en-US" sz="1800" b="0" i="0" kern="1200" dirty="0" err="1">
                <a:latin typeface="Roboto" panose="02000000000000000000" pitchFamily="2" charset="0"/>
                <a:ea typeface="Roboto" panose="02000000000000000000" pitchFamily="2" charset="0"/>
                <a:cs typeface="Roboto" panose="02000000000000000000" pitchFamily="2" charset="0"/>
              </a:rPr>
              <a:t>liệu</a:t>
            </a:r>
            <a:endParaRPr lang="en-US" sz="1800" kern="1200" dirty="0"/>
          </a:p>
        </p:txBody>
      </p:sp>
      <p:sp>
        <p:nvSpPr>
          <p:cNvPr id="11" name="Freeform: Shape 10">
            <a:extLst>
              <a:ext uri="{FF2B5EF4-FFF2-40B4-BE49-F238E27FC236}">
                <a16:creationId xmlns:a16="http://schemas.microsoft.com/office/drawing/2014/main" id="{D8DAF647-9BA0-44D8-8A46-EDA1E343CFB3}"/>
              </a:ext>
            </a:extLst>
          </p:cNvPr>
          <p:cNvSpPr/>
          <p:nvPr/>
        </p:nvSpPr>
        <p:spPr>
          <a:xfrm>
            <a:off x="888780" y="1678418"/>
            <a:ext cx="591330" cy="1403366"/>
          </a:xfrm>
          <a:custGeom>
            <a:avLst/>
            <a:gdLst/>
            <a:ahLst/>
            <a:cxnLst/>
            <a:rect l="0" t="0" r="0" b="0"/>
            <a:pathLst>
              <a:path>
                <a:moveTo>
                  <a:pt x="0" y="0"/>
                </a:moveTo>
                <a:lnTo>
                  <a:pt x="0" y="1403366"/>
                </a:lnTo>
                <a:lnTo>
                  <a:pt x="314710" y="1403366"/>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A9B5ACB8-E314-421A-BD00-9EA3F0481AF9}"/>
              </a:ext>
            </a:extLst>
          </p:cNvPr>
          <p:cNvSpPr/>
          <p:nvPr/>
        </p:nvSpPr>
        <p:spPr>
          <a:xfrm>
            <a:off x="1480111" y="2865882"/>
            <a:ext cx="5109532" cy="431805"/>
          </a:xfrm>
          <a:custGeom>
            <a:avLst/>
            <a:gdLst>
              <a:gd name="connsiteX0" fmla="*/ 0 w 2410384"/>
              <a:gd name="connsiteY0" fmla="*/ 43181 h 431805"/>
              <a:gd name="connsiteX1" fmla="*/ 43181 w 2410384"/>
              <a:gd name="connsiteY1" fmla="*/ 0 h 431805"/>
              <a:gd name="connsiteX2" fmla="*/ 2367204 w 2410384"/>
              <a:gd name="connsiteY2" fmla="*/ 0 h 431805"/>
              <a:gd name="connsiteX3" fmla="*/ 2410385 w 2410384"/>
              <a:gd name="connsiteY3" fmla="*/ 43181 h 431805"/>
              <a:gd name="connsiteX4" fmla="*/ 2410384 w 2410384"/>
              <a:gd name="connsiteY4" fmla="*/ 388625 h 431805"/>
              <a:gd name="connsiteX5" fmla="*/ 2367203 w 2410384"/>
              <a:gd name="connsiteY5" fmla="*/ 431806 h 431805"/>
              <a:gd name="connsiteX6" fmla="*/ 43181 w 2410384"/>
              <a:gd name="connsiteY6" fmla="*/ 431805 h 431805"/>
              <a:gd name="connsiteX7" fmla="*/ 0 w 2410384"/>
              <a:gd name="connsiteY7" fmla="*/ 388624 h 431805"/>
              <a:gd name="connsiteX8" fmla="*/ 0 w 2410384"/>
              <a:gd name="connsiteY8" fmla="*/ 43181 h 43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0384" h="431805">
                <a:moveTo>
                  <a:pt x="0" y="43181"/>
                </a:moveTo>
                <a:cubicBezTo>
                  <a:pt x="0" y="19333"/>
                  <a:pt x="19333" y="0"/>
                  <a:pt x="43181" y="0"/>
                </a:cubicBezTo>
                <a:lnTo>
                  <a:pt x="2367204" y="0"/>
                </a:lnTo>
                <a:cubicBezTo>
                  <a:pt x="2391052" y="0"/>
                  <a:pt x="2410385" y="19333"/>
                  <a:pt x="2410385" y="43181"/>
                </a:cubicBezTo>
                <a:cubicBezTo>
                  <a:pt x="2410385" y="158329"/>
                  <a:pt x="2410384" y="273477"/>
                  <a:pt x="2410384" y="388625"/>
                </a:cubicBezTo>
                <a:cubicBezTo>
                  <a:pt x="2410384" y="412473"/>
                  <a:pt x="2391051" y="431806"/>
                  <a:pt x="2367203" y="431806"/>
                </a:cubicBezTo>
                <a:lnTo>
                  <a:pt x="43181" y="431805"/>
                </a:lnTo>
                <a:cubicBezTo>
                  <a:pt x="19333" y="431805"/>
                  <a:pt x="0" y="412472"/>
                  <a:pt x="0" y="388624"/>
                </a:cubicBezTo>
                <a:lnTo>
                  <a:pt x="0" y="43181"/>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937" tIns="35507" rIns="46937" bIns="35507" numCol="1" spcCol="1270" anchor="ctr" anchorCtr="0">
            <a:noAutofit/>
          </a:bodyPr>
          <a:lstStyle/>
          <a:p>
            <a:pPr marL="0" lvl="0" indent="0" algn="l" defTabSz="800100">
              <a:lnSpc>
                <a:spcPct val="90000"/>
              </a:lnSpc>
              <a:spcBef>
                <a:spcPct val="0"/>
              </a:spcBef>
              <a:spcAft>
                <a:spcPct val="35000"/>
              </a:spcAft>
              <a:buNone/>
            </a:pPr>
            <a:r>
              <a:rPr lang="en-US" sz="1800" kern="1200" dirty="0" err="1">
                <a:latin typeface="Roboto" panose="02000000000000000000" pitchFamily="2" charset="0"/>
                <a:ea typeface="Roboto" panose="02000000000000000000" pitchFamily="2" charset="0"/>
                <a:cs typeface="Roboto" panose="02000000000000000000" pitchFamily="2" charset="0"/>
              </a:rPr>
              <a:t>Tổ</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chức</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thực</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hiện</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các</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ch</a:t>
            </a:r>
            <a:r>
              <a:rPr lang="vi-VN" sz="1800" kern="1200" dirty="0">
                <a:latin typeface="Roboto" panose="02000000000000000000" pitchFamily="2" charset="0"/>
                <a:ea typeface="Roboto" panose="02000000000000000000" pitchFamily="2" charset="0"/>
                <a:cs typeface="Roboto" panose="02000000000000000000" pitchFamily="2" charset="0"/>
              </a:rPr>
              <a:t>ư</a:t>
            </a:r>
            <a:r>
              <a:rPr lang="en-US" sz="1800" kern="1200" dirty="0" err="1">
                <a:latin typeface="Roboto" panose="02000000000000000000" pitchFamily="2" charset="0"/>
                <a:ea typeface="Roboto" panose="02000000000000000000" pitchFamily="2" charset="0"/>
                <a:cs typeface="Roboto" panose="02000000000000000000" pitchFamily="2" charset="0"/>
              </a:rPr>
              <a:t>ơng</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trình</a:t>
            </a:r>
            <a:endParaRPr lang="en-US" sz="1800" kern="1200" dirty="0"/>
          </a:p>
        </p:txBody>
      </p:sp>
      <p:sp>
        <p:nvSpPr>
          <p:cNvPr id="13" name="Freeform: Shape 12">
            <a:extLst>
              <a:ext uri="{FF2B5EF4-FFF2-40B4-BE49-F238E27FC236}">
                <a16:creationId xmlns:a16="http://schemas.microsoft.com/office/drawing/2014/main" id="{E6518A70-0B86-4C13-9306-6CB1C2D84025}"/>
              </a:ext>
            </a:extLst>
          </p:cNvPr>
          <p:cNvSpPr/>
          <p:nvPr/>
        </p:nvSpPr>
        <p:spPr>
          <a:xfrm>
            <a:off x="888780" y="1678418"/>
            <a:ext cx="591330" cy="1995517"/>
          </a:xfrm>
          <a:custGeom>
            <a:avLst/>
            <a:gdLst/>
            <a:ahLst/>
            <a:cxnLst/>
            <a:rect l="0" t="0" r="0" b="0"/>
            <a:pathLst>
              <a:path>
                <a:moveTo>
                  <a:pt x="0" y="0"/>
                </a:moveTo>
                <a:lnTo>
                  <a:pt x="0" y="1995517"/>
                </a:lnTo>
                <a:lnTo>
                  <a:pt x="314710" y="1995517"/>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14" name="Freeform: Shape 13">
            <a:extLst>
              <a:ext uri="{FF2B5EF4-FFF2-40B4-BE49-F238E27FC236}">
                <a16:creationId xmlns:a16="http://schemas.microsoft.com/office/drawing/2014/main" id="{586ECD0D-4275-4E94-9BE8-9B5AD25E9BC7}"/>
              </a:ext>
            </a:extLst>
          </p:cNvPr>
          <p:cNvSpPr/>
          <p:nvPr/>
        </p:nvSpPr>
        <p:spPr>
          <a:xfrm>
            <a:off x="1480111" y="3405638"/>
            <a:ext cx="5109532" cy="536595"/>
          </a:xfrm>
          <a:custGeom>
            <a:avLst/>
            <a:gdLst>
              <a:gd name="connsiteX0" fmla="*/ 0 w 2410384"/>
              <a:gd name="connsiteY0" fmla="*/ 53660 h 536595"/>
              <a:gd name="connsiteX1" fmla="*/ 53660 w 2410384"/>
              <a:gd name="connsiteY1" fmla="*/ 0 h 536595"/>
              <a:gd name="connsiteX2" fmla="*/ 2356725 w 2410384"/>
              <a:gd name="connsiteY2" fmla="*/ 0 h 536595"/>
              <a:gd name="connsiteX3" fmla="*/ 2410385 w 2410384"/>
              <a:gd name="connsiteY3" fmla="*/ 53660 h 536595"/>
              <a:gd name="connsiteX4" fmla="*/ 2410384 w 2410384"/>
              <a:gd name="connsiteY4" fmla="*/ 482936 h 536595"/>
              <a:gd name="connsiteX5" fmla="*/ 2356724 w 2410384"/>
              <a:gd name="connsiteY5" fmla="*/ 536596 h 536595"/>
              <a:gd name="connsiteX6" fmla="*/ 53660 w 2410384"/>
              <a:gd name="connsiteY6" fmla="*/ 536595 h 536595"/>
              <a:gd name="connsiteX7" fmla="*/ 0 w 2410384"/>
              <a:gd name="connsiteY7" fmla="*/ 482935 h 536595"/>
              <a:gd name="connsiteX8" fmla="*/ 0 w 2410384"/>
              <a:gd name="connsiteY8" fmla="*/ 53660 h 53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0384" h="536595">
                <a:moveTo>
                  <a:pt x="0" y="53660"/>
                </a:moveTo>
                <a:cubicBezTo>
                  <a:pt x="0" y="24024"/>
                  <a:pt x="24024" y="0"/>
                  <a:pt x="53660" y="0"/>
                </a:cubicBezTo>
                <a:lnTo>
                  <a:pt x="2356725" y="0"/>
                </a:lnTo>
                <a:cubicBezTo>
                  <a:pt x="2386361" y="0"/>
                  <a:pt x="2410385" y="24024"/>
                  <a:pt x="2410385" y="53660"/>
                </a:cubicBezTo>
                <a:cubicBezTo>
                  <a:pt x="2410385" y="196752"/>
                  <a:pt x="2410384" y="339844"/>
                  <a:pt x="2410384" y="482936"/>
                </a:cubicBezTo>
                <a:cubicBezTo>
                  <a:pt x="2410384" y="512572"/>
                  <a:pt x="2386360" y="536596"/>
                  <a:pt x="2356724" y="536596"/>
                </a:cubicBezTo>
                <a:lnTo>
                  <a:pt x="53660" y="536595"/>
                </a:lnTo>
                <a:cubicBezTo>
                  <a:pt x="24024" y="536595"/>
                  <a:pt x="0" y="512571"/>
                  <a:pt x="0" y="482935"/>
                </a:cubicBezTo>
                <a:lnTo>
                  <a:pt x="0" y="53660"/>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0006" tIns="38576" rIns="50006" bIns="38576" numCol="1" spcCol="1270" anchor="ctr" anchorCtr="0">
            <a:noAutofit/>
          </a:bodyPr>
          <a:lstStyle/>
          <a:p>
            <a:pPr marL="0" lvl="0" indent="0" algn="l" defTabSz="800100">
              <a:lnSpc>
                <a:spcPct val="90000"/>
              </a:lnSpc>
              <a:spcBef>
                <a:spcPct val="0"/>
              </a:spcBef>
              <a:spcAft>
                <a:spcPct val="35000"/>
              </a:spcAft>
              <a:buNone/>
            </a:pPr>
            <a:r>
              <a:rPr lang="en-US" sz="1800" b="0" i="0" kern="1200" dirty="0" err="1">
                <a:latin typeface="Roboto" panose="02000000000000000000" pitchFamily="2" charset="0"/>
                <a:ea typeface="Roboto" panose="02000000000000000000" pitchFamily="2" charset="0"/>
                <a:cs typeface="Roboto" panose="02000000000000000000" pitchFamily="2" charset="0"/>
              </a:rPr>
              <a:t>Cung</a:t>
            </a:r>
            <a:r>
              <a:rPr lang="en-US" sz="1800" b="0" i="0" kern="1200" dirty="0">
                <a:latin typeface="Roboto" panose="02000000000000000000" pitchFamily="2" charset="0"/>
                <a:ea typeface="Roboto" panose="02000000000000000000" pitchFamily="2" charset="0"/>
                <a:cs typeface="Roboto" panose="02000000000000000000" pitchFamily="2" charset="0"/>
              </a:rPr>
              <a:t> </a:t>
            </a:r>
            <a:r>
              <a:rPr lang="en-US" sz="1800" b="0" i="0" kern="1200" dirty="0" err="1">
                <a:latin typeface="Roboto" panose="02000000000000000000" pitchFamily="2" charset="0"/>
                <a:ea typeface="Roboto" panose="02000000000000000000" pitchFamily="2" charset="0"/>
                <a:cs typeface="Roboto" panose="02000000000000000000" pitchFamily="2" charset="0"/>
              </a:rPr>
              <a:t>cấp</a:t>
            </a:r>
            <a:r>
              <a:rPr lang="en-US" sz="1800" b="0" i="0" kern="1200" dirty="0">
                <a:latin typeface="Roboto" panose="02000000000000000000" pitchFamily="2" charset="0"/>
                <a:ea typeface="Roboto" panose="02000000000000000000" pitchFamily="2" charset="0"/>
                <a:cs typeface="Roboto" panose="02000000000000000000" pitchFamily="2" charset="0"/>
              </a:rPr>
              <a:t> </a:t>
            </a:r>
            <a:r>
              <a:rPr lang="en-US" sz="1800" b="0" i="0" kern="1200" dirty="0" err="1">
                <a:latin typeface="Roboto" panose="02000000000000000000" pitchFamily="2" charset="0"/>
                <a:ea typeface="Roboto" panose="02000000000000000000" pitchFamily="2" charset="0"/>
                <a:cs typeface="Roboto" panose="02000000000000000000" pitchFamily="2" charset="0"/>
              </a:rPr>
              <a:t>môi</a:t>
            </a:r>
            <a:r>
              <a:rPr lang="en-US" sz="1800" b="0" i="0" kern="1200" dirty="0">
                <a:latin typeface="Roboto" panose="02000000000000000000" pitchFamily="2" charset="0"/>
                <a:ea typeface="Roboto" panose="02000000000000000000" pitchFamily="2" charset="0"/>
                <a:cs typeface="Roboto" panose="02000000000000000000" pitchFamily="2" charset="0"/>
              </a:rPr>
              <a:t> tr</a:t>
            </a:r>
            <a:r>
              <a:rPr lang="vi-VN" sz="1800" b="0" i="0" kern="1200" dirty="0">
                <a:latin typeface="Roboto" panose="02000000000000000000" pitchFamily="2" charset="0"/>
                <a:ea typeface="Roboto" panose="02000000000000000000" pitchFamily="2" charset="0"/>
                <a:cs typeface="Roboto" panose="02000000000000000000" pitchFamily="2" charset="0"/>
              </a:rPr>
              <a:t>ư</a:t>
            </a:r>
            <a:r>
              <a:rPr lang="en-US" sz="1800" b="0" i="0" kern="1200" dirty="0" err="1">
                <a:latin typeface="Roboto" panose="02000000000000000000" pitchFamily="2" charset="0"/>
                <a:ea typeface="Roboto" panose="02000000000000000000" pitchFamily="2" charset="0"/>
                <a:cs typeface="Roboto" panose="02000000000000000000" pitchFamily="2" charset="0"/>
              </a:rPr>
              <a:t>ờng</a:t>
            </a:r>
            <a:r>
              <a:rPr lang="en-US" sz="1800" b="0" i="0" kern="1200" dirty="0">
                <a:latin typeface="Roboto" panose="02000000000000000000" pitchFamily="2" charset="0"/>
                <a:ea typeface="Roboto" panose="02000000000000000000" pitchFamily="2" charset="0"/>
                <a:cs typeface="Roboto" panose="02000000000000000000" pitchFamily="2" charset="0"/>
              </a:rPr>
              <a:t> </a:t>
            </a:r>
            <a:r>
              <a:rPr lang="en-US" sz="1800" b="0" i="0" kern="1200" dirty="0" err="1">
                <a:latin typeface="Roboto" panose="02000000000000000000" pitchFamily="2" charset="0"/>
                <a:ea typeface="Roboto" panose="02000000000000000000" pitchFamily="2" charset="0"/>
                <a:cs typeface="Roboto" panose="02000000000000000000" pitchFamily="2" charset="0"/>
              </a:rPr>
              <a:t>giao</a:t>
            </a:r>
            <a:r>
              <a:rPr lang="en-US" sz="1800" b="0" i="0" kern="1200" dirty="0">
                <a:latin typeface="Roboto" panose="02000000000000000000" pitchFamily="2" charset="0"/>
                <a:ea typeface="Roboto" panose="02000000000000000000" pitchFamily="2" charset="0"/>
                <a:cs typeface="Roboto" panose="02000000000000000000" pitchFamily="2" charset="0"/>
              </a:rPr>
              <a:t> </a:t>
            </a:r>
            <a:r>
              <a:rPr lang="en-US" sz="1800" b="0" i="0" kern="1200" dirty="0" err="1">
                <a:latin typeface="Roboto" panose="02000000000000000000" pitchFamily="2" charset="0"/>
                <a:ea typeface="Roboto" panose="02000000000000000000" pitchFamily="2" charset="0"/>
                <a:cs typeface="Roboto" panose="02000000000000000000" pitchFamily="2" charset="0"/>
              </a:rPr>
              <a:t>tiếp</a:t>
            </a:r>
            <a:r>
              <a:rPr lang="en-US" sz="1800" b="0" i="0" kern="1200" dirty="0">
                <a:latin typeface="Roboto" panose="02000000000000000000" pitchFamily="2" charset="0"/>
                <a:ea typeface="Roboto" panose="02000000000000000000" pitchFamily="2" charset="0"/>
                <a:cs typeface="Roboto" panose="02000000000000000000" pitchFamily="2" charset="0"/>
              </a:rPr>
              <a:t> </a:t>
            </a:r>
            <a:r>
              <a:rPr lang="en-US" sz="1800" b="0" i="0" kern="1200" dirty="0" err="1">
                <a:latin typeface="Roboto" panose="02000000000000000000" pitchFamily="2" charset="0"/>
                <a:ea typeface="Roboto" panose="02000000000000000000" pitchFamily="2" charset="0"/>
                <a:cs typeface="Roboto" panose="02000000000000000000" pitchFamily="2" charset="0"/>
              </a:rPr>
              <a:t>với</a:t>
            </a:r>
            <a:r>
              <a:rPr lang="en-US" sz="1800" b="0" i="0" kern="1200" dirty="0">
                <a:latin typeface="Roboto" panose="02000000000000000000" pitchFamily="2" charset="0"/>
                <a:ea typeface="Roboto" panose="02000000000000000000" pitchFamily="2" charset="0"/>
                <a:cs typeface="Roboto" panose="02000000000000000000" pitchFamily="2" charset="0"/>
              </a:rPr>
              <a:t> </a:t>
            </a:r>
            <a:r>
              <a:rPr lang="en-US" sz="1800" b="0" i="0" kern="1200" dirty="0" err="1">
                <a:latin typeface="Roboto" panose="02000000000000000000" pitchFamily="2" charset="0"/>
                <a:ea typeface="Roboto" panose="02000000000000000000" pitchFamily="2" charset="0"/>
                <a:cs typeface="Roboto" panose="02000000000000000000" pitchFamily="2" charset="0"/>
              </a:rPr>
              <a:t>người</a:t>
            </a:r>
            <a:r>
              <a:rPr lang="en-US" sz="1800" b="0" i="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sử</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dụng</a:t>
            </a:r>
            <a:endParaRPr lang="en-US" sz="1800" kern="1200" dirty="0"/>
          </a:p>
        </p:txBody>
      </p:sp>
      <p:sp>
        <p:nvSpPr>
          <p:cNvPr id="15" name="Freeform: Shape 14">
            <a:extLst>
              <a:ext uri="{FF2B5EF4-FFF2-40B4-BE49-F238E27FC236}">
                <a16:creationId xmlns:a16="http://schemas.microsoft.com/office/drawing/2014/main" id="{0346624F-255F-447D-AFC8-E47F4DBDBB12}"/>
              </a:ext>
            </a:extLst>
          </p:cNvPr>
          <p:cNvSpPr/>
          <p:nvPr/>
        </p:nvSpPr>
        <p:spPr>
          <a:xfrm>
            <a:off x="888780" y="1678418"/>
            <a:ext cx="591330" cy="2590994"/>
          </a:xfrm>
          <a:custGeom>
            <a:avLst/>
            <a:gdLst/>
            <a:ahLst/>
            <a:cxnLst/>
            <a:rect l="0" t="0" r="0" b="0"/>
            <a:pathLst>
              <a:path>
                <a:moveTo>
                  <a:pt x="0" y="0"/>
                </a:moveTo>
                <a:lnTo>
                  <a:pt x="0" y="2590994"/>
                </a:lnTo>
                <a:lnTo>
                  <a:pt x="314710" y="2590994"/>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16" name="Freeform: Shape 15">
            <a:extLst>
              <a:ext uri="{FF2B5EF4-FFF2-40B4-BE49-F238E27FC236}">
                <a16:creationId xmlns:a16="http://schemas.microsoft.com/office/drawing/2014/main" id="{BD64E0ED-4A84-4592-BA50-CFB62A55B3EC}"/>
              </a:ext>
            </a:extLst>
          </p:cNvPr>
          <p:cNvSpPr/>
          <p:nvPr/>
        </p:nvSpPr>
        <p:spPr>
          <a:xfrm>
            <a:off x="1480111" y="4050185"/>
            <a:ext cx="5109532" cy="438454"/>
          </a:xfrm>
          <a:custGeom>
            <a:avLst/>
            <a:gdLst>
              <a:gd name="connsiteX0" fmla="*/ 0 w 2410384"/>
              <a:gd name="connsiteY0" fmla="*/ 43845 h 438454"/>
              <a:gd name="connsiteX1" fmla="*/ 43845 w 2410384"/>
              <a:gd name="connsiteY1" fmla="*/ 0 h 438454"/>
              <a:gd name="connsiteX2" fmla="*/ 2366539 w 2410384"/>
              <a:gd name="connsiteY2" fmla="*/ 0 h 438454"/>
              <a:gd name="connsiteX3" fmla="*/ 2410384 w 2410384"/>
              <a:gd name="connsiteY3" fmla="*/ 43845 h 438454"/>
              <a:gd name="connsiteX4" fmla="*/ 2410384 w 2410384"/>
              <a:gd name="connsiteY4" fmla="*/ 394609 h 438454"/>
              <a:gd name="connsiteX5" fmla="*/ 2366539 w 2410384"/>
              <a:gd name="connsiteY5" fmla="*/ 438454 h 438454"/>
              <a:gd name="connsiteX6" fmla="*/ 43845 w 2410384"/>
              <a:gd name="connsiteY6" fmla="*/ 438454 h 438454"/>
              <a:gd name="connsiteX7" fmla="*/ 0 w 2410384"/>
              <a:gd name="connsiteY7" fmla="*/ 394609 h 438454"/>
              <a:gd name="connsiteX8" fmla="*/ 0 w 2410384"/>
              <a:gd name="connsiteY8" fmla="*/ 43845 h 43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0384" h="438454">
                <a:moveTo>
                  <a:pt x="0" y="43845"/>
                </a:moveTo>
                <a:cubicBezTo>
                  <a:pt x="0" y="19630"/>
                  <a:pt x="19630" y="0"/>
                  <a:pt x="43845" y="0"/>
                </a:cubicBezTo>
                <a:lnTo>
                  <a:pt x="2366539" y="0"/>
                </a:lnTo>
                <a:cubicBezTo>
                  <a:pt x="2390754" y="0"/>
                  <a:pt x="2410384" y="19630"/>
                  <a:pt x="2410384" y="43845"/>
                </a:cubicBezTo>
                <a:lnTo>
                  <a:pt x="2410384" y="394609"/>
                </a:lnTo>
                <a:cubicBezTo>
                  <a:pt x="2410384" y="418824"/>
                  <a:pt x="2390754" y="438454"/>
                  <a:pt x="2366539" y="438454"/>
                </a:cubicBezTo>
                <a:lnTo>
                  <a:pt x="43845" y="438454"/>
                </a:lnTo>
                <a:cubicBezTo>
                  <a:pt x="19630" y="438454"/>
                  <a:pt x="0" y="418824"/>
                  <a:pt x="0" y="394609"/>
                </a:cubicBezTo>
                <a:lnTo>
                  <a:pt x="0" y="43845"/>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132" tIns="35702" rIns="47132" bIns="35702" numCol="1" spcCol="1270" anchor="ctr" anchorCtr="0">
            <a:noAutofit/>
          </a:bodyPr>
          <a:lstStyle/>
          <a:p>
            <a:pPr marL="0" lvl="0" indent="0" defTabSz="800100">
              <a:lnSpc>
                <a:spcPct val="90000"/>
              </a:lnSpc>
              <a:spcBef>
                <a:spcPct val="0"/>
              </a:spcBef>
              <a:spcAft>
                <a:spcPct val="35000"/>
              </a:spcAft>
              <a:buNone/>
            </a:pPr>
            <a:r>
              <a:rPr lang="en-US" sz="1800" b="0" i="0" kern="1200" dirty="0" err="1">
                <a:latin typeface="Roboto" panose="02000000000000000000" pitchFamily="2" charset="0"/>
                <a:ea typeface="Roboto" panose="02000000000000000000" pitchFamily="2" charset="0"/>
                <a:cs typeface="Roboto" panose="02000000000000000000" pitchFamily="2" charset="0"/>
              </a:rPr>
              <a:t>Cung</a:t>
            </a:r>
            <a:r>
              <a:rPr lang="en-US" sz="1800" b="0" i="0" kern="1200" dirty="0">
                <a:latin typeface="Roboto" panose="02000000000000000000" pitchFamily="2" charset="0"/>
                <a:ea typeface="Roboto" panose="02000000000000000000" pitchFamily="2" charset="0"/>
                <a:cs typeface="Roboto" panose="02000000000000000000" pitchFamily="2" charset="0"/>
              </a:rPr>
              <a:t> </a:t>
            </a:r>
            <a:r>
              <a:rPr lang="en-US" sz="1800" b="0" i="0" kern="1200" dirty="0" err="1">
                <a:latin typeface="Roboto" panose="02000000000000000000" pitchFamily="2" charset="0"/>
                <a:ea typeface="Roboto" panose="02000000000000000000" pitchFamily="2" charset="0"/>
                <a:cs typeface="Roboto" panose="02000000000000000000" pitchFamily="2" charset="0"/>
              </a:rPr>
              <a:t>cấp</a:t>
            </a:r>
            <a:r>
              <a:rPr lang="en-US" sz="1800" b="0" i="0" kern="1200" dirty="0">
                <a:latin typeface="Roboto" panose="02000000000000000000" pitchFamily="2" charset="0"/>
                <a:ea typeface="Roboto" panose="02000000000000000000" pitchFamily="2" charset="0"/>
                <a:cs typeface="Roboto" panose="02000000000000000000" pitchFamily="2" charset="0"/>
              </a:rPr>
              <a:t> </a:t>
            </a:r>
            <a:r>
              <a:rPr lang="en-US" sz="1800" b="0" i="0" kern="1200" dirty="0" err="1">
                <a:latin typeface="Roboto" panose="02000000000000000000" pitchFamily="2" charset="0"/>
                <a:ea typeface="Roboto" panose="02000000000000000000" pitchFamily="2" charset="0"/>
                <a:cs typeface="Roboto" panose="02000000000000000000" pitchFamily="2" charset="0"/>
              </a:rPr>
              <a:t>các</a:t>
            </a:r>
            <a:r>
              <a:rPr lang="en-US" sz="1800" b="0" i="0" kern="1200" dirty="0">
                <a:latin typeface="Roboto" panose="02000000000000000000" pitchFamily="2" charset="0"/>
                <a:ea typeface="Roboto" panose="02000000000000000000" pitchFamily="2" charset="0"/>
                <a:cs typeface="Roboto" panose="02000000000000000000" pitchFamily="2" charset="0"/>
              </a:rPr>
              <a:t> </a:t>
            </a:r>
            <a:r>
              <a:rPr lang="en-US" sz="1800" b="0" i="0" kern="1200" dirty="0" err="1">
                <a:latin typeface="Roboto" panose="02000000000000000000" pitchFamily="2" charset="0"/>
                <a:ea typeface="Roboto" panose="02000000000000000000" pitchFamily="2" charset="0"/>
                <a:cs typeface="Roboto" panose="02000000000000000000" pitchFamily="2" charset="0"/>
              </a:rPr>
              <a:t>tiện</a:t>
            </a:r>
            <a:r>
              <a:rPr lang="en-US" sz="1800" b="0" i="0" kern="1200" dirty="0">
                <a:latin typeface="Roboto" panose="02000000000000000000" pitchFamily="2" charset="0"/>
                <a:ea typeface="Roboto" panose="02000000000000000000" pitchFamily="2" charset="0"/>
                <a:cs typeface="Roboto" panose="02000000000000000000" pitchFamily="2" charset="0"/>
              </a:rPr>
              <a:t> </a:t>
            </a:r>
            <a:r>
              <a:rPr lang="en-US" sz="1800" b="0" i="0" kern="1200" dirty="0" err="1">
                <a:latin typeface="Roboto" panose="02000000000000000000" pitchFamily="2" charset="0"/>
                <a:ea typeface="Roboto" panose="02000000000000000000" pitchFamily="2" charset="0"/>
                <a:cs typeface="Roboto" panose="02000000000000000000" pitchFamily="2" charset="0"/>
              </a:rPr>
              <a:t>ích</a:t>
            </a:r>
            <a:endParaRPr lang="en-US" sz="1800" kern="1200" dirty="0"/>
          </a:p>
        </p:txBody>
      </p:sp>
      <p:sp>
        <p:nvSpPr>
          <p:cNvPr id="17" name="Rectangle: Rounded Corners 16">
            <a:extLst>
              <a:ext uri="{FF2B5EF4-FFF2-40B4-BE49-F238E27FC236}">
                <a16:creationId xmlns:a16="http://schemas.microsoft.com/office/drawing/2014/main" id="{FF0D5760-9161-4B81-ADFF-C0297A04F801}"/>
              </a:ext>
            </a:extLst>
          </p:cNvPr>
          <p:cNvSpPr/>
          <p:nvPr/>
        </p:nvSpPr>
        <p:spPr>
          <a:xfrm>
            <a:off x="1480110" y="3414744"/>
            <a:ext cx="5109532" cy="536595"/>
          </a:xfrm>
          <a:prstGeom prst="roundRect">
            <a:avLst>
              <a:gd name="adj" fmla="val 10174"/>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71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000">
                <a:latin typeface="Roboto Condensed" panose="02000000000000000000" pitchFamily="2" charset="0"/>
                <a:ea typeface="Roboto Condensed" panose="02000000000000000000" pitchFamily="2" charset="0"/>
                <a:cs typeface="Roboto Condensed" panose="02000000000000000000" pitchFamily="2" charset="0"/>
              </a:rPr>
              <a:t>LỊCH SỬ PHÁT TRIỂN CỦA HỆ ĐIỀU HÀNH MÁY TÍNH CÁ NHÂN</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1</a:t>
            </a:r>
            <a:endParaRPr sz="2800"/>
          </a:p>
        </p:txBody>
      </p:sp>
      <p:graphicFrame>
        <p:nvGraphicFramePr>
          <p:cNvPr id="2" name="Diagram 1">
            <a:extLst>
              <a:ext uri="{FF2B5EF4-FFF2-40B4-BE49-F238E27FC236}">
                <a16:creationId xmlns:a16="http://schemas.microsoft.com/office/drawing/2014/main" id="{59D83FA3-B15D-C434-42E9-847E678CE609}"/>
              </a:ext>
            </a:extLst>
          </p:cNvPr>
          <p:cNvGraphicFramePr/>
          <p:nvPr>
            <p:extLst>
              <p:ext uri="{D42A27DB-BD31-4B8C-83A1-F6EECF244321}">
                <p14:modId xmlns:p14="http://schemas.microsoft.com/office/powerpoint/2010/main" val="773478943"/>
              </p:ext>
            </p:extLst>
          </p:nvPr>
        </p:nvGraphicFramePr>
        <p:xfrm>
          <a:off x="297450" y="1106903"/>
          <a:ext cx="3037014" cy="3245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Rectangle: Rounded Corners 18">
            <a:extLst>
              <a:ext uri="{FF2B5EF4-FFF2-40B4-BE49-F238E27FC236}">
                <a16:creationId xmlns:a16="http://schemas.microsoft.com/office/drawing/2014/main" id="{25AB3073-F8B8-1784-EE04-ED81E62B4222}"/>
              </a:ext>
            </a:extLst>
          </p:cNvPr>
          <p:cNvSpPr/>
          <p:nvPr/>
        </p:nvSpPr>
        <p:spPr>
          <a:xfrm>
            <a:off x="893775" y="2362487"/>
            <a:ext cx="2440690" cy="428839"/>
          </a:xfrm>
          <a:prstGeom prst="roundRect">
            <a:avLst>
              <a:gd name="adj" fmla="val 10174"/>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863F4B4-4FEF-4E71-FB48-DD919CED009B}"/>
              </a:ext>
            </a:extLst>
          </p:cNvPr>
          <p:cNvPicPr>
            <a:picLocks noChangeAspect="1"/>
          </p:cNvPicPr>
          <p:nvPr/>
        </p:nvPicPr>
        <p:blipFill>
          <a:blip r:embed="rId8"/>
          <a:stretch>
            <a:fillRect/>
          </a:stretch>
        </p:blipFill>
        <p:spPr>
          <a:xfrm>
            <a:off x="3563199" y="1375046"/>
            <a:ext cx="5342902" cy="3104659"/>
          </a:xfrm>
          <a:prstGeom prst="rect">
            <a:avLst/>
          </a:prstGeom>
        </p:spPr>
      </p:pic>
      <p:sp>
        <p:nvSpPr>
          <p:cNvPr id="8" name="TextBox 7">
            <a:extLst>
              <a:ext uri="{FF2B5EF4-FFF2-40B4-BE49-F238E27FC236}">
                <a16:creationId xmlns:a16="http://schemas.microsoft.com/office/drawing/2014/main" id="{CC885E6B-87C4-0AF9-937B-13E100511B6F}"/>
              </a:ext>
            </a:extLst>
          </p:cNvPr>
          <p:cNvSpPr txBox="1"/>
          <p:nvPr/>
        </p:nvSpPr>
        <p:spPr>
          <a:xfrm>
            <a:off x="4408488" y="1759157"/>
            <a:ext cx="2494880" cy="253916"/>
          </a:xfrm>
          <a:prstGeom prst="rect">
            <a:avLst/>
          </a:prstGeom>
          <a:noFill/>
        </p:spPr>
        <p:txBody>
          <a:bodyPr wrap="square" rtlCol="0">
            <a:spAutoFit/>
          </a:bodyPr>
          <a:lstStyle/>
          <a:p>
            <a:r>
              <a:rPr lang="en-US" sz="1050">
                <a:solidFill>
                  <a:schemeClr val="bg1"/>
                </a:solidFill>
                <a:latin typeface="Times New Roman" panose="02020603050405020304" pitchFamily="18" charset="0"/>
                <a:cs typeface="Times New Roman" panose="02020603050405020304" pitchFamily="18" charset="0"/>
              </a:rPr>
              <a:t>copy baitap1.doc baitap2.doc</a:t>
            </a:r>
          </a:p>
        </p:txBody>
      </p:sp>
    </p:spTree>
    <p:extLst>
      <p:ext uri="{BB962C8B-B14F-4D97-AF65-F5344CB8AC3E}">
        <p14:creationId xmlns:p14="http://schemas.microsoft.com/office/powerpoint/2010/main" val="407240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E36B634B-3FD3-4FB3-A778-2185E89E55ED}"/>
                                            </p:graphicEl>
                                          </p:spTgt>
                                        </p:tgtEl>
                                        <p:attrNameLst>
                                          <p:attrName>style.visibility</p:attrName>
                                        </p:attrNameLst>
                                      </p:cBhvr>
                                      <p:to>
                                        <p:strVal val="visible"/>
                                      </p:to>
                                    </p:set>
                                    <p:animEffect transition="in" filter="fade">
                                      <p:cBhvr>
                                        <p:cTn id="7" dur="500"/>
                                        <p:tgtEl>
                                          <p:spTgt spid="2">
                                            <p:graphicEl>
                                              <a:dgm id="{E36B634B-3FD3-4FB3-A778-2185E89E55E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C996AB71-76CF-4DE5-B5F8-9CD67C65F4F0}"/>
                                            </p:graphicEl>
                                          </p:spTgt>
                                        </p:tgtEl>
                                        <p:attrNameLst>
                                          <p:attrName>style.visibility</p:attrName>
                                        </p:attrNameLst>
                                      </p:cBhvr>
                                      <p:to>
                                        <p:strVal val="visible"/>
                                      </p:to>
                                    </p:set>
                                    <p:animEffect transition="in" filter="fade">
                                      <p:cBhvr>
                                        <p:cTn id="12" dur="500"/>
                                        <p:tgtEl>
                                          <p:spTgt spid="2">
                                            <p:graphicEl>
                                              <a:dgm id="{C996AB71-76CF-4DE5-B5F8-9CD67C65F4F0}"/>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graphicEl>
                                              <a:dgm id="{3D9D5F13-AE07-4AA7-97DC-92403AC6EE85}"/>
                                            </p:graphicEl>
                                          </p:spTgt>
                                        </p:tgtEl>
                                        <p:attrNameLst>
                                          <p:attrName>style.visibility</p:attrName>
                                        </p:attrNameLst>
                                      </p:cBhvr>
                                      <p:to>
                                        <p:strVal val="visible"/>
                                      </p:to>
                                    </p:set>
                                    <p:animEffect transition="in" filter="fade">
                                      <p:cBhvr>
                                        <p:cTn id="15" dur="500"/>
                                        <p:tgtEl>
                                          <p:spTgt spid="2">
                                            <p:graphicEl>
                                              <a:dgm id="{3D9D5F13-AE07-4AA7-97DC-92403AC6EE8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graphicEl>
                                              <a:dgm id="{2CB02D7A-A521-47CA-9908-D20443710A59}"/>
                                            </p:graphicEl>
                                          </p:spTgt>
                                        </p:tgtEl>
                                        <p:attrNameLst>
                                          <p:attrName>style.visibility</p:attrName>
                                        </p:attrNameLst>
                                      </p:cBhvr>
                                      <p:to>
                                        <p:strVal val="visible"/>
                                      </p:to>
                                    </p:set>
                                    <p:animEffect transition="in" filter="fade">
                                      <p:cBhvr>
                                        <p:cTn id="20" dur="500"/>
                                        <p:tgtEl>
                                          <p:spTgt spid="2">
                                            <p:graphicEl>
                                              <a:dgm id="{2CB02D7A-A521-47CA-9908-D20443710A59}"/>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graphicEl>
                                              <a:dgm id="{EDDBBF66-7A9E-4FA5-9D4E-05C2D6DFFED2}"/>
                                            </p:graphicEl>
                                          </p:spTgt>
                                        </p:tgtEl>
                                        <p:attrNameLst>
                                          <p:attrName>style.visibility</p:attrName>
                                        </p:attrNameLst>
                                      </p:cBhvr>
                                      <p:to>
                                        <p:strVal val="visible"/>
                                      </p:to>
                                    </p:set>
                                    <p:animEffect transition="in" filter="fade">
                                      <p:cBhvr>
                                        <p:cTn id="23" dur="500"/>
                                        <p:tgtEl>
                                          <p:spTgt spid="2">
                                            <p:graphicEl>
                                              <a:dgm id="{EDDBBF66-7A9E-4FA5-9D4E-05C2D6DFFED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graphicEl>
                                              <a:dgm id="{6DCFAF25-9862-412F-A790-B52F5A219BF4}"/>
                                            </p:graphicEl>
                                          </p:spTgt>
                                        </p:tgtEl>
                                        <p:attrNameLst>
                                          <p:attrName>style.visibility</p:attrName>
                                        </p:attrNameLst>
                                      </p:cBhvr>
                                      <p:to>
                                        <p:strVal val="visible"/>
                                      </p:to>
                                    </p:set>
                                    <p:animEffect transition="in" filter="fade">
                                      <p:cBhvr>
                                        <p:cTn id="28" dur="500"/>
                                        <p:tgtEl>
                                          <p:spTgt spid="2">
                                            <p:graphicEl>
                                              <a:dgm id="{6DCFAF25-9862-412F-A790-B52F5A219BF4}"/>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graphicEl>
                                              <a:dgm id="{A4B4F11D-3949-4152-ADC2-BB50304F3FFC}"/>
                                            </p:graphicEl>
                                          </p:spTgt>
                                        </p:tgtEl>
                                        <p:attrNameLst>
                                          <p:attrName>style.visibility</p:attrName>
                                        </p:attrNameLst>
                                      </p:cBhvr>
                                      <p:to>
                                        <p:strVal val="visible"/>
                                      </p:to>
                                    </p:set>
                                    <p:animEffect transition="in" filter="fade">
                                      <p:cBhvr>
                                        <p:cTn id="31" dur="500"/>
                                        <p:tgtEl>
                                          <p:spTgt spid="2">
                                            <p:graphicEl>
                                              <a:dgm id="{A4B4F11D-3949-4152-ADC2-BB50304F3FFC}"/>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iterate type="lt">
                                    <p:tmPct val="10000"/>
                                  </p:iterate>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0" presetClass="exit" presetSubtype="0" fill="hold" grpId="1" nodeType="withEffect">
                                  <p:stCondLst>
                                    <p:cond delay="0"/>
                                  </p:stCondLst>
                                  <p:iterate type="lt">
                                    <p:tmPct val="0"/>
                                  </p:iterate>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19" grpId="0" animBg="1"/>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000">
                <a:latin typeface="Roboto Condensed" panose="02000000000000000000" pitchFamily="2" charset="0"/>
                <a:ea typeface="Roboto Condensed" panose="02000000000000000000" pitchFamily="2" charset="0"/>
                <a:cs typeface="Roboto Condensed" panose="02000000000000000000" pitchFamily="2" charset="0"/>
              </a:rPr>
              <a:t>LỊCH SỬ PHÁT TRIỂN CỦA HỆ ĐIỀU HÀNH MÁY TÍNH CÁ NHÂN</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1</a:t>
            </a:r>
            <a:endParaRPr sz="2800"/>
          </a:p>
        </p:txBody>
      </p:sp>
      <p:graphicFrame>
        <p:nvGraphicFramePr>
          <p:cNvPr id="2" name="Diagram 1">
            <a:extLst>
              <a:ext uri="{FF2B5EF4-FFF2-40B4-BE49-F238E27FC236}">
                <a16:creationId xmlns:a16="http://schemas.microsoft.com/office/drawing/2014/main" id="{59D83FA3-B15D-C434-42E9-847E678CE609}"/>
              </a:ext>
            </a:extLst>
          </p:cNvPr>
          <p:cNvGraphicFramePr/>
          <p:nvPr/>
        </p:nvGraphicFramePr>
        <p:xfrm>
          <a:off x="297450" y="1106903"/>
          <a:ext cx="3037014" cy="3245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Rectangle: Rounded Corners 18">
            <a:extLst>
              <a:ext uri="{FF2B5EF4-FFF2-40B4-BE49-F238E27FC236}">
                <a16:creationId xmlns:a16="http://schemas.microsoft.com/office/drawing/2014/main" id="{25AB3073-F8B8-1784-EE04-ED81E62B4222}"/>
              </a:ext>
            </a:extLst>
          </p:cNvPr>
          <p:cNvSpPr/>
          <p:nvPr/>
        </p:nvSpPr>
        <p:spPr>
          <a:xfrm>
            <a:off x="893774" y="2919377"/>
            <a:ext cx="2440690" cy="428839"/>
          </a:xfrm>
          <a:prstGeom prst="roundRect">
            <a:avLst>
              <a:gd name="adj" fmla="val 10174"/>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394388B-6EFB-2F26-6D1D-C999858250F5}"/>
              </a:ext>
            </a:extLst>
          </p:cNvPr>
          <p:cNvPicPr>
            <a:picLocks noChangeAspect="1"/>
          </p:cNvPicPr>
          <p:nvPr/>
        </p:nvPicPr>
        <p:blipFill>
          <a:blip r:embed="rId8"/>
          <a:stretch>
            <a:fillRect/>
          </a:stretch>
        </p:blipFill>
        <p:spPr>
          <a:xfrm>
            <a:off x="3520833" y="1413784"/>
            <a:ext cx="5353217" cy="3011185"/>
          </a:xfrm>
          <a:prstGeom prst="rect">
            <a:avLst/>
          </a:prstGeom>
        </p:spPr>
      </p:pic>
      <p:pic>
        <p:nvPicPr>
          <p:cNvPr id="4" name="Picture 3">
            <a:extLst>
              <a:ext uri="{FF2B5EF4-FFF2-40B4-BE49-F238E27FC236}">
                <a16:creationId xmlns:a16="http://schemas.microsoft.com/office/drawing/2014/main" id="{F1C6E6BB-FCB4-4D36-ACC4-4A741970CCFC}"/>
              </a:ext>
            </a:extLst>
          </p:cNvPr>
          <p:cNvPicPr>
            <a:picLocks noChangeAspect="1"/>
          </p:cNvPicPr>
          <p:nvPr/>
        </p:nvPicPr>
        <p:blipFill rotWithShape="1">
          <a:blip r:embed="rId9"/>
          <a:srcRect b="2757"/>
          <a:stretch/>
        </p:blipFill>
        <p:spPr>
          <a:xfrm>
            <a:off x="4786670" y="1664413"/>
            <a:ext cx="3931920" cy="2024010"/>
          </a:xfrm>
          <a:prstGeom prst="rect">
            <a:avLst/>
          </a:prstGeom>
        </p:spPr>
      </p:pic>
    </p:spTree>
    <p:extLst>
      <p:ext uri="{BB962C8B-B14F-4D97-AF65-F5344CB8AC3E}">
        <p14:creationId xmlns:p14="http://schemas.microsoft.com/office/powerpoint/2010/main" val="27338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 presetClass="entr" presetSubtype="0" fill="hold" nodeType="withEffect">
                                  <p:stCondLst>
                                    <p:cond delay="0"/>
                                  </p:stCondLst>
                                  <p:childTnLst>
                                    <p:set>
                                      <p:cBhvr>
                                        <p:cTn id="14" dur="1" fill="hold">
                                          <p:stCondLst>
                                            <p:cond delay="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000">
                <a:latin typeface="Roboto Condensed" panose="02000000000000000000" pitchFamily="2" charset="0"/>
                <a:ea typeface="Roboto Condensed" panose="02000000000000000000" pitchFamily="2" charset="0"/>
                <a:cs typeface="Roboto Condensed" panose="02000000000000000000" pitchFamily="2" charset="0"/>
              </a:rPr>
              <a:t>LỊCH SỬ PHÁT TRIỂN CỦA HỆ ĐIỀU HÀNH MÁY TÍNH CÁ NHÂN</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1</a:t>
            </a:r>
            <a:endParaRPr sz="2800"/>
          </a:p>
        </p:txBody>
      </p:sp>
      <p:graphicFrame>
        <p:nvGraphicFramePr>
          <p:cNvPr id="2" name="Diagram 1">
            <a:extLst>
              <a:ext uri="{FF2B5EF4-FFF2-40B4-BE49-F238E27FC236}">
                <a16:creationId xmlns:a16="http://schemas.microsoft.com/office/drawing/2014/main" id="{59D83FA3-B15D-C434-42E9-847E678CE609}"/>
              </a:ext>
            </a:extLst>
          </p:cNvPr>
          <p:cNvGraphicFramePr/>
          <p:nvPr/>
        </p:nvGraphicFramePr>
        <p:xfrm>
          <a:off x="297450" y="1106903"/>
          <a:ext cx="3037014" cy="3245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Rectangle: Rounded Corners 18">
            <a:extLst>
              <a:ext uri="{FF2B5EF4-FFF2-40B4-BE49-F238E27FC236}">
                <a16:creationId xmlns:a16="http://schemas.microsoft.com/office/drawing/2014/main" id="{25AB3073-F8B8-1784-EE04-ED81E62B4222}"/>
              </a:ext>
            </a:extLst>
          </p:cNvPr>
          <p:cNvSpPr/>
          <p:nvPr/>
        </p:nvSpPr>
        <p:spPr>
          <a:xfrm>
            <a:off x="893774" y="3484642"/>
            <a:ext cx="2440690" cy="428839"/>
          </a:xfrm>
          <a:prstGeom prst="roundRect">
            <a:avLst>
              <a:gd name="adj" fmla="val 10174"/>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How do I connect the printer to my computer using a USB cable? | Brother">
            <a:extLst>
              <a:ext uri="{FF2B5EF4-FFF2-40B4-BE49-F238E27FC236}">
                <a16:creationId xmlns:a16="http://schemas.microsoft.com/office/drawing/2014/main" id="{7ED5181A-573D-FD2D-CE8C-3B365E122E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4263" y="2050465"/>
            <a:ext cx="4891523" cy="1500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97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000">
                <a:latin typeface="Roboto Condensed" panose="02000000000000000000" pitchFamily="2" charset="0"/>
                <a:ea typeface="Roboto Condensed" panose="02000000000000000000" pitchFamily="2" charset="0"/>
                <a:cs typeface="Roboto Condensed" panose="02000000000000000000" pitchFamily="2" charset="0"/>
              </a:rPr>
              <a:t>LỊCH SỬ PHÁT TRIỂN CỦA HỆ ĐIỀU HÀNH MÁY TÍNH CÁ NHÂN</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1</a:t>
            </a:r>
            <a:endParaRPr sz="2800"/>
          </a:p>
        </p:txBody>
      </p:sp>
      <p:sp>
        <p:nvSpPr>
          <p:cNvPr id="7" name="Freeform: Shape 6">
            <a:extLst>
              <a:ext uri="{FF2B5EF4-FFF2-40B4-BE49-F238E27FC236}">
                <a16:creationId xmlns:a16="http://schemas.microsoft.com/office/drawing/2014/main" id="{E683FDEB-5941-4B3A-9400-E3FF44963B29}"/>
              </a:ext>
            </a:extLst>
          </p:cNvPr>
          <p:cNvSpPr/>
          <p:nvPr/>
        </p:nvSpPr>
        <p:spPr>
          <a:xfrm>
            <a:off x="297450" y="1068692"/>
            <a:ext cx="2728871" cy="471351"/>
          </a:xfrm>
          <a:custGeom>
            <a:avLst/>
            <a:gdLst>
              <a:gd name="connsiteX0" fmla="*/ 0 w 2734099"/>
              <a:gd name="connsiteY0" fmla="*/ 62938 h 629376"/>
              <a:gd name="connsiteX1" fmla="*/ 62938 w 2734099"/>
              <a:gd name="connsiteY1" fmla="*/ 0 h 629376"/>
              <a:gd name="connsiteX2" fmla="*/ 2671161 w 2734099"/>
              <a:gd name="connsiteY2" fmla="*/ 0 h 629376"/>
              <a:gd name="connsiteX3" fmla="*/ 2734099 w 2734099"/>
              <a:gd name="connsiteY3" fmla="*/ 62938 h 629376"/>
              <a:gd name="connsiteX4" fmla="*/ 2734099 w 2734099"/>
              <a:gd name="connsiteY4" fmla="*/ 566438 h 629376"/>
              <a:gd name="connsiteX5" fmla="*/ 2671161 w 2734099"/>
              <a:gd name="connsiteY5" fmla="*/ 629376 h 629376"/>
              <a:gd name="connsiteX6" fmla="*/ 62938 w 2734099"/>
              <a:gd name="connsiteY6" fmla="*/ 629376 h 629376"/>
              <a:gd name="connsiteX7" fmla="*/ 0 w 2734099"/>
              <a:gd name="connsiteY7" fmla="*/ 566438 h 629376"/>
              <a:gd name="connsiteX8" fmla="*/ 0 w 2734099"/>
              <a:gd name="connsiteY8" fmla="*/ 62938 h 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4099" h="629376">
                <a:moveTo>
                  <a:pt x="0" y="62938"/>
                </a:moveTo>
                <a:cubicBezTo>
                  <a:pt x="0" y="28178"/>
                  <a:pt x="28178" y="0"/>
                  <a:pt x="62938" y="0"/>
                </a:cubicBezTo>
                <a:lnTo>
                  <a:pt x="2671161" y="0"/>
                </a:lnTo>
                <a:cubicBezTo>
                  <a:pt x="2705921" y="0"/>
                  <a:pt x="2734099" y="28178"/>
                  <a:pt x="2734099" y="62938"/>
                </a:cubicBezTo>
                <a:lnTo>
                  <a:pt x="2734099" y="566438"/>
                </a:lnTo>
                <a:cubicBezTo>
                  <a:pt x="2734099" y="601198"/>
                  <a:pt x="2705921" y="629376"/>
                  <a:pt x="2671161" y="629376"/>
                </a:cubicBezTo>
                <a:lnTo>
                  <a:pt x="62938" y="629376"/>
                </a:lnTo>
                <a:cubicBezTo>
                  <a:pt x="28178" y="629376"/>
                  <a:pt x="0" y="601198"/>
                  <a:pt x="0" y="566438"/>
                </a:cubicBezTo>
                <a:lnTo>
                  <a:pt x="0" y="62938"/>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2724" tIns="41294" rIns="52724" bIns="41294" numCol="1" spcCol="1270" anchor="ctr" anchorCtr="0">
            <a:noAutofit/>
          </a:bodyPr>
          <a:lstStyle/>
          <a:p>
            <a:pPr marL="0" lvl="0" indent="0" algn="l"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a) </a:t>
            </a:r>
            <a:r>
              <a:rPr lang="en-US" sz="1800" kern="1200" dirty="0" err="1">
                <a:latin typeface="Roboto" panose="02000000000000000000" pitchFamily="2" charset="0"/>
                <a:ea typeface="Roboto" panose="02000000000000000000" pitchFamily="2" charset="0"/>
                <a:cs typeface="Roboto" panose="02000000000000000000" pitchFamily="2" charset="0"/>
              </a:rPr>
              <a:t>Hệ</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điều</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hành</a:t>
            </a:r>
            <a:r>
              <a:rPr lang="en-US" sz="1800" kern="1200" dirty="0">
                <a:latin typeface="Roboto" panose="02000000000000000000" pitchFamily="2" charset="0"/>
                <a:ea typeface="Roboto" panose="02000000000000000000" pitchFamily="2" charset="0"/>
                <a:cs typeface="Roboto" panose="02000000000000000000" pitchFamily="2" charset="0"/>
              </a:rPr>
              <a:t> Windows</a:t>
            </a:r>
          </a:p>
        </p:txBody>
      </p:sp>
      <p:graphicFrame>
        <p:nvGraphicFramePr>
          <p:cNvPr id="4" name="Table 3">
            <a:extLst>
              <a:ext uri="{FF2B5EF4-FFF2-40B4-BE49-F238E27FC236}">
                <a16:creationId xmlns:a16="http://schemas.microsoft.com/office/drawing/2014/main" id="{218759CA-349F-49AE-A33D-E07DC6923EB8}"/>
              </a:ext>
            </a:extLst>
          </p:cNvPr>
          <p:cNvGraphicFramePr>
            <a:graphicFrameLocks noGrp="1"/>
          </p:cNvGraphicFramePr>
          <p:nvPr>
            <p:extLst>
              <p:ext uri="{D42A27DB-BD31-4B8C-83A1-F6EECF244321}">
                <p14:modId xmlns:p14="http://schemas.microsoft.com/office/powerpoint/2010/main" val="1324567194"/>
              </p:ext>
            </p:extLst>
          </p:nvPr>
        </p:nvGraphicFramePr>
        <p:xfrm>
          <a:off x="1101386" y="1732926"/>
          <a:ext cx="7301502" cy="2865120"/>
        </p:xfrm>
        <a:graphic>
          <a:graphicData uri="http://schemas.openxmlformats.org/drawingml/2006/table">
            <a:tbl>
              <a:tblPr firstRow="1" bandRow="1">
                <a:tableStyleId>{B301B821-A1FF-4177-AEE7-76D212191A09}</a:tableStyleId>
              </a:tblPr>
              <a:tblGrid>
                <a:gridCol w="1467153">
                  <a:extLst>
                    <a:ext uri="{9D8B030D-6E8A-4147-A177-3AD203B41FA5}">
                      <a16:colId xmlns:a16="http://schemas.microsoft.com/office/drawing/2014/main" val="2142094372"/>
                    </a:ext>
                  </a:extLst>
                </a:gridCol>
                <a:gridCol w="1880171">
                  <a:extLst>
                    <a:ext uri="{9D8B030D-6E8A-4147-A177-3AD203B41FA5}">
                      <a16:colId xmlns:a16="http://schemas.microsoft.com/office/drawing/2014/main" val="1382881785"/>
                    </a:ext>
                  </a:extLst>
                </a:gridCol>
                <a:gridCol w="3954178">
                  <a:extLst>
                    <a:ext uri="{9D8B030D-6E8A-4147-A177-3AD203B41FA5}">
                      <a16:colId xmlns:a16="http://schemas.microsoft.com/office/drawing/2014/main" val="4271573804"/>
                    </a:ext>
                  </a:extLst>
                </a:gridCol>
              </a:tblGrid>
              <a:tr h="370840">
                <a:tc>
                  <a:txBody>
                    <a:bodyPr/>
                    <a:lstStyle/>
                    <a:p>
                      <a:r>
                        <a:rPr lang="en-US" sz="1800" dirty="0" err="1"/>
                        <a:t>Phiên</a:t>
                      </a:r>
                      <a:r>
                        <a:rPr lang="en-US" sz="1800" dirty="0"/>
                        <a:t> </a:t>
                      </a:r>
                      <a:r>
                        <a:rPr lang="en-US" sz="1800" dirty="0" err="1"/>
                        <a:t>bản</a:t>
                      </a:r>
                      <a:endParaRPr lang="en-US" sz="1800" b="1" dirty="0"/>
                    </a:p>
                  </a:txBody>
                  <a:tcPr>
                    <a:lnR w="12700" cap="flat" cmpd="sng" algn="ctr">
                      <a:solidFill>
                        <a:schemeClr val="accent1">
                          <a:lumMod val="75000"/>
                        </a:schemeClr>
                      </a:solidFill>
                      <a:prstDash val="solid"/>
                      <a:round/>
                      <a:headEnd type="none" w="med" len="med"/>
                      <a:tailEnd type="none" w="med" len="med"/>
                    </a:lnR>
                  </a:tcPr>
                </a:tc>
                <a:tc>
                  <a:txBody>
                    <a:bodyPr/>
                    <a:lstStyle/>
                    <a:p>
                      <a:r>
                        <a:rPr lang="en-US" sz="1800" dirty="0" err="1"/>
                        <a:t>Năm</a:t>
                      </a:r>
                      <a:r>
                        <a:rPr lang="en-US" sz="1800" dirty="0"/>
                        <a:t> </a:t>
                      </a:r>
                      <a:r>
                        <a:rPr lang="en-US" sz="1800" dirty="0" err="1"/>
                        <a:t>phát</a:t>
                      </a:r>
                      <a:r>
                        <a:rPr lang="en-US" sz="1800" dirty="0"/>
                        <a:t> </a:t>
                      </a:r>
                      <a:r>
                        <a:rPr lang="en-US" sz="1800" dirty="0" err="1"/>
                        <a:t>hành</a:t>
                      </a:r>
                      <a:endParaRPr lang="en-US" sz="1800" b="1" dirty="0"/>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lgn="ctr"/>
                      <a:r>
                        <a:rPr lang="en-US" sz="1800" dirty="0" err="1"/>
                        <a:t>Đặc</a:t>
                      </a:r>
                      <a:r>
                        <a:rPr lang="en-US" sz="1800" dirty="0"/>
                        <a:t> </a:t>
                      </a:r>
                      <a:r>
                        <a:rPr lang="en-US" sz="1800" dirty="0" err="1"/>
                        <a:t>điểm</a:t>
                      </a:r>
                      <a:r>
                        <a:rPr lang="en-US" sz="1800" dirty="0"/>
                        <a:t> </a:t>
                      </a:r>
                      <a:r>
                        <a:rPr lang="en-US" sz="1800" dirty="0" err="1"/>
                        <a:t>nổi</a:t>
                      </a:r>
                      <a:r>
                        <a:rPr lang="en-US" sz="1800" dirty="0"/>
                        <a:t> </a:t>
                      </a:r>
                      <a:r>
                        <a:rPr lang="en-US" sz="1800" dirty="0" err="1"/>
                        <a:t>bật</a:t>
                      </a:r>
                      <a:r>
                        <a:rPr lang="en-US" sz="1800" dirty="0"/>
                        <a:t>, </a:t>
                      </a:r>
                      <a:r>
                        <a:rPr lang="en-US" sz="1800" dirty="0" err="1"/>
                        <a:t>khác</a:t>
                      </a:r>
                      <a:r>
                        <a:rPr lang="en-US" sz="1800" dirty="0"/>
                        <a:t> </a:t>
                      </a:r>
                      <a:r>
                        <a:rPr lang="en-US" sz="1800" dirty="0" err="1"/>
                        <a:t>biệt</a:t>
                      </a:r>
                      <a:r>
                        <a:rPr lang="en-US" sz="1800" dirty="0"/>
                        <a:t> so </a:t>
                      </a:r>
                      <a:r>
                        <a:rPr lang="en-US" sz="1800" dirty="0" err="1"/>
                        <a:t>với</a:t>
                      </a:r>
                      <a:r>
                        <a:rPr lang="en-US" sz="1800" dirty="0"/>
                        <a:t> </a:t>
                      </a:r>
                      <a:r>
                        <a:rPr lang="en-US" sz="1800" dirty="0" err="1"/>
                        <a:t>phiên</a:t>
                      </a:r>
                      <a:r>
                        <a:rPr lang="en-US" sz="1800" dirty="0"/>
                        <a:t> </a:t>
                      </a:r>
                      <a:r>
                        <a:rPr lang="en-US" sz="1800" dirty="0" err="1"/>
                        <a:t>bản</a:t>
                      </a:r>
                      <a:r>
                        <a:rPr lang="en-US" sz="1800" dirty="0"/>
                        <a:t> tr</a:t>
                      </a:r>
                      <a:r>
                        <a:rPr lang="vi-VN" sz="1800" dirty="0"/>
                        <a:t>ư</a:t>
                      </a:r>
                      <a:r>
                        <a:rPr lang="en-US" sz="1800" dirty="0" err="1"/>
                        <a:t>ớc</a:t>
                      </a:r>
                      <a:endParaRPr lang="en-US" sz="1800" b="1" dirty="0"/>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4269474199"/>
                  </a:ext>
                </a:extLst>
              </a:tr>
              <a:tr h="370840">
                <a:tc>
                  <a:txBody>
                    <a:bodyPr/>
                    <a:lstStyle/>
                    <a:p>
                      <a:endParaRPr lang="en-US" dirty="0"/>
                    </a:p>
                  </a:txBody>
                  <a:tcPr>
                    <a:lnR w="12700" cap="flat" cmpd="sng" algn="ctr">
                      <a:solidFill>
                        <a:schemeClr val="accent1"/>
                      </a:solidFill>
                      <a:prstDash val="solid"/>
                      <a:round/>
                      <a:headEnd type="none" w="med" len="med"/>
                      <a:tailEnd type="none" w="med" len="med"/>
                    </a:lnR>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endParaRPr lang="en-US"/>
                    </a:p>
                  </a:txBody>
                  <a:tcP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604826853"/>
                  </a:ext>
                </a:extLst>
              </a:tr>
              <a:tr h="370840">
                <a:tc>
                  <a:txBody>
                    <a:bodyPr/>
                    <a:lstStyle/>
                    <a:p>
                      <a:endParaRPr lang="en-US" dirty="0"/>
                    </a:p>
                  </a:txBody>
                  <a:tcPr>
                    <a:lnR w="12700" cap="flat" cmpd="sng" algn="ctr">
                      <a:solidFill>
                        <a:schemeClr val="accent1"/>
                      </a:solidFill>
                      <a:prstDash val="solid"/>
                      <a:round/>
                      <a:headEnd type="none" w="med" len="med"/>
                      <a:tailEnd type="none" w="med" len="med"/>
                    </a:lnR>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endParaRPr lang="en-US"/>
                    </a:p>
                  </a:txBody>
                  <a:tcP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814314556"/>
                  </a:ext>
                </a:extLst>
              </a:tr>
              <a:tr h="370840">
                <a:tc>
                  <a:txBody>
                    <a:bodyPr/>
                    <a:lstStyle/>
                    <a:p>
                      <a:endParaRPr lang="en-US" dirty="0"/>
                    </a:p>
                  </a:txBody>
                  <a:tcPr>
                    <a:lnR w="12700" cap="flat" cmpd="sng" algn="ctr">
                      <a:solidFill>
                        <a:schemeClr val="accent1"/>
                      </a:solidFill>
                      <a:prstDash val="solid"/>
                      <a:round/>
                      <a:headEnd type="none" w="med" len="med"/>
                      <a:tailEnd type="none" w="med" len="med"/>
                    </a:lnR>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endParaRPr lang="en-US"/>
                    </a:p>
                  </a:txBody>
                  <a:tcP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361989666"/>
                  </a:ext>
                </a:extLst>
              </a:tr>
              <a:tr h="370840">
                <a:tc>
                  <a:txBody>
                    <a:bodyPr/>
                    <a:lstStyle/>
                    <a:p>
                      <a:endParaRPr lang="en-US" dirty="0"/>
                    </a:p>
                  </a:txBody>
                  <a:tcPr>
                    <a:lnR w="12700" cap="flat" cmpd="sng" algn="ctr">
                      <a:solidFill>
                        <a:schemeClr val="accent1"/>
                      </a:solidFill>
                      <a:prstDash val="solid"/>
                      <a:round/>
                      <a:headEnd type="none" w="med" len="med"/>
                      <a:tailEnd type="none" w="med" len="med"/>
                    </a:lnR>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endParaRPr lang="en-US"/>
                    </a:p>
                  </a:txBody>
                  <a:tcP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015514757"/>
                  </a:ext>
                </a:extLst>
              </a:tr>
              <a:tr h="370840">
                <a:tc>
                  <a:txBody>
                    <a:bodyPr/>
                    <a:lstStyle/>
                    <a:p>
                      <a:endParaRPr lang="en-US" dirty="0"/>
                    </a:p>
                  </a:txBody>
                  <a:tcPr>
                    <a:lnR w="12700" cap="flat" cmpd="sng" algn="ctr">
                      <a:solidFill>
                        <a:schemeClr val="accent1"/>
                      </a:solidFill>
                      <a:prstDash val="solid"/>
                      <a:round/>
                      <a:headEnd type="none" w="med" len="med"/>
                      <a:tailEnd type="none" w="med" len="med"/>
                    </a:lnR>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endParaRPr lang="en-US" dirty="0"/>
                    </a:p>
                  </a:txBody>
                  <a:tcP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413093934"/>
                  </a:ext>
                </a:extLst>
              </a:tr>
              <a:tr h="370840">
                <a:tc>
                  <a:txBody>
                    <a:bodyPr/>
                    <a:lstStyle/>
                    <a:p>
                      <a:endParaRPr lang="en-US" dirty="0"/>
                    </a:p>
                  </a:txBody>
                  <a:tcPr>
                    <a:lnR w="12700" cap="flat" cmpd="sng" algn="ctr">
                      <a:solidFill>
                        <a:schemeClr val="accent1"/>
                      </a:solidFill>
                      <a:prstDash val="solid"/>
                      <a:round/>
                      <a:headEnd type="none" w="med" len="med"/>
                      <a:tailEnd type="none" w="med" len="med"/>
                    </a:lnR>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endParaRPr lang="en-US" dirty="0"/>
                    </a:p>
                  </a:txBody>
                  <a:tcP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811891233"/>
                  </a:ext>
                </a:extLst>
              </a:tr>
            </a:tbl>
          </a:graphicData>
        </a:graphic>
      </p:graphicFrame>
    </p:spTree>
    <p:extLst>
      <p:ext uri="{BB962C8B-B14F-4D97-AF65-F5344CB8AC3E}">
        <p14:creationId xmlns:p14="http://schemas.microsoft.com/office/powerpoint/2010/main" val="122507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000">
                <a:latin typeface="Roboto Condensed" panose="02000000000000000000" pitchFamily="2" charset="0"/>
                <a:ea typeface="Roboto Condensed" panose="02000000000000000000" pitchFamily="2" charset="0"/>
                <a:cs typeface="Roboto Condensed" panose="02000000000000000000" pitchFamily="2" charset="0"/>
              </a:rPr>
              <a:t>LỊCH SỬ PHÁT TRIỂN CỦA HỆ ĐIỀU HÀNH MÁY TÍNH CÁ NHÂN</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1</a:t>
            </a:r>
            <a:endParaRPr sz="2800"/>
          </a:p>
        </p:txBody>
      </p:sp>
      <p:sp>
        <p:nvSpPr>
          <p:cNvPr id="5" name="Freeform: Shape 4">
            <a:extLst>
              <a:ext uri="{FF2B5EF4-FFF2-40B4-BE49-F238E27FC236}">
                <a16:creationId xmlns:a16="http://schemas.microsoft.com/office/drawing/2014/main" id="{289A3987-E062-86A3-BCFE-E012FEC445FF}"/>
              </a:ext>
            </a:extLst>
          </p:cNvPr>
          <p:cNvSpPr/>
          <p:nvPr/>
        </p:nvSpPr>
        <p:spPr>
          <a:xfrm>
            <a:off x="297450" y="1068692"/>
            <a:ext cx="2728871" cy="471351"/>
          </a:xfrm>
          <a:custGeom>
            <a:avLst/>
            <a:gdLst>
              <a:gd name="connsiteX0" fmla="*/ 0 w 2734099"/>
              <a:gd name="connsiteY0" fmla="*/ 62938 h 629376"/>
              <a:gd name="connsiteX1" fmla="*/ 62938 w 2734099"/>
              <a:gd name="connsiteY1" fmla="*/ 0 h 629376"/>
              <a:gd name="connsiteX2" fmla="*/ 2671161 w 2734099"/>
              <a:gd name="connsiteY2" fmla="*/ 0 h 629376"/>
              <a:gd name="connsiteX3" fmla="*/ 2734099 w 2734099"/>
              <a:gd name="connsiteY3" fmla="*/ 62938 h 629376"/>
              <a:gd name="connsiteX4" fmla="*/ 2734099 w 2734099"/>
              <a:gd name="connsiteY4" fmla="*/ 566438 h 629376"/>
              <a:gd name="connsiteX5" fmla="*/ 2671161 w 2734099"/>
              <a:gd name="connsiteY5" fmla="*/ 629376 h 629376"/>
              <a:gd name="connsiteX6" fmla="*/ 62938 w 2734099"/>
              <a:gd name="connsiteY6" fmla="*/ 629376 h 629376"/>
              <a:gd name="connsiteX7" fmla="*/ 0 w 2734099"/>
              <a:gd name="connsiteY7" fmla="*/ 566438 h 629376"/>
              <a:gd name="connsiteX8" fmla="*/ 0 w 2734099"/>
              <a:gd name="connsiteY8" fmla="*/ 62938 h 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4099" h="629376">
                <a:moveTo>
                  <a:pt x="0" y="62938"/>
                </a:moveTo>
                <a:cubicBezTo>
                  <a:pt x="0" y="28178"/>
                  <a:pt x="28178" y="0"/>
                  <a:pt x="62938" y="0"/>
                </a:cubicBezTo>
                <a:lnTo>
                  <a:pt x="2671161" y="0"/>
                </a:lnTo>
                <a:cubicBezTo>
                  <a:pt x="2705921" y="0"/>
                  <a:pt x="2734099" y="28178"/>
                  <a:pt x="2734099" y="62938"/>
                </a:cubicBezTo>
                <a:lnTo>
                  <a:pt x="2734099" y="566438"/>
                </a:lnTo>
                <a:cubicBezTo>
                  <a:pt x="2734099" y="601198"/>
                  <a:pt x="2705921" y="629376"/>
                  <a:pt x="2671161" y="629376"/>
                </a:cubicBezTo>
                <a:lnTo>
                  <a:pt x="62938" y="629376"/>
                </a:lnTo>
                <a:cubicBezTo>
                  <a:pt x="28178" y="629376"/>
                  <a:pt x="0" y="601198"/>
                  <a:pt x="0" y="566438"/>
                </a:cubicBezTo>
                <a:lnTo>
                  <a:pt x="0" y="62938"/>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2724" tIns="41294" rIns="52724" bIns="41294" numCol="1" spcCol="1270" anchor="ctr" anchorCtr="0">
            <a:noAutofit/>
          </a:bodyPr>
          <a:lstStyle/>
          <a:p>
            <a:pPr marL="0" lvl="0" indent="0" algn="l"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a) </a:t>
            </a:r>
            <a:r>
              <a:rPr lang="en-US" sz="1800" kern="1200" dirty="0" err="1">
                <a:latin typeface="Roboto" panose="02000000000000000000" pitchFamily="2" charset="0"/>
                <a:ea typeface="Roboto" panose="02000000000000000000" pitchFamily="2" charset="0"/>
                <a:cs typeface="Roboto" panose="02000000000000000000" pitchFamily="2" charset="0"/>
              </a:rPr>
              <a:t>Hệ</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điều</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hành</a:t>
            </a:r>
            <a:r>
              <a:rPr lang="en-US" sz="1800" kern="1200" dirty="0">
                <a:latin typeface="Roboto" panose="02000000000000000000" pitchFamily="2" charset="0"/>
                <a:ea typeface="Roboto" panose="02000000000000000000" pitchFamily="2" charset="0"/>
                <a:cs typeface="Roboto" panose="02000000000000000000" pitchFamily="2" charset="0"/>
              </a:rPr>
              <a:t> Windows</a:t>
            </a:r>
          </a:p>
        </p:txBody>
      </p:sp>
      <p:pic>
        <p:nvPicPr>
          <p:cNvPr id="7" name="Picture 6">
            <a:extLst>
              <a:ext uri="{FF2B5EF4-FFF2-40B4-BE49-F238E27FC236}">
                <a16:creationId xmlns:a16="http://schemas.microsoft.com/office/drawing/2014/main" id="{8756B82D-C902-92C6-9BF5-A6AC0469464E}"/>
              </a:ext>
            </a:extLst>
          </p:cNvPr>
          <p:cNvPicPr>
            <a:picLocks noChangeAspect="1"/>
          </p:cNvPicPr>
          <p:nvPr/>
        </p:nvPicPr>
        <p:blipFill>
          <a:blip r:embed="rId3"/>
          <a:stretch>
            <a:fillRect/>
          </a:stretch>
        </p:blipFill>
        <p:spPr>
          <a:xfrm>
            <a:off x="3490735" y="1259632"/>
            <a:ext cx="5466434" cy="2978716"/>
          </a:xfrm>
          <a:prstGeom prst="rect">
            <a:avLst/>
          </a:prstGeom>
        </p:spPr>
      </p:pic>
      <p:pic>
        <p:nvPicPr>
          <p:cNvPr id="8" name="Picture 7">
            <a:extLst>
              <a:ext uri="{FF2B5EF4-FFF2-40B4-BE49-F238E27FC236}">
                <a16:creationId xmlns:a16="http://schemas.microsoft.com/office/drawing/2014/main" id="{F3806097-9D71-2C86-4513-6283E7A11C94}"/>
              </a:ext>
            </a:extLst>
          </p:cNvPr>
          <p:cNvPicPr>
            <a:picLocks noChangeAspect="1"/>
          </p:cNvPicPr>
          <p:nvPr/>
        </p:nvPicPr>
        <p:blipFill>
          <a:blip r:embed="rId4"/>
          <a:stretch>
            <a:fillRect/>
          </a:stretch>
        </p:blipFill>
        <p:spPr>
          <a:xfrm>
            <a:off x="4742074" y="1243944"/>
            <a:ext cx="3983017" cy="2981520"/>
          </a:xfrm>
          <a:prstGeom prst="rect">
            <a:avLst/>
          </a:prstGeom>
        </p:spPr>
      </p:pic>
      <p:pic>
        <p:nvPicPr>
          <p:cNvPr id="9" name="Picture 8">
            <a:extLst>
              <a:ext uri="{FF2B5EF4-FFF2-40B4-BE49-F238E27FC236}">
                <a16:creationId xmlns:a16="http://schemas.microsoft.com/office/drawing/2014/main" id="{359BD3D4-1A89-2352-E38A-BBD0952AF12C}"/>
              </a:ext>
            </a:extLst>
          </p:cNvPr>
          <p:cNvPicPr>
            <a:picLocks noChangeAspect="1"/>
          </p:cNvPicPr>
          <p:nvPr/>
        </p:nvPicPr>
        <p:blipFill>
          <a:blip r:embed="rId5"/>
          <a:stretch>
            <a:fillRect/>
          </a:stretch>
        </p:blipFill>
        <p:spPr>
          <a:xfrm>
            <a:off x="4904432" y="1242680"/>
            <a:ext cx="3994268" cy="2976457"/>
          </a:xfrm>
          <a:prstGeom prst="rect">
            <a:avLst/>
          </a:prstGeom>
        </p:spPr>
      </p:pic>
      <p:pic>
        <p:nvPicPr>
          <p:cNvPr id="10" name="Picture 9">
            <a:extLst>
              <a:ext uri="{FF2B5EF4-FFF2-40B4-BE49-F238E27FC236}">
                <a16:creationId xmlns:a16="http://schemas.microsoft.com/office/drawing/2014/main" id="{BA55DF00-6860-BF1A-1E2F-BC34EE4A4BC2}"/>
              </a:ext>
            </a:extLst>
          </p:cNvPr>
          <p:cNvPicPr>
            <a:picLocks noChangeAspect="1"/>
          </p:cNvPicPr>
          <p:nvPr/>
        </p:nvPicPr>
        <p:blipFill>
          <a:blip r:embed="rId6"/>
          <a:stretch>
            <a:fillRect/>
          </a:stretch>
        </p:blipFill>
        <p:spPr>
          <a:xfrm>
            <a:off x="5228481" y="1242905"/>
            <a:ext cx="3708510" cy="3012170"/>
          </a:xfrm>
          <a:prstGeom prst="rect">
            <a:avLst/>
          </a:prstGeom>
        </p:spPr>
      </p:pic>
      <p:pic>
        <p:nvPicPr>
          <p:cNvPr id="11" name="Picture 10">
            <a:extLst>
              <a:ext uri="{FF2B5EF4-FFF2-40B4-BE49-F238E27FC236}">
                <a16:creationId xmlns:a16="http://schemas.microsoft.com/office/drawing/2014/main" id="{2601FFB6-AF3D-5299-391A-55C792E9EF79}"/>
              </a:ext>
            </a:extLst>
          </p:cNvPr>
          <p:cNvPicPr>
            <a:picLocks noChangeAspect="1"/>
          </p:cNvPicPr>
          <p:nvPr/>
        </p:nvPicPr>
        <p:blipFill>
          <a:blip r:embed="rId7"/>
          <a:stretch>
            <a:fillRect/>
          </a:stretch>
        </p:blipFill>
        <p:spPr>
          <a:xfrm>
            <a:off x="4947474" y="1236352"/>
            <a:ext cx="3975760" cy="2961579"/>
          </a:xfrm>
          <a:prstGeom prst="rect">
            <a:avLst/>
          </a:prstGeom>
        </p:spPr>
      </p:pic>
      <p:pic>
        <p:nvPicPr>
          <p:cNvPr id="12" name="Picture 11">
            <a:extLst>
              <a:ext uri="{FF2B5EF4-FFF2-40B4-BE49-F238E27FC236}">
                <a16:creationId xmlns:a16="http://schemas.microsoft.com/office/drawing/2014/main" id="{4FE3D803-D45B-7DF5-FA7A-ED4BD32FEC8D}"/>
              </a:ext>
            </a:extLst>
          </p:cNvPr>
          <p:cNvPicPr>
            <a:picLocks noChangeAspect="1"/>
          </p:cNvPicPr>
          <p:nvPr/>
        </p:nvPicPr>
        <p:blipFill>
          <a:blip r:embed="rId8"/>
          <a:stretch>
            <a:fillRect/>
          </a:stretch>
        </p:blipFill>
        <p:spPr>
          <a:xfrm>
            <a:off x="4019629" y="1240588"/>
            <a:ext cx="4935980" cy="2763938"/>
          </a:xfrm>
          <a:prstGeom prst="rect">
            <a:avLst/>
          </a:prstGeom>
        </p:spPr>
      </p:pic>
      <p:pic>
        <p:nvPicPr>
          <p:cNvPr id="13" name="Picture 12">
            <a:extLst>
              <a:ext uri="{FF2B5EF4-FFF2-40B4-BE49-F238E27FC236}">
                <a16:creationId xmlns:a16="http://schemas.microsoft.com/office/drawing/2014/main" id="{7989217A-F8A6-F195-A6F5-F52B05D56C31}"/>
              </a:ext>
            </a:extLst>
          </p:cNvPr>
          <p:cNvPicPr>
            <a:picLocks noChangeAspect="1"/>
          </p:cNvPicPr>
          <p:nvPr/>
        </p:nvPicPr>
        <p:blipFill>
          <a:blip r:embed="rId9"/>
          <a:stretch>
            <a:fillRect/>
          </a:stretch>
        </p:blipFill>
        <p:spPr>
          <a:xfrm>
            <a:off x="3973731" y="1294454"/>
            <a:ext cx="4986329" cy="2805812"/>
          </a:xfrm>
          <a:prstGeom prst="rect">
            <a:avLst/>
          </a:prstGeom>
        </p:spPr>
      </p:pic>
      <p:pic>
        <p:nvPicPr>
          <p:cNvPr id="14" name="Picture 13">
            <a:extLst>
              <a:ext uri="{FF2B5EF4-FFF2-40B4-BE49-F238E27FC236}">
                <a16:creationId xmlns:a16="http://schemas.microsoft.com/office/drawing/2014/main" id="{3732CEF6-2B73-BB39-59C6-7D0DEBCD820C}"/>
              </a:ext>
            </a:extLst>
          </p:cNvPr>
          <p:cNvPicPr>
            <a:picLocks noChangeAspect="1"/>
          </p:cNvPicPr>
          <p:nvPr/>
        </p:nvPicPr>
        <p:blipFill>
          <a:blip r:embed="rId10"/>
          <a:stretch>
            <a:fillRect/>
          </a:stretch>
        </p:blipFill>
        <p:spPr>
          <a:xfrm>
            <a:off x="4506213" y="1275155"/>
            <a:ext cx="4418511" cy="2958317"/>
          </a:xfrm>
          <a:prstGeom prst="rect">
            <a:avLst/>
          </a:prstGeom>
        </p:spPr>
      </p:pic>
      <p:sp>
        <p:nvSpPr>
          <p:cNvPr id="15" name="Google Shape;367;p39">
            <a:extLst>
              <a:ext uri="{FF2B5EF4-FFF2-40B4-BE49-F238E27FC236}">
                <a16:creationId xmlns:a16="http://schemas.microsoft.com/office/drawing/2014/main" id="{2698046D-D5DE-4ECC-89FF-54D2FE6DA920}"/>
              </a:ext>
            </a:extLst>
          </p:cNvPr>
          <p:cNvSpPr/>
          <p:nvPr/>
        </p:nvSpPr>
        <p:spPr>
          <a:xfrm>
            <a:off x="444843" y="1568660"/>
            <a:ext cx="927433" cy="423971"/>
          </a:xfrm>
          <a:prstGeom prst="homePlate">
            <a:avLst>
              <a:gd name="adj" fmla="val 32030"/>
            </a:avLst>
          </a:prstGeom>
          <a:ln/>
        </p:spPr>
        <p:style>
          <a:lnRef idx="1">
            <a:schemeClr val="accent3"/>
          </a:lnRef>
          <a:fillRef idx="2">
            <a:schemeClr val="accent3"/>
          </a:fillRef>
          <a:effectRef idx="1">
            <a:schemeClr val="accent3"/>
          </a:effectRef>
          <a:fontRef idx="minor">
            <a:schemeClr val="dk1"/>
          </a:fontRef>
        </p:style>
        <p:txBody>
          <a:bodyPr spcFirstLastPara="1" wrap="square" lIns="205725" tIns="0" rIns="0" bIns="0" anchor="ctr" anchorCtr="0">
            <a:noAutofit/>
          </a:bodyPr>
          <a:lstStyle/>
          <a:p>
            <a:pPr algn="ctr"/>
            <a:r>
              <a:rPr lang="en" sz="1200">
                <a:solidFill>
                  <a:schemeClr val="tx1"/>
                </a:solidFill>
                <a:latin typeface="Roboto"/>
                <a:ea typeface="Roboto"/>
                <a:cs typeface="Roboto"/>
                <a:sym typeface="Roboto"/>
              </a:rPr>
              <a:t>Windows</a:t>
            </a:r>
          </a:p>
          <a:p>
            <a:pPr algn="ctr"/>
            <a:r>
              <a:rPr lang="en-US" sz="1200">
                <a:solidFill>
                  <a:schemeClr val="tx1"/>
                </a:solidFill>
                <a:latin typeface="Roboto"/>
                <a:ea typeface="Roboto"/>
                <a:cs typeface="Roboto"/>
                <a:sym typeface="Roboto"/>
              </a:rPr>
              <a:t>1 (1985)</a:t>
            </a:r>
            <a:endParaRPr sz="1200">
              <a:solidFill>
                <a:schemeClr val="tx1"/>
              </a:solidFill>
              <a:latin typeface="Roboto"/>
              <a:ea typeface="Roboto"/>
              <a:cs typeface="Roboto"/>
              <a:sym typeface="Roboto"/>
            </a:endParaRPr>
          </a:p>
        </p:txBody>
      </p:sp>
      <p:sp>
        <p:nvSpPr>
          <p:cNvPr id="16" name="Google Shape;367;p39">
            <a:extLst>
              <a:ext uri="{FF2B5EF4-FFF2-40B4-BE49-F238E27FC236}">
                <a16:creationId xmlns:a16="http://schemas.microsoft.com/office/drawing/2014/main" id="{C97C80DA-71C4-BAB4-A606-49E8CB36A556}"/>
              </a:ext>
            </a:extLst>
          </p:cNvPr>
          <p:cNvSpPr/>
          <p:nvPr/>
        </p:nvSpPr>
        <p:spPr>
          <a:xfrm>
            <a:off x="609859" y="1989191"/>
            <a:ext cx="927433" cy="423971"/>
          </a:xfrm>
          <a:prstGeom prst="homePlate">
            <a:avLst>
              <a:gd name="adj" fmla="val 32030"/>
            </a:avLst>
          </a:prstGeom>
          <a:ln/>
        </p:spPr>
        <p:style>
          <a:lnRef idx="1">
            <a:schemeClr val="accent3"/>
          </a:lnRef>
          <a:fillRef idx="2">
            <a:schemeClr val="accent3"/>
          </a:fillRef>
          <a:effectRef idx="1">
            <a:schemeClr val="accent3"/>
          </a:effectRef>
          <a:fontRef idx="minor">
            <a:schemeClr val="dk1"/>
          </a:fontRef>
        </p:style>
        <p:txBody>
          <a:bodyPr spcFirstLastPara="1" wrap="square" lIns="205725" tIns="0" rIns="0" bIns="0" anchor="ctr" anchorCtr="0">
            <a:noAutofit/>
          </a:bodyPr>
          <a:lstStyle/>
          <a:p>
            <a:pPr algn="ctr"/>
            <a:r>
              <a:rPr lang="en" sz="1200">
                <a:solidFill>
                  <a:schemeClr val="tx1"/>
                </a:solidFill>
                <a:latin typeface="Roboto"/>
                <a:ea typeface="Roboto"/>
                <a:cs typeface="Roboto"/>
                <a:sym typeface="Roboto"/>
              </a:rPr>
              <a:t>Windows</a:t>
            </a:r>
          </a:p>
          <a:p>
            <a:pPr algn="ctr"/>
            <a:r>
              <a:rPr lang="en-US" sz="1200">
                <a:solidFill>
                  <a:schemeClr val="tx1"/>
                </a:solidFill>
                <a:latin typeface="Roboto"/>
                <a:ea typeface="Roboto"/>
                <a:cs typeface="Roboto"/>
                <a:sym typeface="Roboto"/>
              </a:rPr>
              <a:t>3 (1990)</a:t>
            </a:r>
            <a:endParaRPr sz="1200">
              <a:solidFill>
                <a:schemeClr val="tx1"/>
              </a:solidFill>
              <a:latin typeface="Roboto"/>
              <a:ea typeface="Roboto"/>
              <a:cs typeface="Roboto"/>
              <a:sym typeface="Roboto"/>
            </a:endParaRPr>
          </a:p>
        </p:txBody>
      </p:sp>
      <p:sp>
        <p:nvSpPr>
          <p:cNvPr id="17" name="Google Shape;367;p39">
            <a:extLst>
              <a:ext uri="{FF2B5EF4-FFF2-40B4-BE49-F238E27FC236}">
                <a16:creationId xmlns:a16="http://schemas.microsoft.com/office/drawing/2014/main" id="{4136E211-C5D8-C9A0-F347-6AFA5D2D35CA}"/>
              </a:ext>
            </a:extLst>
          </p:cNvPr>
          <p:cNvSpPr/>
          <p:nvPr/>
        </p:nvSpPr>
        <p:spPr>
          <a:xfrm>
            <a:off x="774284" y="2409658"/>
            <a:ext cx="927433" cy="423971"/>
          </a:xfrm>
          <a:prstGeom prst="homePlate">
            <a:avLst>
              <a:gd name="adj" fmla="val 32030"/>
            </a:avLst>
          </a:prstGeom>
          <a:ln/>
        </p:spPr>
        <p:style>
          <a:lnRef idx="1">
            <a:schemeClr val="accent3"/>
          </a:lnRef>
          <a:fillRef idx="2">
            <a:schemeClr val="accent3"/>
          </a:fillRef>
          <a:effectRef idx="1">
            <a:schemeClr val="accent3"/>
          </a:effectRef>
          <a:fontRef idx="minor">
            <a:schemeClr val="dk1"/>
          </a:fontRef>
        </p:style>
        <p:txBody>
          <a:bodyPr spcFirstLastPara="1" wrap="square" lIns="205725" tIns="0" rIns="0" bIns="0" anchor="ctr" anchorCtr="0">
            <a:noAutofit/>
          </a:bodyPr>
          <a:lstStyle/>
          <a:p>
            <a:pPr algn="ctr"/>
            <a:r>
              <a:rPr lang="en" sz="1200">
                <a:solidFill>
                  <a:schemeClr val="tx1"/>
                </a:solidFill>
                <a:latin typeface="Roboto"/>
                <a:ea typeface="Roboto"/>
                <a:cs typeface="Roboto"/>
                <a:sym typeface="Roboto"/>
              </a:rPr>
              <a:t>Windows</a:t>
            </a:r>
          </a:p>
          <a:p>
            <a:pPr algn="ctr"/>
            <a:r>
              <a:rPr lang="en-US" sz="1200">
                <a:solidFill>
                  <a:schemeClr val="tx1"/>
                </a:solidFill>
                <a:latin typeface="Roboto"/>
                <a:ea typeface="Roboto"/>
                <a:cs typeface="Roboto"/>
                <a:sym typeface="Roboto"/>
              </a:rPr>
              <a:t>95</a:t>
            </a:r>
            <a:endParaRPr sz="1200">
              <a:solidFill>
                <a:schemeClr val="tx1"/>
              </a:solidFill>
              <a:latin typeface="Roboto"/>
              <a:ea typeface="Roboto"/>
              <a:cs typeface="Roboto"/>
              <a:sym typeface="Roboto"/>
            </a:endParaRPr>
          </a:p>
        </p:txBody>
      </p:sp>
      <p:sp>
        <p:nvSpPr>
          <p:cNvPr id="18" name="Google Shape;367;p39">
            <a:extLst>
              <a:ext uri="{FF2B5EF4-FFF2-40B4-BE49-F238E27FC236}">
                <a16:creationId xmlns:a16="http://schemas.microsoft.com/office/drawing/2014/main" id="{0668CA5F-1790-C44F-C069-5ACBBE47202F}"/>
              </a:ext>
            </a:extLst>
          </p:cNvPr>
          <p:cNvSpPr/>
          <p:nvPr/>
        </p:nvSpPr>
        <p:spPr>
          <a:xfrm>
            <a:off x="986547" y="2832255"/>
            <a:ext cx="927433" cy="423971"/>
          </a:xfrm>
          <a:prstGeom prst="homePlate">
            <a:avLst>
              <a:gd name="adj" fmla="val 32030"/>
            </a:avLst>
          </a:prstGeom>
          <a:ln/>
        </p:spPr>
        <p:style>
          <a:lnRef idx="1">
            <a:schemeClr val="accent3"/>
          </a:lnRef>
          <a:fillRef idx="2">
            <a:schemeClr val="accent3"/>
          </a:fillRef>
          <a:effectRef idx="1">
            <a:schemeClr val="accent3"/>
          </a:effectRef>
          <a:fontRef idx="minor">
            <a:schemeClr val="dk1"/>
          </a:fontRef>
        </p:style>
        <p:txBody>
          <a:bodyPr spcFirstLastPara="1" wrap="square" lIns="205725" tIns="0" rIns="0" bIns="0" anchor="ctr" anchorCtr="0">
            <a:noAutofit/>
          </a:bodyPr>
          <a:lstStyle/>
          <a:p>
            <a:pPr algn="ctr"/>
            <a:r>
              <a:rPr lang="en" sz="1200">
                <a:solidFill>
                  <a:schemeClr val="tx1"/>
                </a:solidFill>
                <a:latin typeface="Roboto"/>
                <a:ea typeface="Roboto"/>
                <a:cs typeface="Roboto"/>
                <a:sym typeface="Roboto"/>
              </a:rPr>
              <a:t>Windows</a:t>
            </a:r>
          </a:p>
          <a:p>
            <a:pPr algn="ctr"/>
            <a:r>
              <a:rPr lang="en-US" sz="1200">
                <a:solidFill>
                  <a:schemeClr val="tx1"/>
                </a:solidFill>
                <a:latin typeface="Roboto"/>
                <a:ea typeface="Roboto"/>
                <a:cs typeface="Roboto"/>
                <a:sym typeface="Roboto"/>
              </a:rPr>
              <a:t>XP</a:t>
            </a:r>
            <a:endParaRPr sz="1200">
              <a:solidFill>
                <a:schemeClr val="tx1"/>
              </a:solidFill>
              <a:latin typeface="Roboto"/>
              <a:ea typeface="Roboto"/>
              <a:cs typeface="Roboto"/>
              <a:sym typeface="Roboto"/>
            </a:endParaRPr>
          </a:p>
        </p:txBody>
      </p:sp>
      <p:sp>
        <p:nvSpPr>
          <p:cNvPr id="20" name="Google Shape;367;p39">
            <a:extLst>
              <a:ext uri="{FF2B5EF4-FFF2-40B4-BE49-F238E27FC236}">
                <a16:creationId xmlns:a16="http://schemas.microsoft.com/office/drawing/2014/main" id="{18C98487-AC70-833F-7978-B8AE75A6E130}"/>
              </a:ext>
            </a:extLst>
          </p:cNvPr>
          <p:cNvSpPr/>
          <p:nvPr/>
        </p:nvSpPr>
        <p:spPr>
          <a:xfrm>
            <a:off x="1150972" y="3252787"/>
            <a:ext cx="927433" cy="423971"/>
          </a:xfrm>
          <a:prstGeom prst="homePlate">
            <a:avLst>
              <a:gd name="adj" fmla="val 32030"/>
            </a:avLst>
          </a:prstGeom>
          <a:ln/>
        </p:spPr>
        <p:style>
          <a:lnRef idx="1">
            <a:schemeClr val="accent3"/>
          </a:lnRef>
          <a:fillRef idx="2">
            <a:schemeClr val="accent3"/>
          </a:fillRef>
          <a:effectRef idx="1">
            <a:schemeClr val="accent3"/>
          </a:effectRef>
          <a:fontRef idx="minor">
            <a:schemeClr val="dk1"/>
          </a:fontRef>
        </p:style>
        <p:txBody>
          <a:bodyPr spcFirstLastPara="1" wrap="square" lIns="205725" tIns="0" rIns="0" bIns="0" anchor="ctr" anchorCtr="0">
            <a:noAutofit/>
          </a:bodyPr>
          <a:lstStyle/>
          <a:p>
            <a:pPr algn="ctr"/>
            <a:r>
              <a:rPr lang="en" sz="1200">
                <a:solidFill>
                  <a:schemeClr val="tx1"/>
                </a:solidFill>
                <a:latin typeface="Roboto"/>
                <a:ea typeface="Roboto"/>
                <a:cs typeface="Roboto"/>
                <a:sym typeface="Roboto"/>
              </a:rPr>
              <a:t>Windows</a:t>
            </a:r>
          </a:p>
          <a:p>
            <a:pPr algn="ctr"/>
            <a:r>
              <a:rPr lang="en-US" sz="1200">
                <a:solidFill>
                  <a:schemeClr val="tx1"/>
                </a:solidFill>
                <a:latin typeface="Roboto"/>
                <a:ea typeface="Roboto"/>
                <a:cs typeface="Roboto"/>
                <a:sym typeface="Roboto"/>
              </a:rPr>
              <a:t>7</a:t>
            </a:r>
            <a:endParaRPr sz="1200">
              <a:solidFill>
                <a:schemeClr val="tx1"/>
              </a:solidFill>
              <a:latin typeface="Roboto"/>
              <a:ea typeface="Roboto"/>
              <a:cs typeface="Roboto"/>
              <a:sym typeface="Roboto"/>
            </a:endParaRPr>
          </a:p>
        </p:txBody>
      </p:sp>
      <p:sp>
        <p:nvSpPr>
          <p:cNvPr id="21" name="Google Shape;367;p39">
            <a:extLst>
              <a:ext uri="{FF2B5EF4-FFF2-40B4-BE49-F238E27FC236}">
                <a16:creationId xmlns:a16="http://schemas.microsoft.com/office/drawing/2014/main" id="{1DC916B7-BBB7-9655-F046-98FF679692D2}"/>
              </a:ext>
            </a:extLst>
          </p:cNvPr>
          <p:cNvSpPr/>
          <p:nvPr/>
        </p:nvSpPr>
        <p:spPr>
          <a:xfrm>
            <a:off x="1315397" y="3672842"/>
            <a:ext cx="927433" cy="423971"/>
          </a:xfrm>
          <a:prstGeom prst="homePlate">
            <a:avLst>
              <a:gd name="adj" fmla="val 32030"/>
            </a:avLst>
          </a:prstGeom>
          <a:ln/>
        </p:spPr>
        <p:style>
          <a:lnRef idx="1">
            <a:schemeClr val="accent3"/>
          </a:lnRef>
          <a:fillRef idx="2">
            <a:schemeClr val="accent3"/>
          </a:fillRef>
          <a:effectRef idx="1">
            <a:schemeClr val="accent3"/>
          </a:effectRef>
          <a:fontRef idx="minor">
            <a:schemeClr val="dk1"/>
          </a:fontRef>
        </p:style>
        <p:txBody>
          <a:bodyPr spcFirstLastPara="1" wrap="square" lIns="205725" tIns="0" rIns="0" bIns="0" anchor="ctr" anchorCtr="0">
            <a:noAutofit/>
          </a:bodyPr>
          <a:lstStyle/>
          <a:p>
            <a:pPr algn="ctr"/>
            <a:r>
              <a:rPr lang="en" sz="1200">
                <a:solidFill>
                  <a:schemeClr val="tx1"/>
                </a:solidFill>
                <a:latin typeface="Roboto"/>
                <a:ea typeface="Roboto"/>
                <a:cs typeface="Roboto"/>
                <a:sym typeface="Roboto"/>
              </a:rPr>
              <a:t>Windows</a:t>
            </a:r>
          </a:p>
          <a:p>
            <a:pPr algn="ctr"/>
            <a:r>
              <a:rPr lang="en-US" sz="1200">
                <a:solidFill>
                  <a:schemeClr val="tx1"/>
                </a:solidFill>
                <a:latin typeface="Roboto"/>
                <a:ea typeface="Roboto"/>
                <a:cs typeface="Roboto"/>
                <a:sym typeface="Roboto"/>
              </a:rPr>
              <a:t>8</a:t>
            </a:r>
            <a:endParaRPr sz="1200">
              <a:solidFill>
                <a:schemeClr val="tx1"/>
              </a:solidFill>
              <a:latin typeface="Roboto"/>
              <a:ea typeface="Roboto"/>
              <a:cs typeface="Roboto"/>
              <a:sym typeface="Roboto"/>
            </a:endParaRPr>
          </a:p>
        </p:txBody>
      </p:sp>
      <p:sp>
        <p:nvSpPr>
          <p:cNvPr id="22" name="Google Shape;367;p39">
            <a:extLst>
              <a:ext uri="{FF2B5EF4-FFF2-40B4-BE49-F238E27FC236}">
                <a16:creationId xmlns:a16="http://schemas.microsoft.com/office/drawing/2014/main" id="{98C13B85-20A4-3D6E-2732-B40EBAF62621}"/>
              </a:ext>
            </a:extLst>
          </p:cNvPr>
          <p:cNvSpPr/>
          <p:nvPr/>
        </p:nvSpPr>
        <p:spPr>
          <a:xfrm>
            <a:off x="1489751" y="4093110"/>
            <a:ext cx="927433" cy="423971"/>
          </a:xfrm>
          <a:prstGeom prst="homePlate">
            <a:avLst>
              <a:gd name="adj" fmla="val 32030"/>
            </a:avLst>
          </a:prstGeom>
          <a:ln/>
        </p:spPr>
        <p:style>
          <a:lnRef idx="1">
            <a:schemeClr val="accent3"/>
          </a:lnRef>
          <a:fillRef idx="2">
            <a:schemeClr val="accent3"/>
          </a:fillRef>
          <a:effectRef idx="1">
            <a:schemeClr val="accent3"/>
          </a:effectRef>
          <a:fontRef idx="minor">
            <a:schemeClr val="dk1"/>
          </a:fontRef>
        </p:style>
        <p:txBody>
          <a:bodyPr spcFirstLastPara="1" wrap="square" lIns="205725" tIns="0" rIns="0" bIns="0" anchor="ctr" anchorCtr="0">
            <a:noAutofit/>
          </a:bodyPr>
          <a:lstStyle/>
          <a:p>
            <a:pPr algn="ctr"/>
            <a:r>
              <a:rPr lang="en" sz="1200">
                <a:solidFill>
                  <a:schemeClr val="tx1"/>
                </a:solidFill>
                <a:latin typeface="Roboto"/>
                <a:ea typeface="Roboto"/>
                <a:cs typeface="Roboto"/>
                <a:sym typeface="Roboto"/>
              </a:rPr>
              <a:t>Windows</a:t>
            </a:r>
          </a:p>
          <a:p>
            <a:pPr algn="ctr"/>
            <a:r>
              <a:rPr lang="en-US" sz="1200">
                <a:solidFill>
                  <a:schemeClr val="tx1"/>
                </a:solidFill>
                <a:latin typeface="Roboto"/>
                <a:ea typeface="Roboto"/>
                <a:cs typeface="Roboto"/>
                <a:sym typeface="Roboto"/>
              </a:rPr>
              <a:t>10</a:t>
            </a:r>
            <a:endParaRPr sz="1200">
              <a:solidFill>
                <a:schemeClr val="tx1"/>
              </a:solidFill>
              <a:latin typeface="Roboto"/>
              <a:ea typeface="Roboto"/>
              <a:cs typeface="Roboto"/>
              <a:sym typeface="Roboto"/>
            </a:endParaRPr>
          </a:p>
        </p:txBody>
      </p:sp>
      <p:sp>
        <p:nvSpPr>
          <p:cNvPr id="23" name="Google Shape;367;p39">
            <a:extLst>
              <a:ext uri="{FF2B5EF4-FFF2-40B4-BE49-F238E27FC236}">
                <a16:creationId xmlns:a16="http://schemas.microsoft.com/office/drawing/2014/main" id="{C99B4470-2272-DEF1-F61D-F8BAD79228E0}"/>
              </a:ext>
            </a:extLst>
          </p:cNvPr>
          <p:cNvSpPr/>
          <p:nvPr/>
        </p:nvSpPr>
        <p:spPr>
          <a:xfrm>
            <a:off x="1644404" y="4504083"/>
            <a:ext cx="927433" cy="423971"/>
          </a:xfrm>
          <a:prstGeom prst="homePlate">
            <a:avLst>
              <a:gd name="adj" fmla="val 32030"/>
            </a:avLst>
          </a:prstGeom>
          <a:ln/>
        </p:spPr>
        <p:style>
          <a:lnRef idx="1">
            <a:schemeClr val="accent3"/>
          </a:lnRef>
          <a:fillRef idx="2">
            <a:schemeClr val="accent3"/>
          </a:fillRef>
          <a:effectRef idx="1">
            <a:schemeClr val="accent3"/>
          </a:effectRef>
          <a:fontRef idx="minor">
            <a:schemeClr val="dk1"/>
          </a:fontRef>
        </p:style>
        <p:txBody>
          <a:bodyPr spcFirstLastPara="1" wrap="square" lIns="205725" tIns="0" rIns="0" bIns="0" anchor="ctr" anchorCtr="0">
            <a:noAutofit/>
          </a:bodyPr>
          <a:lstStyle/>
          <a:p>
            <a:pPr algn="ctr"/>
            <a:r>
              <a:rPr lang="en" sz="1200">
                <a:solidFill>
                  <a:schemeClr val="tx1"/>
                </a:solidFill>
                <a:latin typeface="Roboto"/>
                <a:ea typeface="Roboto"/>
                <a:cs typeface="Roboto"/>
                <a:sym typeface="Roboto"/>
              </a:rPr>
              <a:t>Windows</a:t>
            </a:r>
          </a:p>
          <a:p>
            <a:pPr algn="ctr"/>
            <a:r>
              <a:rPr lang="en-US" sz="1200">
                <a:solidFill>
                  <a:schemeClr val="tx1"/>
                </a:solidFill>
                <a:latin typeface="Roboto"/>
                <a:ea typeface="Roboto"/>
                <a:cs typeface="Roboto"/>
                <a:sym typeface="Roboto"/>
              </a:rPr>
              <a:t>11</a:t>
            </a:r>
            <a:endParaRPr sz="1200">
              <a:solidFill>
                <a:schemeClr val="tx1"/>
              </a:solidFill>
              <a:latin typeface="Roboto"/>
              <a:ea typeface="Roboto"/>
              <a:cs typeface="Roboto"/>
              <a:sym typeface="Roboto"/>
            </a:endParaRPr>
          </a:p>
        </p:txBody>
      </p:sp>
      <p:cxnSp>
        <p:nvCxnSpPr>
          <p:cNvPr id="24" name="Google Shape;374;p39">
            <a:extLst>
              <a:ext uri="{FF2B5EF4-FFF2-40B4-BE49-F238E27FC236}">
                <a16:creationId xmlns:a16="http://schemas.microsoft.com/office/drawing/2014/main" id="{65937ACE-0F35-AB5C-B794-3DA266588396}"/>
              </a:ext>
            </a:extLst>
          </p:cNvPr>
          <p:cNvCxnSpPr>
            <a:cxnSpLocks/>
          </p:cNvCxnSpPr>
          <p:nvPr/>
        </p:nvCxnSpPr>
        <p:spPr>
          <a:xfrm>
            <a:off x="1324635" y="1761380"/>
            <a:ext cx="274631" cy="0"/>
          </a:xfrm>
          <a:prstGeom prst="straightConnector1">
            <a:avLst/>
          </a:prstGeom>
          <a:ln>
            <a:headEnd type="oval" w="med" len="med"/>
            <a:tailEnd type="oval" w="med" len="med"/>
          </a:ln>
        </p:spPr>
        <p:style>
          <a:lnRef idx="1">
            <a:schemeClr val="accent3"/>
          </a:lnRef>
          <a:fillRef idx="2">
            <a:schemeClr val="accent3"/>
          </a:fillRef>
          <a:effectRef idx="1">
            <a:schemeClr val="accent3"/>
          </a:effectRef>
          <a:fontRef idx="minor">
            <a:schemeClr val="dk1"/>
          </a:fontRef>
        </p:style>
      </p:cxnSp>
      <p:sp>
        <p:nvSpPr>
          <p:cNvPr id="25" name="Google Shape;375;p39">
            <a:extLst>
              <a:ext uri="{FF2B5EF4-FFF2-40B4-BE49-F238E27FC236}">
                <a16:creationId xmlns:a16="http://schemas.microsoft.com/office/drawing/2014/main" id="{0FE67722-AE47-5BE6-5586-32629594B531}"/>
              </a:ext>
            </a:extLst>
          </p:cNvPr>
          <p:cNvSpPr txBox="1"/>
          <p:nvPr/>
        </p:nvSpPr>
        <p:spPr>
          <a:xfrm>
            <a:off x="1660614" y="1645696"/>
            <a:ext cx="1175786" cy="212891"/>
          </a:xfrm>
          <a:prstGeom prst="rect">
            <a:avLst/>
          </a:prstGeom>
          <a:ln>
            <a:noFill/>
          </a:ln>
        </p:spPr>
        <p:style>
          <a:lnRef idx="2">
            <a:schemeClr val="dk1"/>
          </a:lnRef>
          <a:fillRef idx="1">
            <a:schemeClr val="lt1"/>
          </a:fillRef>
          <a:effectRef idx="0">
            <a:schemeClr val="dk1"/>
          </a:effectRef>
          <a:fontRef idx="minor">
            <a:schemeClr val="dk1"/>
          </a:fontRef>
        </p:style>
        <p:txBody>
          <a:bodyPr spcFirstLastPara="1" wrap="square" lIns="0" tIns="0" rIns="0" bIns="0" anchor="b" anchorCtr="0">
            <a:noAutofit/>
          </a:bodyPr>
          <a:lstStyle/>
          <a:p>
            <a:r>
              <a:rPr lang="en" sz="1200">
                <a:solidFill>
                  <a:schemeClr val="tx1"/>
                </a:solidFill>
                <a:latin typeface="Roboto"/>
                <a:ea typeface="Roboto"/>
                <a:cs typeface="Roboto"/>
                <a:sym typeface="Roboto"/>
              </a:rPr>
              <a:t>Giao diện đồ họa</a:t>
            </a:r>
            <a:endParaRPr sz="1200">
              <a:solidFill>
                <a:schemeClr val="tx1"/>
              </a:solidFill>
              <a:latin typeface="Roboto"/>
              <a:ea typeface="Roboto"/>
              <a:cs typeface="Roboto"/>
              <a:sym typeface="Roboto"/>
            </a:endParaRPr>
          </a:p>
        </p:txBody>
      </p:sp>
      <p:cxnSp>
        <p:nvCxnSpPr>
          <p:cNvPr id="26" name="Google Shape;374;p39">
            <a:extLst>
              <a:ext uri="{FF2B5EF4-FFF2-40B4-BE49-F238E27FC236}">
                <a16:creationId xmlns:a16="http://schemas.microsoft.com/office/drawing/2014/main" id="{41AB22A6-7411-7B3E-ACBB-17DF15F6EB1B}"/>
              </a:ext>
            </a:extLst>
          </p:cNvPr>
          <p:cNvCxnSpPr>
            <a:cxnSpLocks/>
          </p:cNvCxnSpPr>
          <p:nvPr/>
        </p:nvCxnSpPr>
        <p:spPr>
          <a:xfrm>
            <a:off x="1498962" y="2187240"/>
            <a:ext cx="274631" cy="0"/>
          </a:xfrm>
          <a:prstGeom prst="straightConnector1">
            <a:avLst/>
          </a:prstGeom>
          <a:ln>
            <a:headEnd type="oval" w="med" len="med"/>
            <a:tailEnd type="oval" w="med" len="med"/>
          </a:ln>
        </p:spPr>
        <p:style>
          <a:lnRef idx="1">
            <a:schemeClr val="accent3"/>
          </a:lnRef>
          <a:fillRef idx="2">
            <a:schemeClr val="accent3"/>
          </a:fillRef>
          <a:effectRef idx="1">
            <a:schemeClr val="accent3"/>
          </a:effectRef>
          <a:fontRef idx="minor">
            <a:schemeClr val="dk1"/>
          </a:fontRef>
        </p:style>
      </p:cxnSp>
      <p:sp>
        <p:nvSpPr>
          <p:cNvPr id="27" name="Google Shape;375;p39">
            <a:extLst>
              <a:ext uri="{FF2B5EF4-FFF2-40B4-BE49-F238E27FC236}">
                <a16:creationId xmlns:a16="http://schemas.microsoft.com/office/drawing/2014/main" id="{C33A3220-3C2C-AF00-C9D1-3865BA4352F9}"/>
              </a:ext>
            </a:extLst>
          </p:cNvPr>
          <p:cNvSpPr txBox="1"/>
          <p:nvPr/>
        </p:nvSpPr>
        <p:spPr>
          <a:xfrm>
            <a:off x="1831362" y="2066654"/>
            <a:ext cx="751247" cy="222919"/>
          </a:xfrm>
          <a:prstGeom prst="rect">
            <a:avLst/>
          </a:prstGeom>
          <a:ln>
            <a:noFill/>
          </a:ln>
        </p:spPr>
        <p:style>
          <a:lnRef idx="2">
            <a:schemeClr val="dk1"/>
          </a:lnRef>
          <a:fillRef idx="1">
            <a:schemeClr val="lt1"/>
          </a:fillRef>
          <a:effectRef idx="0">
            <a:schemeClr val="dk1"/>
          </a:effectRef>
          <a:fontRef idx="minor">
            <a:schemeClr val="dk1"/>
          </a:fontRef>
        </p:style>
        <p:txBody>
          <a:bodyPr spcFirstLastPara="1" wrap="square" lIns="0" tIns="0" rIns="0" bIns="0" anchor="b" anchorCtr="0">
            <a:noAutofit/>
          </a:bodyPr>
          <a:lstStyle/>
          <a:p>
            <a:r>
              <a:rPr lang="en" sz="1200">
                <a:solidFill>
                  <a:schemeClr val="tx1"/>
                </a:solidFill>
                <a:latin typeface="Roboto"/>
                <a:ea typeface="Roboto"/>
                <a:cs typeface="Roboto"/>
                <a:sym typeface="Roboto"/>
              </a:rPr>
              <a:t>Đa nhiệm</a:t>
            </a:r>
            <a:endParaRPr sz="1200">
              <a:solidFill>
                <a:schemeClr val="tx1"/>
              </a:solidFill>
              <a:latin typeface="Roboto"/>
              <a:ea typeface="Roboto"/>
              <a:cs typeface="Roboto"/>
              <a:sym typeface="Roboto"/>
            </a:endParaRPr>
          </a:p>
        </p:txBody>
      </p:sp>
      <p:cxnSp>
        <p:nvCxnSpPr>
          <p:cNvPr id="28" name="Google Shape;374;p39">
            <a:extLst>
              <a:ext uri="{FF2B5EF4-FFF2-40B4-BE49-F238E27FC236}">
                <a16:creationId xmlns:a16="http://schemas.microsoft.com/office/drawing/2014/main" id="{61CDB14F-2A23-EF02-36EB-8E19C2292F7E}"/>
              </a:ext>
            </a:extLst>
          </p:cNvPr>
          <p:cNvCxnSpPr>
            <a:cxnSpLocks/>
          </p:cNvCxnSpPr>
          <p:nvPr/>
        </p:nvCxnSpPr>
        <p:spPr>
          <a:xfrm>
            <a:off x="1647818" y="2611481"/>
            <a:ext cx="274631" cy="0"/>
          </a:xfrm>
          <a:prstGeom prst="straightConnector1">
            <a:avLst/>
          </a:prstGeom>
          <a:ln>
            <a:headEnd type="oval" w="med" len="med"/>
            <a:tailEnd type="oval" w="med" len="med"/>
          </a:ln>
        </p:spPr>
        <p:style>
          <a:lnRef idx="1">
            <a:schemeClr val="accent3"/>
          </a:lnRef>
          <a:fillRef idx="2">
            <a:schemeClr val="accent3"/>
          </a:fillRef>
          <a:effectRef idx="1">
            <a:schemeClr val="accent3"/>
          </a:effectRef>
          <a:fontRef idx="minor">
            <a:schemeClr val="dk1"/>
          </a:fontRef>
        </p:style>
      </p:cxnSp>
      <p:sp>
        <p:nvSpPr>
          <p:cNvPr id="29" name="Google Shape;375;p39">
            <a:extLst>
              <a:ext uri="{FF2B5EF4-FFF2-40B4-BE49-F238E27FC236}">
                <a16:creationId xmlns:a16="http://schemas.microsoft.com/office/drawing/2014/main" id="{CB9794F5-87F5-84E2-95C6-238644CA1AED}"/>
              </a:ext>
            </a:extLst>
          </p:cNvPr>
          <p:cNvSpPr txBox="1"/>
          <p:nvPr/>
        </p:nvSpPr>
        <p:spPr>
          <a:xfrm>
            <a:off x="1980217" y="2490895"/>
            <a:ext cx="1524699" cy="222919"/>
          </a:xfrm>
          <a:prstGeom prst="rect">
            <a:avLst/>
          </a:prstGeom>
          <a:noFill/>
          <a:ln>
            <a:noFill/>
          </a:ln>
        </p:spPr>
        <p:txBody>
          <a:bodyPr spcFirstLastPara="1" wrap="square" lIns="0" tIns="0" rIns="0" bIns="0" anchor="b" anchorCtr="0">
            <a:noAutofit/>
          </a:bodyPr>
          <a:lstStyle/>
          <a:p>
            <a:r>
              <a:rPr lang="en" sz="1200">
                <a:solidFill>
                  <a:schemeClr val="tx1"/>
                </a:solidFill>
                <a:latin typeface="Roboto"/>
                <a:ea typeface="Roboto"/>
                <a:cs typeface="Roboto"/>
                <a:sym typeface="Roboto"/>
              </a:rPr>
              <a:t>Menu Start-Plug&amp;Play</a:t>
            </a:r>
            <a:endParaRPr sz="1200">
              <a:solidFill>
                <a:schemeClr val="tx1"/>
              </a:solidFill>
              <a:latin typeface="Roboto"/>
              <a:ea typeface="Roboto"/>
              <a:cs typeface="Roboto"/>
              <a:sym typeface="Roboto"/>
            </a:endParaRPr>
          </a:p>
        </p:txBody>
      </p:sp>
      <p:cxnSp>
        <p:nvCxnSpPr>
          <p:cNvPr id="30" name="Google Shape;374;p39">
            <a:extLst>
              <a:ext uri="{FF2B5EF4-FFF2-40B4-BE49-F238E27FC236}">
                <a16:creationId xmlns:a16="http://schemas.microsoft.com/office/drawing/2014/main" id="{2F6B142A-41C6-6B24-5401-2EC9DB8F0CA0}"/>
              </a:ext>
            </a:extLst>
          </p:cNvPr>
          <p:cNvCxnSpPr>
            <a:cxnSpLocks/>
          </p:cNvCxnSpPr>
          <p:nvPr/>
        </p:nvCxnSpPr>
        <p:spPr>
          <a:xfrm>
            <a:off x="1856769" y="3034978"/>
            <a:ext cx="274631" cy="0"/>
          </a:xfrm>
          <a:prstGeom prst="straightConnector1">
            <a:avLst/>
          </a:prstGeom>
          <a:ln>
            <a:headEnd type="oval" w="med" len="med"/>
            <a:tailEnd type="oval" w="med" len="med"/>
          </a:ln>
        </p:spPr>
        <p:style>
          <a:lnRef idx="1">
            <a:schemeClr val="accent3"/>
          </a:lnRef>
          <a:fillRef idx="2">
            <a:schemeClr val="accent3"/>
          </a:fillRef>
          <a:effectRef idx="1">
            <a:schemeClr val="accent3"/>
          </a:effectRef>
          <a:fontRef idx="minor">
            <a:schemeClr val="dk1"/>
          </a:fontRef>
        </p:style>
      </p:cxnSp>
      <p:sp>
        <p:nvSpPr>
          <p:cNvPr id="31" name="Google Shape;375;p39">
            <a:extLst>
              <a:ext uri="{FF2B5EF4-FFF2-40B4-BE49-F238E27FC236}">
                <a16:creationId xmlns:a16="http://schemas.microsoft.com/office/drawing/2014/main" id="{45BFA99E-12AE-2185-56A6-B01BF2644A60}"/>
              </a:ext>
            </a:extLst>
          </p:cNvPr>
          <p:cNvSpPr txBox="1"/>
          <p:nvPr/>
        </p:nvSpPr>
        <p:spPr>
          <a:xfrm>
            <a:off x="2189168" y="2914392"/>
            <a:ext cx="976151" cy="203030"/>
          </a:xfrm>
          <a:prstGeom prst="rect">
            <a:avLst/>
          </a:prstGeom>
          <a:ln>
            <a:noFill/>
          </a:ln>
        </p:spPr>
        <p:style>
          <a:lnRef idx="2">
            <a:schemeClr val="dk1"/>
          </a:lnRef>
          <a:fillRef idx="1">
            <a:schemeClr val="lt1"/>
          </a:fillRef>
          <a:effectRef idx="0">
            <a:schemeClr val="dk1"/>
          </a:effectRef>
          <a:fontRef idx="minor">
            <a:schemeClr val="dk1"/>
          </a:fontRef>
        </p:style>
        <p:txBody>
          <a:bodyPr spcFirstLastPara="1" wrap="square" lIns="0" tIns="0" rIns="0" bIns="0" anchor="b" anchorCtr="0">
            <a:noAutofit/>
          </a:bodyPr>
          <a:lstStyle/>
          <a:p>
            <a:r>
              <a:rPr lang="en" sz="1200">
                <a:solidFill>
                  <a:schemeClr val="tx1"/>
                </a:solidFill>
                <a:latin typeface="Roboto"/>
                <a:ea typeface="Roboto"/>
                <a:cs typeface="Roboto"/>
                <a:sym typeface="Roboto"/>
              </a:rPr>
              <a:t>Bộ xử lí 64-bit</a:t>
            </a:r>
            <a:endParaRPr sz="1200">
              <a:solidFill>
                <a:schemeClr val="tx1"/>
              </a:solidFill>
              <a:latin typeface="Roboto"/>
              <a:ea typeface="Roboto"/>
              <a:cs typeface="Roboto"/>
              <a:sym typeface="Roboto"/>
            </a:endParaRPr>
          </a:p>
        </p:txBody>
      </p:sp>
      <p:cxnSp>
        <p:nvCxnSpPr>
          <p:cNvPr id="96" name="Google Shape;374;p39">
            <a:extLst>
              <a:ext uri="{FF2B5EF4-FFF2-40B4-BE49-F238E27FC236}">
                <a16:creationId xmlns:a16="http://schemas.microsoft.com/office/drawing/2014/main" id="{6271AAC7-56B2-9873-3BBF-916CCAC3BD00}"/>
              </a:ext>
            </a:extLst>
          </p:cNvPr>
          <p:cNvCxnSpPr>
            <a:cxnSpLocks/>
          </p:cNvCxnSpPr>
          <p:nvPr/>
        </p:nvCxnSpPr>
        <p:spPr>
          <a:xfrm>
            <a:off x="2027255" y="3449380"/>
            <a:ext cx="274631" cy="0"/>
          </a:xfrm>
          <a:prstGeom prst="straightConnector1">
            <a:avLst/>
          </a:prstGeom>
          <a:ln>
            <a:headEnd type="oval" w="med" len="med"/>
            <a:tailEnd type="oval" w="med" len="med"/>
          </a:ln>
        </p:spPr>
        <p:style>
          <a:lnRef idx="1">
            <a:schemeClr val="accent3"/>
          </a:lnRef>
          <a:fillRef idx="2">
            <a:schemeClr val="accent3"/>
          </a:fillRef>
          <a:effectRef idx="1">
            <a:schemeClr val="accent3"/>
          </a:effectRef>
          <a:fontRef idx="minor">
            <a:schemeClr val="dk1"/>
          </a:fontRef>
        </p:style>
      </p:cxnSp>
      <p:sp>
        <p:nvSpPr>
          <p:cNvPr id="97" name="Google Shape;375;p39">
            <a:extLst>
              <a:ext uri="{FF2B5EF4-FFF2-40B4-BE49-F238E27FC236}">
                <a16:creationId xmlns:a16="http://schemas.microsoft.com/office/drawing/2014/main" id="{C65800ED-4185-94BC-5C47-53C321A39EA0}"/>
              </a:ext>
            </a:extLst>
          </p:cNvPr>
          <p:cNvSpPr txBox="1"/>
          <p:nvPr/>
        </p:nvSpPr>
        <p:spPr>
          <a:xfrm>
            <a:off x="2359654" y="3328794"/>
            <a:ext cx="1258537" cy="198371"/>
          </a:xfrm>
          <a:prstGeom prst="rect">
            <a:avLst/>
          </a:prstGeom>
          <a:noFill/>
          <a:ln>
            <a:noFill/>
          </a:ln>
        </p:spPr>
        <p:txBody>
          <a:bodyPr spcFirstLastPara="1" wrap="square" lIns="0" tIns="0" rIns="0" bIns="0" anchor="b" anchorCtr="0">
            <a:noAutofit/>
          </a:bodyPr>
          <a:lstStyle/>
          <a:p>
            <a:r>
              <a:rPr lang="en-US" sz="1200">
                <a:solidFill>
                  <a:schemeClr val="tx1"/>
                </a:solidFill>
                <a:latin typeface="Roboto"/>
                <a:ea typeface="Roboto"/>
                <a:cs typeface="Roboto"/>
                <a:sym typeface="Roboto"/>
              </a:rPr>
              <a:t>An toàn &amp; ổn định</a:t>
            </a:r>
            <a:endParaRPr sz="1200">
              <a:solidFill>
                <a:schemeClr val="tx1"/>
              </a:solidFill>
              <a:latin typeface="Roboto"/>
              <a:ea typeface="Roboto"/>
              <a:cs typeface="Roboto"/>
              <a:sym typeface="Roboto"/>
            </a:endParaRPr>
          </a:p>
        </p:txBody>
      </p:sp>
      <p:cxnSp>
        <p:nvCxnSpPr>
          <p:cNvPr id="98" name="Google Shape;374;p39">
            <a:extLst>
              <a:ext uri="{FF2B5EF4-FFF2-40B4-BE49-F238E27FC236}">
                <a16:creationId xmlns:a16="http://schemas.microsoft.com/office/drawing/2014/main" id="{9BA9B40B-6889-6C35-FC51-9F960CD89DD5}"/>
              </a:ext>
            </a:extLst>
          </p:cNvPr>
          <p:cNvCxnSpPr>
            <a:cxnSpLocks/>
          </p:cNvCxnSpPr>
          <p:nvPr/>
        </p:nvCxnSpPr>
        <p:spPr>
          <a:xfrm>
            <a:off x="2190394" y="3869504"/>
            <a:ext cx="274631" cy="0"/>
          </a:xfrm>
          <a:prstGeom prst="straightConnector1">
            <a:avLst/>
          </a:prstGeom>
          <a:ln>
            <a:headEnd type="oval" w="med" len="med"/>
            <a:tailEnd type="oval" w="med" len="med"/>
          </a:ln>
        </p:spPr>
        <p:style>
          <a:lnRef idx="1">
            <a:schemeClr val="accent3"/>
          </a:lnRef>
          <a:fillRef idx="2">
            <a:schemeClr val="accent3"/>
          </a:fillRef>
          <a:effectRef idx="1">
            <a:schemeClr val="accent3"/>
          </a:effectRef>
          <a:fontRef idx="minor">
            <a:schemeClr val="dk1"/>
          </a:fontRef>
        </p:style>
      </p:cxnSp>
      <p:sp>
        <p:nvSpPr>
          <p:cNvPr id="99" name="Google Shape;375;p39">
            <a:extLst>
              <a:ext uri="{FF2B5EF4-FFF2-40B4-BE49-F238E27FC236}">
                <a16:creationId xmlns:a16="http://schemas.microsoft.com/office/drawing/2014/main" id="{A569E126-2917-C49C-63BD-C801F071EC29}"/>
              </a:ext>
            </a:extLst>
          </p:cNvPr>
          <p:cNvSpPr txBox="1"/>
          <p:nvPr/>
        </p:nvSpPr>
        <p:spPr>
          <a:xfrm>
            <a:off x="2522793" y="3748917"/>
            <a:ext cx="1277207" cy="211622"/>
          </a:xfrm>
          <a:prstGeom prst="rect">
            <a:avLst/>
          </a:prstGeom>
          <a:noFill/>
          <a:ln>
            <a:noFill/>
          </a:ln>
        </p:spPr>
        <p:txBody>
          <a:bodyPr spcFirstLastPara="1" wrap="square" lIns="0" tIns="0" rIns="0" bIns="0" anchor="b" anchorCtr="0">
            <a:noAutofit/>
          </a:bodyPr>
          <a:lstStyle/>
          <a:p>
            <a:r>
              <a:rPr lang="en-US" sz="1200">
                <a:solidFill>
                  <a:schemeClr val="tx1"/>
                </a:solidFill>
                <a:latin typeface="Roboto"/>
                <a:ea typeface="Roboto"/>
                <a:cs typeface="Roboto"/>
                <a:sym typeface="Roboto"/>
              </a:rPr>
              <a:t>Màn hình cảm ứng</a:t>
            </a:r>
            <a:endParaRPr sz="1200">
              <a:solidFill>
                <a:schemeClr val="tx1"/>
              </a:solidFill>
              <a:latin typeface="Roboto"/>
              <a:ea typeface="Roboto"/>
              <a:cs typeface="Roboto"/>
              <a:sym typeface="Roboto"/>
            </a:endParaRPr>
          </a:p>
        </p:txBody>
      </p:sp>
      <p:cxnSp>
        <p:nvCxnSpPr>
          <p:cNvPr id="100" name="Google Shape;374;p39">
            <a:extLst>
              <a:ext uri="{FF2B5EF4-FFF2-40B4-BE49-F238E27FC236}">
                <a16:creationId xmlns:a16="http://schemas.microsoft.com/office/drawing/2014/main" id="{BBC07067-A8C1-69C7-A4CA-8B2ADA64F4B5}"/>
              </a:ext>
            </a:extLst>
          </p:cNvPr>
          <p:cNvCxnSpPr>
            <a:cxnSpLocks/>
          </p:cNvCxnSpPr>
          <p:nvPr/>
        </p:nvCxnSpPr>
        <p:spPr>
          <a:xfrm>
            <a:off x="2373275" y="4288949"/>
            <a:ext cx="274631" cy="0"/>
          </a:xfrm>
          <a:prstGeom prst="straightConnector1">
            <a:avLst/>
          </a:prstGeom>
          <a:ln>
            <a:headEnd type="oval" w="med" len="med"/>
            <a:tailEnd type="oval" w="med" len="med"/>
          </a:ln>
        </p:spPr>
        <p:style>
          <a:lnRef idx="1">
            <a:schemeClr val="accent3"/>
          </a:lnRef>
          <a:fillRef idx="2">
            <a:schemeClr val="accent3"/>
          </a:fillRef>
          <a:effectRef idx="1">
            <a:schemeClr val="accent3"/>
          </a:effectRef>
          <a:fontRef idx="minor">
            <a:schemeClr val="dk1"/>
          </a:fontRef>
        </p:style>
      </p:cxnSp>
      <p:sp>
        <p:nvSpPr>
          <p:cNvPr id="101" name="Google Shape;375;p39">
            <a:extLst>
              <a:ext uri="{FF2B5EF4-FFF2-40B4-BE49-F238E27FC236}">
                <a16:creationId xmlns:a16="http://schemas.microsoft.com/office/drawing/2014/main" id="{A53050F3-FA57-76A9-2AE0-68FA16C9F2A9}"/>
              </a:ext>
            </a:extLst>
          </p:cNvPr>
          <p:cNvSpPr txBox="1"/>
          <p:nvPr/>
        </p:nvSpPr>
        <p:spPr>
          <a:xfrm>
            <a:off x="2705673" y="4168363"/>
            <a:ext cx="1607260" cy="228034"/>
          </a:xfrm>
          <a:prstGeom prst="rect">
            <a:avLst/>
          </a:prstGeom>
          <a:noFill/>
          <a:ln>
            <a:noFill/>
          </a:ln>
        </p:spPr>
        <p:txBody>
          <a:bodyPr spcFirstLastPara="1" wrap="square" lIns="0" tIns="0" rIns="0" bIns="0" anchor="b" anchorCtr="0">
            <a:noAutofit/>
          </a:bodyPr>
          <a:lstStyle/>
          <a:p>
            <a:r>
              <a:rPr lang="en" sz="1200">
                <a:solidFill>
                  <a:schemeClr val="tx1"/>
                </a:solidFill>
                <a:latin typeface="Roboto"/>
                <a:ea typeface="Roboto"/>
                <a:cs typeface="Roboto"/>
                <a:sym typeface="Roboto"/>
              </a:rPr>
              <a:t>Giao diện đẹp và tối ưu</a:t>
            </a:r>
            <a:endParaRPr sz="1200">
              <a:solidFill>
                <a:schemeClr val="tx1"/>
              </a:solidFill>
              <a:latin typeface="Roboto"/>
              <a:ea typeface="Roboto"/>
              <a:cs typeface="Roboto"/>
              <a:sym typeface="Roboto"/>
            </a:endParaRPr>
          </a:p>
        </p:txBody>
      </p:sp>
      <p:cxnSp>
        <p:nvCxnSpPr>
          <p:cNvPr id="102" name="Google Shape;374;p39">
            <a:extLst>
              <a:ext uri="{FF2B5EF4-FFF2-40B4-BE49-F238E27FC236}">
                <a16:creationId xmlns:a16="http://schemas.microsoft.com/office/drawing/2014/main" id="{385A2F49-AEAD-A7E9-7EDB-65A5E4161B01}"/>
              </a:ext>
            </a:extLst>
          </p:cNvPr>
          <p:cNvCxnSpPr>
            <a:cxnSpLocks/>
          </p:cNvCxnSpPr>
          <p:nvPr/>
        </p:nvCxnSpPr>
        <p:spPr>
          <a:xfrm>
            <a:off x="2522440" y="4701609"/>
            <a:ext cx="274631" cy="0"/>
          </a:xfrm>
          <a:prstGeom prst="straightConnector1">
            <a:avLst/>
          </a:prstGeom>
          <a:ln>
            <a:headEnd type="oval" w="med" len="med"/>
            <a:tailEnd type="oval" w="med" len="med"/>
          </a:ln>
        </p:spPr>
        <p:style>
          <a:lnRef idx="1">
            <a:schemeClr val="accent3"/>
          </a:lnRef>
          <a:fillRef idx="2">
            <a:schemeClr val="accent3"/>
          </a:fillRef>
          <a:effectRef idx="1">
            <a:schemeClr val="accent3"/>
          </a:effectRef>
          <a:fontRef idx="minor">
            <a:schemeClr val="dk1"/>
          </a:fontRef>
        </p:style>
      </p:cxnSp>
      <p:sp>
        <p:nvSpPr>
          <p:cNvPr id="103" name="Google Shape;375;p39">
            <a:extLst>
              <a:ext uri="{FF2B5EF4-FFF2-40B4-BE49-F238E27FC236}">
                <a16:creationId xmlns:a16="http://schemas.microsoft.com/office/drawing/2014/main" id="{AD4365AF-7EEE-A06B-DBA8-FE457FD2F9D4}"/>
              </a:ext>
            </a:extLst>
          </p:cNvPr>
          <p:cNvSpPr txBox="1"/>
          <p:nvPr/>
        </p:nvSpPr>
        <p:spPr>
          <a:xfrm>
            <a:off x="2854839" y="4581024"/>
            <a:ext cx="1943879" cy="195379"/>
          </a:xfrm>
          <a:prstGeom prst="rect">
            <a:avLst/>
          </a:prstGeom>
          <a:noFill/>
          <a:ln>
            <a:noFill/>
          </a:ln>
        </p:spPr>
        <p:txBody>
          <a:bodyPr spcFirstLastPara="1" wrap="square" lIns="0" tIns="0" rIns="0" bIns="0" anchor="b" anchorCtr="0">
            <a:noAutofit/>
          </a:bodyPr>
          <a:lstStyle/>
          <a:p>
            <a:r>
              <a:rPr lang="en" sz="1200">
                <a:solidFill>
                  <a:schemeClr val="tx1"/>
                </a:solidFill>
                <a:latin typeface="Roboto"/>
                <a:ea typeface="Roboto"/>
                <a:cs typeface="Roboto"/>
                <a:sym typeface="Roboto"/>
              </a:rPr>
              <a:t>Máy tính và thiết bị di động</a:t>
            </a:r>
            <a:endParaRPr sz="1200">
              <a:solidFill>
                <a:schemeClr val="tx1"/>
              </a:solidFill>
              <a:latin typeface="Roboto"/>
              <a:ea typeface="Roboto"/>
              <a:cs typeface="Roboto"/>
              <a:sym typeface="Roboto"/>
            </a:endParaRPr>
          </a:p>
        </p:txBody>
      </p:sp>
    </p:spTree>
    <p:extLst>
      <p:ext uri="{BB962C8B-B14F-4D97-AF65-F5344CB8AC3E}">
        <p14:creationId xmlns:p14="http://schemas.microsoft.com/office/powerpoint/2010/main" val="300330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xit" presetSubtype="0" fill="hold"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xit" presetSubtype="0" fill="hold" nodeType="with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par>
                                <p:cTn id="73" presetID="10" presetClass="exit" presetSubtype="0" fill="hold" nodeType="withEffect">
                                  <p:stCondLst>
                                    <p:cond delay="0"/>
                                  </p:stCondLst>
                                  <p:childTnLst>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5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500"/>
                                        <p:tgtEl>
                                          <p:spTgt spid="20"/>
                                        </p:tgtEl>
                                      </p:cBhvr>
                                    </p:animEffect>
                                  </p:childTnLst>
                                </p:cTn>
                              </p:par>
                              <p:par>
                                <p:cTn id="94" presetID="10" presetClass="exit" presetSubtype="0" fill="hold" nodeType="withEffect">
                                  <p:stCondLst>
                                    <p:cond delay="0"/>
                                  </p:stCondLst>
                                  <p:childTnLst>
                                    <p:animEffect transition="out" filter="fade">
                                      <p:cBhvr>
                                        <p:cTn id="95" dur="500"/>
                                        <p:tgtEl>
                                          <p:spTgt spid="10"/>
                                        </p:tgtEl>
                                      </p:cBhvr>
                                    </p:animEffect>
                                    <p:set>
                                      <p:cBhvr>
                                        <p:cTn id="96" dur="1" fill="hold">
                                          <p:stCondLst>
                                            <p:cond delay="499"/>
                                          </p:stCondLst>
                                        </p:cTn>
                                        <p:tgtEl>
                                          <p:spTgt spid="10"/>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fade">
                                      <p:cBhvr>
                                        <p:cTn id="101" dur="500"/>
                                        <p:tgtEl>
                                          <p:spTgt spid="1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96"/>
                                        </p:tgtEl>
                                        <p:attrNameLst>
                                          <p:attrName>style.visibility</p:attrName>
                                        </p:attrNameLst>
                                      </p:cBhvr>
                                      <p:to>
                                        <p:strVal val="visible"/>
                                      </p:to>
                                    </p:set>
                                    <p:animEffect transition="in" filter="fade">
                                      <p:cBhvr>
                                        <p:cTn id="106" dur="500"/>
                                        <p:tgtEl>
                                          <p:spTgt spid="9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97"/>
                                        </p:tgtEl>
                                        <p:attrNameLst>
                                          <p:attrName>style.visibility</p:attrName>
                                        </p:attrNameLst>
                                      </p:cBhvr>
                                      <p:to>
                                        <p:strVal val="visible"/>
                                      </p:to>
                                    </p:set>
                                    <p:animEffect transition="in" filter="fade">
                                      <p:cBhvr>
                                        <p:cTn id="109" dur="500"/>
                                        <p:tgtEl>
                                          <p:spTgt spid="97"/>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21"/>
                                        </p:tgtEl>
                                        <p:attrNameLst>
                                          <p:attrName>style.visibility</p:attrName>
                                        </p:attrNameLst>
                                      </p:cBhvr>
                                      <p:to>
                                        <p:strVal val="visible"/>
                                      </p:to>
                                    </p:set>
                                    <p:animEffect transition="in" filter="fade">
                                      <p:cBhvr>
                                        <p:cTn id="114" dur="500"/>
                                        <p:tgtEl>
                                          <p:spTgt spid="21"/>
                                        </p:tgtEl>
                                      </p:cBhvr>
                                    </p:animEffect>
                                  </p:childTnLst>
                                </p:cTn>
                              </p:par>
                              <p:par>
                                <p:cTn id="115" presetID="10" presetClass="exit" presetSubtype="0" fill="hold" nodeType="withEffect">
                                  <p:stCondLst>
                                    <p:cond delay="0"/>
                                  </p:stCondLst>
                                  <p:childTnLst>
                                    <p:animEffect transition="out" filter="fade">
                                      <p:cBhvr>
                                        <p:cTn id="116" dur="500"/>
                                        <p:tgtEl>
                                          <p:spTgt spid="11"/>
                                        </p:tgtEl>
                                      </p:cBhvr>
                                    </p:animEffect>
                                    <p:set>
                                      <p:cBhvr>
                                        <p:cTn id="117" dur="1" fill="hold">
                                          <p:stCondLst>
                                            <p:cond delay="499"/>
                                          </p:stCondLst>
                                        </p:cTn>
                                        <p:tgtEl>
                                          <p:spTgt spid="11"/>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12"/>
                                        </p:tgtEl>
                                        <p:attrNameLst>
                                          <p:attrName>style.visibility</p:attrName>
                                        </p:attrNameLst>
                                      </p:cBhvr>
                                      <p:to>
                                        <p:strVal val="visible"/>
                                      </p:to>
                                    </p:set>
                                    <p:animEffect transition="in" filter="fade">
                                      <p:cBhvr>
                                        <p:cTn id="122" dur="500"/>
                                        <p:tgtEl>
                                          <p:spTgt spid="1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98"/>
                                        </p:tgtEl>
                                        <p:attrNameLst>
                                          <p:attrName>style.visibility</p:attrName>
                                        </p:attrNameLst>
                                      </p:cBhvr>
                                      <p:to>
                                        <p:strVal val="visible"/>
                                      </p:to>
                                    </p:set>
                                    <p:animEffect transition="in" filter="fade">
                                      <p:cBhvr>
                                        <p:cTn id="127" dur="500"/>
                                        <p:tgtEl>
                                          <p:spTgt spid="9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99"/>
                                        </p:tgtEl>
                                        <p:attrNameLst>
                                          <p:attrName>style.visibility</p:attrName>
                                        </p:attrNameLst>
                                      </p:cBhvr>
                                      <p:to>
                                        <p:strVal val="visible"/>
                                      </p:to>
                                    </p:set>
                                    <p:animEffect transition="in" filter="fade">
                                      <p:cBhvr>
                                        <p:cTn id="130" dur="500"/>
                                        <p:tgtEl>
                                          <p:spTgt spid="99"/>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fade">
                                      <p:cBhvr>
                                        <p:cTn id="135" dur="500"/>
                                        <p:tgtEl>
                                          <p:spTgt spid="22"/>
                                        </p:tgtEl>
                                      </p:cBhvr>
                                    </p:animEffect>
                                  </p:childTnLst>
                                </p:cTn>
                              </p:par>
                              <p:par>
                                <p:cTn id="136" presetID="10" presetClass="exit" presetSubtype="0" fill="hold" nodeType="withEffect">
                                  <p:stCondLst>
                                    <p:cond delay="0"/>
                                  </p:stCondLst>
                                  <p:childTnLst>
                                    <p:animEffect transition="out" filter="fade">
                                      <p:cBhvr>
                                        <p:cTn id="137" dur="500"/>
                                        <p:tgtEl>
                                          <p:spTgt spid="12"/>
                                        </p:tgtEl>
                                      </p:cBhvr>
                                    </p:animEffect>
                                    <p:set>
                                      <p:cBhvr>
                                        <p:cTn id="138" dur="1" fill="hold">
                                          <p:stCondLst>
                                            <p:cond delay="499"/>
                                          </p:stCondLst>
                                        </p:cTn>
                                        <p:tgtEl>
                                          <p:spTgt spid="12"/>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13"/>
                                        </p:tgtEl>
                                        <p:attrNameLst>
                                          <p:attrName>style.visibility</p:attrName>
                                        </p:attrNameLst>
                                      </p:cBhvr>
                                      <p:to>
                                        <p:strVal val="visible"/>
                                      </p:to>
                                    </p:set>
                                    <p:animEffect transition="in" filter="fade">
                                      <p:cBhvr>
                                        <p:cTn id="143" dur="500"/>
                                        <p:tgtEl>
                                          <p:spTgt spid="13"/>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100"/>
                                        </p:tgtEl>
                                        <p:attrNameLst>
                                          <p:attrName>style.visibility</p:attrName>
                                        </p:attrNameLst>
                                      </p:cBhvr>
                                      <p:to>
                                        <p:strVal val="visible"/>
                                      </p:to>
                                    </p:set>
                                    <p:animEffect transition="in" filter="fade">
                                      <p:cBhvr>
                                        <p:cTn id="148" dur="500"/>
                                        <p:tgtEl>
                                          <p:spTgt spid="100"/>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01"/>
                                        </p:tgtEl>
                                        <p:attrNameLst>
                                          <p:attrName>style.visibility</p:attrName>
                                        </p:attrNameLst>
                                      </p:cBhvr>
                                      <p:to>
                                        <p:strVal val="visible"/>
                                      </p:to>
                                    </p:set>
                                    <p:animEffect transition="in" filter="fade">
                                      <p:cBhvr>
                                        <p:cTn id="151" dur="500"/>
                                        <p:tgtEl>
                                          <p:spTgt spid="101"/>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23"/>
                                        </p:tgtEl>
                                        <p:attrNameLst>
                                          <p:attrName>style.visibility</p:attrName>
                                        </p:attrNameLst>
                                      </p:cBhvr>
                                      <p:to>
                                        <p:strVal val="visible"/>
                                      </p:to>
                                    </p:set>
                                    <p:animEffect transition="in" filter="fade">
                                      <p:cBhvr>
                                        <p:cTn id="156" dur="500"/>
                                        <p:tgtEl>
                                          <p:spTgt spid="23"/>
                                        </p:tgtEl>
                                      </p:cBhvr>
                                    </p:animEffect>
                                  </p:childTnLst>
                                </p:cTn>
                              </p:par>
                              <p:par>
                                <p:cTn id="157" presetID="10" presetClass="exit" presetSubtype="0" fill="hold" nodeType="withEffect">
                                  <p:stCondLst>
                                    <p:cond delay="0"/>
                                  </p:stCondLst>
                                  <p:childTnLst>
                                    <p:animEffect transition="out" filter="fade">
                                      <p:cBhvr>
                                        <p:cTn id="158" dur="500"/>
                                        <p:tgtEl>
                                          <p:spTgt spid="13"/>
                                        </p:tgtEl>
                                      </p:cBhvr>
                                    </p:animEffect>
                                    <p:set>
                                      <p:cBhvr>
                                        <p:cTn id="159" dur="1" fill="hold">
                                          <p:stCondLst>
                                            <p:cond delay="499"/>
                                          </p:stCondLst>
                                        </p:cTn>
                                        <p:tgtEl>
                                          <p:spTgt spid="13"/>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14"/>
                                        </p:tgtEl>
                                        <p:attrNameLst>
                                          <p:attrName>style.visibility</p:attrName>
                                        </p:attrNameLst>
                                      </p:cBhvr>
                                      <p:to>
                                        <p:strVal val="visible"/>
                                      </p:to>
                                    </p:set>
                                    <p:animEffect transition="in" filter="fade">
                                      <p:cBhvr>
                                        <p:cTn id="164" dur="500"/>
                                        <p:tgtEl>
                                          <p:spTgt spid="14"/>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102"/>
                                        </p:tgtEl>
                                        <p:attrNameLst>
                                          <p:attrName>style.visibility</p:attrName>
                                        </p:attrNameLst>
                                      </p:cBhvr>
                                      <p:to>
                                        <p:strVal val="visible"/>
                                      </p:to>
                                    </p:set>
                                    <p:animEffect transition="in" filter="fade">
                                      <p:cBhvr>
                                        <p:cTn id="169" dur="500"/>
                                        <p:tgtEl>
                                          <p:spTgt spid="102"/>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03"/>
                                        </p:tgtEl>
                                        <p:attrNameLst>
                                          <p:attrName>style.visibility</p:attrName>
                                        </p:attrNameLst>
                                      </p:cBhvr>
                                      <p:to>
                                        <p:strVal val="visible"/>
                                      </p:to>
                                    </p:set>
                                    <p:animEffect transition="in" filter="fade">
                                      <p:cBhvr>
                                        <p:cTn id="17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animBg="1"/>
      <p:bldP spid="18" grpId="0" animBg="1"/>
      <p:bldP spid="20" grpId="0" animBg="1"/>
      <p:bldP spid="21" grpId="0" animBg="1"/>
      <p:bldP spid="22" grpId="0" animBg="1"/>
      <p:bldP spid="23" grpId="0" animBg="1"/>
      <p:bldP spid="25" grpId="0" animBg="1"/>
      <p:bldP spid="27" grpId="0" animBg="1"/>
      <p:bldP spid="29" grpId="0"/>
      <p:bldP spid="31" grpId="0" animBg="1"/>
      <p:bldP spid="97" grpId="0"/>
      <p:bldP spid="99" grpId="0"/>
      <p:bldP spid="101" grpId="0"/>
      <p:bldP spid="10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000">
                <a:latin typeface="Roboto Condensed" panose="02000000000000000000" pitchFamily="2" charset="0"/>
                <a:ea typeface="Roboto Condensed" panose="02000000000000000000" pitchFamily="2" charset="0"/>
                <a:cs typeface="Roboto Condensed" panose="02000000000000000000" pitchFamily="2" charset="0"/>
              </a:rPr>
              <a:t>LỊCH SỬ PHÁT TRIỂN CỦA HỆ ĐIỀU HÀNH MÁY TÍNH CÁ NHÂN</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1</a:t>
            </a:r>
            <a:endParaRPr sz="2800"/>
          </a:p>
        </p:txBody>
      </p:sp>
      <p:sp>
        <p:nvSpPr>
          <p:cNvPr id="5" name="Freeform: Shape 4">
            <a:extLst>
              <a:ext uri="{FF2B5EF4-FFF2-40B4-BE49-F238E27FC236}">
                <a16:creationId xmlns:a16="http://schemas.microsoft.com/office/drawing/2014/main" id="{289A3987-E062-86A3-BCFE-E012FEC445FF}"/>
              </a:ext>
            </a:extLst>
          </p:cNvPr>
          <p:cNvSpPr/>
          <p:nvPr/>
        </p:nvSpPr>
        <p:spPr>
          <a:xfrm>
            <a:off x="297450" y="1068692"/>
            <a:ext cx="4083692" cy="471351"/>
          </a:xfrm>
          <a:custGeom>
            <a:avLst/>
            <a:gdLst>
              <a:gd name="connsiteX0" fmla="*/ 0 w 2734099"/>
              <a:gd name="connsiteY0" fmla="*/ 62938 h 629376"/>
              <a:gd name="connsiteX1" fmla="*/ 62938 w 2734099"/>
              <a:gd name="connsiteY1" fmla="*/ 0 h 629376"/>
              <a:gd name="connsiteX2" fmla="*/ 2671161 w 2734099"/>
              <a:gd name="connsiteY2" fmla="*/ 0 h 629376"/>
              <a:gd name="connsiteX3" fmla="*/ 2734099 w 2734099"/>
              <a:gd name="connsiteY3" fmla="*/ 62938 h 629376"/>
              <a:gd name="connsiteX4" fmla="*/ 2734099 w 2734099"/>
              <a:gd name="connsiteY4" fmla="*/ 566438 h 629376"/>
              <a:gd name="connsiteX5" fmla="*/ 2671161 w 2734099"/>
              <a:gd name="connsiteY5" fmla="*/ 629376 h 629376"/>
              <a:gd name="connsiteX6" fmla="*/ 62938 w 2734099"/>
              <a:gd name="connsiteY6" fmla="*/ 629376 h 629376"/>
              <a:gd name="connsiteX7" fmla="*/ 0 w 2734099"/>
              <a:gd name="connsiteY7" fmla="*/ 566438 h 629376"/>
              <a:gd name="connsiteX8" fmla="*/ 0 w 2734099"/>
              <a:gd name="connsiteY8" fmla="*/ 62938 h 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4099" h="629376">
                <a:moveTo>
                  <a:pt x="0" y="62938"/>
                </a:moveTo>
                <a:cubicBezTo>
                  <a:pt x="0" y="28178"/>
                  <a:pt x="28178" y="0"/>
                  <a:pt x="62938" y="0"/>
                </a:cubicBezTo>
                <a:lnTo>
                  <a:pt x="2671161" y="0"/>
                </a:lnTo>
                <a:cubicBezTo>
                  <a:pt x="2705921" y="0"/>
                  <a:pt x="2734099" y="28178"/>
                  <a:pt x="2734099" y="62938"/>
                </a:cubicBezTo>
                <a:lnTo>
                  <a:pt x="2734099" y="566438"/>
                </a:lnTo>
                <a:cubicBezTo>
                  <a:pt x="2734099" y="601198"/>
                  <a:pt x="2705921" y="629376"/>
                  <a:pt x="2671161" y="629376"/>
                </a:cubicBezTo>
                <a:lnTo>
                  <a:pt x="62938" y="629376"/>
                </a:lnTo>
                <a:cubicBezTo>
                  <a:pt x="28178" y="629376"/>
                  <a:pt x="0" y="601198"/>
                  <a:pt x="0" y="566438"/>
                </a:cubicBezTo>
                <a:lnTo>
                  <a:pt x="0" y="62938"/>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2724" tIns="41294" rIns="52724" bIns="41294" numCol="1" spcCol="1270" anchor="ctr" anchorCtr="0">
            <a:noAutofit/>
          </a:bodyPr>
          <a:lstStyle/>
          <a:p>
            <a:pPr defTabSz="800100">
              <a:lnSpc>
                <a:spcPct val="90000"/>
              </a:lnSpc>
              <a:spcBef>
                <a:spcPct val="0"/>
              </a:spcBef>
              <a:spcAft>
                <a:spcPct val="35000"/>
              </a:spcAft>
            </a:pPr>
            <a:r>
              <a:rPr lang="en-US" sz="1800" kern="1200">
                <a:latin typeface="Roboto" panose="02000000000000000000" pitchFamily="2" charset="0"/>
                <a:ea typeface="Roboto" panose="02000000000000000000" pitchFamily="2" charset="0"/>
                <a:cs typeface="Roboto" panose="02000000000000000000" pitchFamily="2" charset="0"/>
              </a:rPr>
              <a:t>b) </a:t>
            </a:r>
            <a:r>
              <a:rPr lang="en-US" sz="1800">
                <a:latin typeface="Roboto" panose="02000000000000000000" pitchFamily="2" charset="0"/>
                <a:ea typeface="Roboto" panose="02000000000000000000" pitchFamily="2" charset="0"/>
                <a:cs typeface="Roboto" panose="02000000000000000000" pitchFamily="2" charset="0"/>
              </a:rPr>
              <a:t>Hệ điều hành Linux và các phiên bản</a:t>
            </a:r>
          </a:p>
        </p:txBody>
      </p:sp>
      <p:graphicFrame>
        <p:nvGraphicFramePr>
          <p:cNvPr id="6" name="Table 5">
            <a:extLst>
              <a:ext uri="{FF2B5EF4-FFF2-40B4-BE49-F238E27FC236}">
                <a16:creationId xmlns:a16="http://schemas.microsoft.com/office/drawing/2014/main" id="{D46EEF1A-8D90-41F1-A647-7AAED4F4400E}"/>
              </a:ext>
            </a:extLst>
          </p:cNvPr>
          <p:cNvGraphicFramePr>
            <a:graphicFrameLocks noGrp="1"/>
          </p:cNvGraphicFramePr>
          <p:nvPr>
            <p:extLst>
              <p:ext uri="{D42A27DB-BD31-4B8C-83A1-F6EECF244321}">
                <p14:modId xmlns:p14="http://schemas.microsoft.com/office/powerpoint/2010/main" val="1241734949"/>
              </p:ext>
            </p:extLst>
          </p:nvPr>
        </p:nvGraphicFramePr>
        <p:xfrm>
          <a:off x="788763" y="2080874"/>
          <a:ext cx="7769610" cy="741680"/>
        </p:xfrm>
        <a:graphic>
          <a:graphicData uri="http://schemas.openxmlformats.org/drawingml/2006/table">
            <a:tbl>
              <a:tblPr firstRow="1" bandRow="1">
                <a:tableStyleId>{69012ECD-51FC-41F1-AA8D-1B2483CD663E}</a:tableStyleId>
              </a:tblPr>
              <a:tblGrid>
                <a:gridCol w="3884805">
                  <a:extLst>
                    <a:ext uri="{9D8B030D-6E8A-4147-A177-3AD203B41FA5}">
                      <a16:colId xmlns:a16="http://schemas.microsoft.com/office/drawing/2014/main" val="1419122422"/>
                    </a:ext>
                  </a:extLst>
                </a:gridCol>
                <a:gridCol w="3884805">
                  <a:extLst>
                    <a:ext uri="{9D8B030D-6E8A-4147-A177-3AD203B41FA5}">
                      <a16:colId xmlns:a16="http://schemas.microsoft.com/office/drawing/2014/main" val="3469116276"/>
                    </a:ext>
                  </a:extLst>
                </a:gridCol>
              </a:tblGrid>
              <a:tr h="370840">
                <a:tc>
                  <a:txBody>
                    <a:bodyPr/>
                    <a:lstStyle/>
                    <a:p>
                      <a:pPr algn="ctr"/>
                      <a:r>
                        <a:rPr lang="en-US" sz="1600" dirty="0" err="1"/>
                        <a:t>Đặc</a:t>
                      </a:r>
                      <a:r>
                        <a:rPr lang="en-US" sz="1600" dirty="0"/>
                        <a:t> </a:t>
                      </a:r>
                      <a:r>
                        <a:rPr lang="en-US" sz="1600" dirty="0" err="1"/>
                        <a:t>điểm</a:t>
                      </a:r>
                      <a:r>
                        <a:rPr lang="en-US" sz="1600" dirty="0"/>
                        <a:t> </a:t>
                      </a:r>
                      <a:r>
                        <a:rPr lang="en-US" sz="1600" dirty="0" err="1"/>
                        <a:t>của</a:t>
                      </a:r>
                      <a:r>
                        <a:rPr lang="en-US" sz="1600" dirty="0"/>
                        <a:t> HĐH Linux</a:t>
                      </a:r>
                      <a:endParaRPr lang="en-US" sz="1600" b="1" dirty="0"/>
                    </a:p>
                  </a:txBody>
                  <a:tcPr>
                    <a:lnR w="12700" cap="flat" cmpd="sng" algn="ctr">
                      <a:solidFill>
                        <a:schemeClr val="accent1">
                          <a:lumMod val="75000"/>
                        </a:schemeClr>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ctr"/>
                      <a:r>
                        <a:rPr lang="en-US" sz="1600" dirty="0" err="1"/>
                        <a:t>Các</a:t>
                      </a:r>
                      <a:r>
                        <a:rPr lang="en-US" sz="1600" dirty="0"/>
                        <a:t> </a:t>
                      </a:r>
                      <a:r>
                        <a:rPr lang="en-US" sz="1600" dirty="0" err="1"/>
                        <a:t>phiên</a:t>
                      </a:r>
                      <a:r>
                        <a:rPr lang="en-US" sz="1600" dirty="0"/>
                        <a:t> </a:t>
                      </a:r>
                      <a:r>
                        <a:rPr lang="en-US" sz="1600" dirty="0" err="1"/>
                        <a:t>bản</a:t>
                      </a:r>
                      <a:r>
                        <a:rPr lang="en-US" sz="1600" dirty="0"/>
                        <a:t> </a:t>
                      </a:r>
                      <a:r>
                        <a:rPr lang="en-US" sz="1600" dirty="0" err="1"/>
                        <a:t>của</a:t>
                      </a:r>
                      <a:r>
                        <a:rPr lang="en-US" sz="1600" dirty="0"/>
                        <a:t> HĐH Linux</a:t>
                      </a:r>
                      <a:endParaRPr lang="en-US" sz="1600" b="1" dirty="0"/>
                    </a:p>
                  </a:txBody>
                  <a:tcPr>
                    <a:lnL w="12700" cap="flat" cmpd="sng" algn="ctr">
                      <a:solidFill>
                        <a:schemeClr val="accent1">
                          <a:lumMod val="75000"/>
                        </a:schemeClr>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93621534"/>
                  </a:ext>
                </a:extLst>
              </a:tr>
              <a:tr h="370840">
                <a:tc>
                  <a:txBody>
                    <a:bodyPr/>
                    <a:lstStyle/>
                    <a:p>
                      <a:endParaRPr lang="en-US" dirty="0"/>
                    </a:p>
                  </a:txBody>
                  <a:tcP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endParaRPr lang="en-US" dirty="0"/>
                    </a:p>
                  </a:txBody>
                  <a:tcP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2085837"/>
                  </a:ext>
                </a:extLst>
              </a:tr>
            </a:tbl>
          </a:graphicData>
        </a:graphic>
      </p:graphicFrame>
    </p:spTree>
    <p:extLst>
      <p:ext uri="{BB962C8B-B14F-4D97-AF65-F5344CB8AC3E}">
        <p14:creationId xmlns:p14="http://schemas.microsoft.com/office/powerpoint/2010/main" val="409153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000">
                <a:latin typeface="Roboto Condensed" panose="02000000000000000000" pitchFamily="2" charset="0"/>
                <a:ea typeface="Roboto Condensed" panose="02000000000000000000" pitchFamily="2" charset="0"/>
                <a:cs typeface="Roboto Condensed" panose="02000000000000000000" pitchFamily="2" charset="0"/>
              </a:rPr>
              <a:t>LỊCH SỬ PHÁT TRIỂN CỦA HỆ ĐIỀU HÀNH MÁY TÍNH CÁ NHÂN</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1</a:t>
            </a:r>
            <a:endParaRPr sz="2800"/>
          </a:p>
        </p:txBody>
      </p:sp>
      <p:sp>
        <p:nvSpPr>
          <p:cNvPr id="5" name="Freeform: Shape 4">
            <a:extLst>
              <a:ext uri="{FF2B5EF4-FFF2-40B4-BE49-F238E27FC236}">
                <a16:creationId xmlns:a16="http://schemas.microsoft.com/office/drawing/2014/main" id="{289A3987-E062-86A3-BCFE-E012FEC445FF}"/>
              </a:ext>
            </a:extLst>
          </p:cNvPr>
          <p:cNvSpPr/>
          <p:nvPr/>
        </p:nvSpPr>
        <p:spPr>
          <a:xfrm>
            <a:off x="297450" y="1068692"/>
            <a:ext cx="4083692" cy="471351"/>
          </a:xfrm>
          <a:custGeom>
            <a:avLst/>
            <a:gdLst>
              <a:gd name="connsiteX0" fmla="*/ 0 w 2734099"/>
              <a:gd name="connsiteY0" fmla="*/ 62938 h 629376"/>
              <a:gd name="connsiteX1" fmla="*/ 62938 w 2734099"/>
              <a:gd name="connsiteY1" fmla="*/ 0 h 629376"/>
              <a:gd name="connsiteX2" fmla="*/ 2671161 w 2734099"/>
              <a:gd name="connsiteY2" fmla="*/ 0 h 629376"/>
              <a:gd name="connsiteX3" fmla="*/ 2734099 w 2734099"/>
              <a:gd name="connsiteY3" fmla="*/ 62938 h 629376"/>
              <a:gd name="connsiteX4" fmla="*/ 2734099 w 2734099"/>
              <a:gd name="connsiteY4" fmla="*/ 566438 h 629376"/>
              <a:gd name="connsiteX5" fmla="*/ 2671161 w 2734099"/>
              <a:gd name="connsiteY5" fmla="*/ 629376 h 629376"/>
              <a:gd name="connsiteX6" fmla="*/ 62938 w 2734099"/>
              <a:gd name="connsiteY6" fmla="*/ 629376 h 629376"/>
              <a:gd name="connsiteX7" fmla="*/ 0 w 2734099"/>
              <a:gd name="connsiteY7" fmla="*/ 566438 h 629376"/>
              <a:gd name="connsiteX8" fmla="*/ 0 w 2734099"/>
              <a:gd name="connsiteY8" fmla="*/ 62938 h 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4099" h="629376">
                <a:moveTo>
                  <a:pt x="0" y="62938"/>
                </a:moveTo>
                <a:cubicBezTo>
                  <a:pt x="0" y="28178"/>
                  <a:pt x="28178" y="0"/>
                  <a:pt x="62938" y="0"/>
                </a:cubicBezTo>
                <a:lnTo>
                  <a:pt x="2671161" y="0"/>
                </a:lnTo>
                <a:cubicBezTo>
                  <a:pt x="2705921" y="0"/>
                  <a:pt x="2734099" y="28178"/>
                  <a:pt x="2734099" y="62938"/>
                </a:cubicBezTo>
                <a:lnTo>
                  <a:pt x="2734099" y="566438"/>
                </a:lnTo>
                <a:cubicBezTo>
                  <a:pt x="2734099" y="601198"/>
                  <a:pt x="2705921" y="629376"/>
                  <a:pt x="2671161" y="629376"/>
                </a:cubicBezTo>
                <a:lnTo>
                  <a:pt x="62938" y="629376"/>
                </a:lnTo>
                <a:cubicBezTo>
                  <a:pt x="28178" y="629376"/>
                  <a:pt x="0" y="601198"/>
                  <a:pt x="0" y="566438"/>
                </a:cubicBezTo>
                <a:lnTo>
                  <a:pt x="0" y="62938"/>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2724" tIns="41294" rIns="52724" bIns="41294" numCol="1" spcCol="1270" anchor="ctr" anchorCtr="0">
            <a:noAutofit/>
          </a:bodyPr>
          <a:lstStyle/>
          <a:p>
            <a:pPr defTabSz="800100">
              <a:lnSpc>
                <a:spcPct val="90000"/>
              </a:lnSpc>
              <a:spcBef>
                <a:spcPct val="0"/>
              </a:spcBef>
              <a:spcAft>
                <a:spcPct val="35000"/>
              </a:spcAft>
            </a:pPr>
            <a:r>
              <a:rPr lang="en-US" sz="1800" kern="1200">
                <a:latin typeface="Roboto" panose="02000000000000000000" pitchFamily="2" charset="0"/>
                <a:ea typeface="Roboto" panose="02000000000000000000" pitchFamily="2" charset="0"/>
                <a:cs typeface="Roboto" panose="02000000000000000000" pitchFamily="2" charset="0"/>
              </a:rPr>
              <a:t>b) </a:t>
            </a:r>
            <a:r>
              <a:rPr lang="en-US" sz="1800">
                <a:latin typeface="Roboto" panose="02000000000000000000" pitchFamily="2" charset="0"/>
                <a:ea typeface="Roboto" panose="02000000000000000000" pitchFamily="2" charset="0"/>
                <a:cs typeface="Roboto" panose="02000000000000000000" pitchFamily="2" charset="0"/>
              </a:rPr>
              <a:t>Hệ điều hành Linux và các phiên bản</a:t>
            </a:r>
          </a:p>
        </p:txBody>
      </p:sp>
      <p:graphicFrame>
        <p:nvGraphicFramePr>
          <p:cNvPr id="2" name="Diagram 1">
            <a:extLst>
              <a:ext uri="{FF2B5EF4-FFF2-40B4-BE49-F238E27FC236}">
                <a16:creationId xmlns:a16="http://schemas.microsoft.com/office/drawing/2014/main" id="{43C97AF1-572F-C4AD-DF46-A1F9AAD2D00B}"/>
              </a:ext>
            </a:extLst>
          </p:cNvPr>
          <p:cNvGraphicFramePr/>
          <p:nvPr>
            <p:extLst/>
          </p:nvPr>
        </p:nvGraphicFramePr>
        <p:xfrm>
          <a:off x="439003" y="1648661"/>
          <a:ext cx="3466315" cy="3162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Red Hat Enterprise Linux - Скачать бесплатно. Операционные системы">
            <a:extLst>
              <a:ext uri="{FF2B5EF4-FFF2-40B4-BE49-F238E27FC236}">
                <a16:creationId xmlns:a16="http://schemas.microsoft.com/office/drawing/2014/main" id="{1018C968-E8DD-79F5-8FB5-475D951DBC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375" y="1569503"/>
            <a:ext cx="4610686" cy="28816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OpenSuse: Setting up the KDE Desktop – Tech Blog">
            <a:extLst>
              <a:ext uri="{FF2B5EF4-FFF2-40B4-BE49-F238E27FC236}">
                <a16:creationId xmlns:a16="http://schemas.microsoft.com/office/drawing/2014/main" id="{3768A3FF-AB69-484D-9791-E097FCCEAE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4797" y="1636605"/>
            <a:ext cx="4606264" cy="25910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Ubuntu Desktop | Ubuntu">
            <a:extLst>
              <a:ext uri="{FF2B5EF4-FFF2-40B4-BE49-F238E27FC236}">
                <a16:creationId xmlns:a16="http://schemas.microsoft.com/office/drawing/2014/main" id="{9F8915DD-48BA-CD8C-68D0-BAC817D757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0375" y="1711086"/>
            <a:ext cx="4610686" cy="2583646"/>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 descr="A guide to the Android operating system: Digital Photography Review">
            <a:extLst>
              <a:ext uri="{FF2B5EF4-FFF2-40B4-BE49-F238E27FC236}">
                <a16:creationId xmlns:a16="http://schemas.microsoft.com/office/drawing/2014/main" id="{82250FF1-D533-078B-055C-3413E4F031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59643" y="1049162"/>
            <a:ext cx="2132147" cy="3790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25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FD8C043C-5CBD-4558-ADA4-013B5F3274F5}"/>
                                            </p:graphicEl>
                                          </p:spTgt>
                                        </p:tgtEl>
                                        <p:attrNameLst>
                                          <p:attrName>style.visibility</p:attrName>
                                        </p:attrNameLst>
                                      </p:cBhvr>
                                      <p:to>
                                        <p:strVal val="visible"/>
                                      </p:to>
                                    </p:set>
                                    <p:animEffect transition="in" filter="fade">
                                      <p:cBhvr>
                                        <p:cTn id="12" dur="500"/>
                                        <p:tgtEl>
                                          <p:spTgt spid="2">
                                            <p:graphicEl>
                                              <a:dgm id="{FD8C043C-5CBD-4558-ADA4-013B5F3274F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F5200BD8-3F7F-48D1-A510-CB2BB3B621A5}"/>
                                            </p:graphicEl>
                                          </p:spTgt>
                                        </p:tgtEl>
                                        <p:attrNameLst>
                                          <p:attrName>style.visibility</p:attrName>
                                        </p:attrNameLst>
                                      </p:cBhvr>
                                      <p:to>
                                        <p:strVal val="visible"/>
                                      </p:to>
                                    </p:set>
                                    <p:animEffect transition="in" filter="fade">
                                      <p:cBhvr>
                                        <p:cTn id="17" dur="500"/>
                                        <p:tgtEl>
                                          <p:spTgt spid="2">
                                            <p:graphicEl>
                                              <a:dgm id="{F5200BD8-3F7F-48D1-A510-CB2BB3B621A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dgm id="{4E23466D-38C8-4B76-8405-D00DAEFA0B9D}"/>
                                            </p:graphicEl>
                                          </p:spTgt>
                                        </p:tgtEl>
                                        <p:attrNameLst>
                                          <p:attrName>style.visibility</p:attrName>
                                        </p:attrNameLst>
                                      </p:cBhvr>
                                      <p:to>
                                        <p:strVal val="visible"/>
                                      </p:to>
                                    </p:set>
                                    <p:animEffect transition="in" filter="fade">
                                      <p:cBhvr>
                                        <p:cTn id="22" dur="500"/>
                                        <p:tgtEl>
                                          <p:spTgt spid="2">
                                            <p:graphicEl>
                                              <a:dgm id="{4E23466D-38C8-4B76-8405-D00DAEFA0B9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graphicEl>
                                              <a:dgm id="{DDB412AC-3188-4759-8D50-3C87E115CC9D}"/>
                                            </p:graphicEl>
                                          </p:spTgt>
                                        </p:tgtEl>
                                        <p:attrNameLst>
                                          <p:attrName>style.visibility</p:attrName>
                                        </p:attrNameLst>
                                      </p:cBhvr>
                                      <p:to>
                                        <p:strVal val="visible"/>
                                      </p:to>
                                    </p:set>
                                    <p:animEffect transition="in" filter="fade">
                                      <p:cBhvr>
                                        <p:cTn id="27" dur="500"/>
                                        <p:tgtEl>
                                          <p:spTgt spid="2">
                                            <p:graphicEl>
                                              <a:dgm id="{DDB412AC-3188-4759-8D50-3C87E115CC9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graphicEl>
                                              <a:dgm id="{12FDFA4F-2886-418B-9A48-F07A9C9E3EEB}"/>
                                            </p:graphicEl>
                                          </p:spTgt>
                                        </p:tgtEl>
                                        <p:attrNameLst>
                                          <p:attrName>style.visibility</p:attrName>
                                        </p:attrNameLst>
                                      </p:cBhvr>
                                      <p:to>
                                        <p:strVal val="visible"/>
                                      </p:to>
                                    </p:set>
                                    <p:animEffect transition="in" filter="fade">
                                      <p:cBhvr>
                                        <p:cTn id="32" dur="500"/>
                                        <p:tgtEl>
                                          <p:spTgt spid="2">
                                            <p:graphicEl>
                                              <a:dgm id="{12FDFA4F-2886-418B-9A48-F07A9C9E3EEB}"/>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graphicEl>
                                              <a:dgm id="{3B967CF5-1833-405C-8E45-6D3BD80F4F70}"/>
                                            </p:graphicEl>
                                          </p:spTgt>
                                        </p:tgtEl>
                                        <p:attrNameLst>
                                          <p:attrName>style.visibility</p:attrName>
                                        </p:attrNameLst>
                                      </p:cBhvr>
                                      <p:to>
                                        <p:strVal val="visible"/>
                                      </p:to>
                                    </p:set>
                                    <p:animEffect transition="in" filter="fade">
                                      <p:cBhvr>
                                        <p:cTn id="37" dur="500"/>
                                        <p:tgtEl>
                                          <p:spTgt spid="2">
                                            <p:graphicEl>
                                              <a:dgm id="{3B967CF5-1833-405C-8E45-6D3BD80F4F70}"/>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graphicEl>
                                              <a:dgm id="{19F591C9-9207-4D60-9525-E29F69189B5C}"/>
                                            </p:graphicEl>
                                          </p:spTgt>
                                        </p:tgtEl>
                                        <p:attrNameLst>
                                          <p:attrName>style.visibility</p:attrName>
                                        </p:attrNameLst>
                                      </p:cBhvr>
                                      <p:to>
                                        <p:strVal val="visible"/>
                                      </p:to>
                                    </p:set>
                                    <p:animEffect transition="in" filter="fade">
                                      <p:cBhvr>
                                        <p:cTn id="42" dur="500"/>
                                        <p:tgtEl>
                                          <p:spTgt spid="2">
                                            <p:graphicEl>
                                              <a:dgm id="{19F591C9-9207-4D60-9525-E29F69189B5C}"/>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graphicEl>
                                              <a:dgm id="{BE637889-206F-48B4-AFF1-8EE0CF148722}"/>
                                            </p:graphicEl>
                                          </p:spTgt>
                                        </p:tgtEl>
                                        <p:attrNameLst>
                                          <p:attrName>style.visibility</p:attrName>
                                        </p:attrNameLst>
                                      </p:cBhvr>
                                      <p:to>
                                        <p:strVal val="visible"/>
                                      </p:to>
                                    </p:set>
                                    <p:animEffect transition="in" filter="fade">
                                      <p:cBhvr>
                                        <p:cTn id="47" dur="500"/>
                                        <p:tgtEl>
                                          <p:spTgt spid="2">
                                            <p:graphicEl>
                                              <a:dgm id="{BE637889-206F-48B4-AFF1-8EE0CF148722}"/>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graphicEl>
                                              <a:dgm id="{561C78EF-1543-4A15-AB94-8F45883FC385}"/>
                                            </p:graphicEl>
                                          </p:spTgt>
                                        </p:tgtEl>
                                        <p:attrNameLst>
                                          <p:attrName>style.visibility</p:attrName>
                                        </p:attrNameLst>
                                      </p:cBhvr>
                                      <p:to>
                                        <p:strVal val="visible"/>
                                      </p:to>
                                    </p:set>
                                    <p:animEffect transition="in" filter="fade">
                                      <p:cBhvr>
                                        <p:cTn id="52" dur="500"/>
                                        <p:tgtEl>
                                          <p:spTgt spid="2">
                                            <p:graphicEl>
                                              <a:dgm id="{561C78EF-1543-4A15-AB94-8F45883FC385}"/>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graphicEl>
                                              <a:dgm id="{6E6AAFEF-D7CF-47D0-8777-00BE7F3874E4}"/>
                                            </p:graphicEl>
                                          </p:spTgt>
                                        </p:tgtEl>
                                        <p:attrNameLst>
                                          <p:attrName>style.visibility</p:attrName>
                                        </p:attrNameLst>
                                      </p:cBhvr>
                                      <p:to>
                                        <p:strVal val="visible"/>
                                      </p:to>
                                    </p:set>
                                    <p:animEffect transition="in" filter="fade">
                                      <p:cBhvr>
                                        <p:cTn id="57" dur="500"/>
                                        <p:tgtEl>
                                          <p:spTgt spid="2">
                                            <p:graphicEl>
                                              <a:dgm id="{6E6AAFEF-D7CF-47D0-8777-00BE7F3874E4}"/>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graphicEl>
                                              <a:dgm id="{848658E0-9EF7-4E68-AA2F-39F7EA45FC32}"/>
                                            </p:graphicEl>
                                          </p:spTgt>
                                        </p:tgtEl>
                                        <p:attrNameLst>
                                          <p:attrName>style.visibility</p:attrName>
                                        </p:attrNameLst>
                                      </p:cBhvr>
                                      <p:to>
                                        <p:strVal val="visible"/>
                                      </p:to>
                                    </p:set>
                                    <p:animEffect transition="in" filter="fade">
                                      <p:cBhvr>
                                        <p:cTn id="62" dur="500"/>
                                        <p:tgtEl>
                                          <p:spTgt spid="2">
                                            <p:graphicEl>
                                              <a:dgm id="{848658E0-9EF7-4E68-AA2F-39F7EA45FC3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
                                            <p:graphicEl>
                                              <a:dgm id="{F1C88B41-D2ED-4274-9C6D-2C49AE382B41}"/>
                                            </p:graphicEl>
                                          </p:spTgt>
                                        </p:tgtEl>
                                        <p:attrNameLst>
                                          <p:attrName>style.visibility</p:attrName>
                                        </p:attrNameLst>
                                      </p:cBhvr>
                                      <p:to>
                                        <p:strVal val="visible"/>
                                      </p:to>
                                    </p:set>
                                    <p:animEffect transition="in" filter="fade">
                                      <p:cBhvr>
                                        <p:cTn id="67" dur="500"/>
                                        <p:tgtEl>
                                          <p:spTgt spid="2">
                                            <p:graphicEl>
                                              <a:dgm id="{F1C88B41-D2ED-4274-9C6D-2C49AE382B41}"/>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3"/>
                                        </p:tgtEl>
                                      </p:cBhvr>
                                    </p:animEffect>
                                    <p:set>
                                      <p:cBhvr>
                                        <p:cTn id="77" dur="1" fill="hold">
                                          <p:stCondLst>
                                            <p:cond delay="499"/>
                                          </p:stCondLst>
                                        </p:cTn>
                                        <p:tgtEl>
                                          <p:spTgt spid="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
                                            <p:graphicEl>
                                              <a:dgm id="{A12D1A39-F3D0-4A6C-9E75-17C2F786F92B}"/>
                                            </p:graphicEl>
                                          </p:spTgt>
                                        </p:tgtEl>
                                        <p:attrNameLst>
                                          <p:attrName>style.visibility</p:attrName>
                                        </p:attrNameLst>
                                      </p:cBhvr>
                                      <p:to>
                                        <p:strVal val="visible"/>
                                      </p:to>
                                    </p:set>
                                    <p:animEffect transition="in" filter="fade">
                                      <p:cBhvr>
                                        <p:cTn id="82" dur="500"/>
                                        <p:tgtEl>
                                          <p:spTgt spid="2">
                                            <p:graphicEl>
                                              <a:dgm id="{A12D1A39-F3D0-4A6C-9E75-17C2F786F92B}"/>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
                                            <p:graphicEl>
                                              <a:dgm id="{EF7FC3B4-30B4-4315-B36A-B27072A01E49}"/>
                                            </p:graphicEl>
                                          </p:spTgt>
                                        </p:tgtEl>
                                        <p:attrNameLst>
                                          <p:attrName>style.visibility</p:attrName>
                                        </p:attrNameLst>
                                      </p:cBhvr>
                                      <p:to>
                                        <p:strVal val="visible"/>
                                      </p:to>
                                    </p:set>
                                    <p:animEffect transition="in" filter="fade">
                                      <p:cBhvr>
                                        <p:cTn id="87" dur="500"/>
                                        <p:tgtEl>
                                          <p:spTgt spid="2">
                                            <p:graphicEl>
                                              <a:dgm id="{EF7FC3B4-30B4-4315-B36A-B27072A01E49}"/>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500"/>
                                        <p:tgtEl>
                                          <p:spTgt spid="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4"/>
                                        </p:tgtEl>
                                      </p:cBhvr>
                                    </p:animEffect>
                                    <p:set>
                                      <p:cBhvr>
                                        <p:cTn id="97" dur="1" fill="hold">
                                          <p:stCondLst>
                                            <p:cond delay="499"/>
                                          </p:stCondLst>
                                        </p:cTn>
                                        <p:tgtEl>
                                          <p:spTgt spid="4"/>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
                                            <p:graphicEl>
                                              <a:dgm id="{B6B6679F-9F54-4545-A472-E787EBEE177D}"/>
                                            </p:graphicEl>
                                          </p:spTgt>
                                        </p:tgtEl>
                                        <p:attrNameLst>
                                          <p:attrName>style.visibility</p:attrName>
                                        </p:attrNameLst>
                                      </p:cBhvr>
                                      <p:to>
                                        <p:strVal val="visible"/>
                                      </p:to>
                                    </p:set>
                                    <p:animEffect transition="in" filter="fade">
                                      <p:cBhvr>
                                        <p:cTn id="102" dur="500"/>
                                        <p:tgtEl>
                                          <p:spTgt spid="2">
                                            <p:graphicEl>
                                              <a:dgm id="{B6B6679F-9F54-4545-A472-E787EBEE177D}"/>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
                                            <p:graphicEl>
                                              <a:dgm id="{FBE6C65E-B6DF-4935-89EE-760DD01C2ECD}"/>
                                            </p:graphicEl>
                                          </p:spTgt>
                                        </p:tgtEl>
                                        <p:attrNameLst>
                                          <p:attrName>style.visibility</p:attrName>
                                        </p:attrNameLst>
                                      </p:cBhvr>
                                      <p:to>
                                        <p:strVal val="visible"/>
                                      </p:to>
                                    </p:set>
                                    <p:animEffect transition="in" filter="fade">
                                      <p:cBhvr>
                                        <p:cTn id="107" dur="500"/>
                                        <p:tgtEl>
                                          <p:spTgt spid="2">
                                            <p:graphicEl>
                                              <a:dgm id="{FBE6C65E-B6DF-4935-89EE-760DD01C2ECD}"/>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9"/>
                                        </p:tgtEl>
                                        <p:attrNameLst>
                                          <p:attrName>style.visibility</p:attrName>
                                        </p:attrNameLst>
                                      </p:cBhvr>
                                      <p:to>
                                        <p:strVal val="visible"/>
                                      </p:to>
                                    </p:set>
                                    <p:animEffect transition="in" filter="fade">
                                      <p:cBhvr>
                                        <p:cTn id="112" dur="500"/>
                                        <p:tgtEl>
                                          <p:spTgt spid="19"/>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19"/>
                                        </p:tgtEl>
                                      </p:cBhvr>
                                    </p:animEffect>
                                    <p:set>
                                      <p:cBhvr>
                                        <p:cTn id="117" dur="1" fill="hold">
                                          <p:stCondLst>
                                            <p:cond delay="499"/>
                                          </p:stCondLst>
                                        </p:cTn>
                                        <p:tgtEl>
                                          <p:spTgt spid="1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
                                            <p:graphicEl>
                                              <a:dgm id="{40060A5D-C995-45D3-B62C-67E1C2973DF4}"/>
                                            </p:graphicEl>
                                          </p:spTgt>
                                        </p:tgtEl>
                                        <p:attrNameLst>
                                          <p:attrName>style.visibility</p:attrName>
                                        </p:attrNameLst>
                                      </p:cBhvr>
                                      <p:to>
                                        <p:strVal val="visible"/>
                                      </p:to>
                                    </p:set>
                                    <p:animEffect transition="in" filter="fade">
                                      <p:cBhvr>
                                        <p:cTn id="122" dur="500"/>
                                        <p:tgtEl>
                                          <p:spTgt spid="2">
                                            <p:graphicEl>
                                              <a:dgm id="{40060A5D-C995-45D3-B62C-67E1C2973DF4}"/>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
                                            <p:graphicEl>
                                              <a:dgm id="{ADF021E0-FBE6-46D6-A490-2ED94F65693C}"/>
                                            </p:graphicEl>
                                          </p:spTgt>
                                        </p:tgtEl>
                                        <p:attrNameLst>
                                          <p:attrName>style.visibility</p:attrName>
                                        </p:attrNameLst>
                                      </p:cBhvr>
                                      <p:to>
                                        <p:strVal val="visible"/>
                                      </p:to>
                                    </p:set>
                                    <p:animEffect transition="in" filter="fade">
                                      <p:cBhvr>
                                        <p:cTn id="127" dur="500"/>
                                        <p:tgtEl>
                                          <p:spTgt spid="2">
                                            <p:graphicEl>
                                              <a:dgm id="{ADF021E0-FBE6-46D6-A490-2ED94F65693C}"/>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05"/>
                                        </p:tgtEl>
                                        <p:attrNameLst>
                                          <p:attrName>style.visibility</p:attrName>
                                        </p:attrNameLst>
                                      </p:cBhvr>
                                      <p:to>
                                        <p:strVal val="visible"/>
                                      </p:to>
                                    </p:set>
                                    <p:animEffect transition="in" filter="fade">
                                      <p:cBhvr>
                                        <p:cTn id="13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2"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3"/>
          <p:cNvSpPr txBox="1">
            <a:spLocks noGrp="1"/>
          </p:cNvSpPr>
          <p:nvPr>
            <p:ph type="ctrTitle"/>
          </p:nvPr>
        </p:nvSpPr>
        <p:spPr>
          <a:xfrm>
            <a:off x="1041009" y="0"/>
            <a:ext cx="5317265" cy="4241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br>
              <a:rPr lang="en" sz="4800" b="1" dirty="0">
                <a:latin typeface="Roboto" panose="02000000000000000000" pitchFamily="2" charset="0"/>
                <a:ea typeface="Roboto" panose="02000000000000000000" pitchFamily="2" charset="0"/>
                <a:cs typeface="Roboto" panose="02000000000000000000" pitchFamily="2" charset="0"/>
              </a:rPr>
            </a:br>
            <a:br>
              <a:rPr lang="en" sz="4800" b="1" dirty="0">
                <a:latin typeface="Roboto" panose="02000000000000000000" pitchFamily="2" charset="0"/>
                <a:ea typeface="Roboto" panose="02000000000000000000" pitchFamily="2" charset="0"/>
                <a:cs typeface="Roboto" panose="02000000000000000000" pitchFamily="2" charset="0"/>
              </a:rPr>
            </a:br>
            <a:r>
              <a:rPr lang="en" sz="4800" b="1" u="sng" dirty="0">
                <a:latin typeface="Roboto" panose="02000000000000000000" pitchFamily="2" charset="0"/>
                <a:ea typeface="Roboto" panose="02000000000000000000" pitchFamily="2" charset="0"/>
                <a:cs typeface="Roboto" panose="02000000000000000000" pitchFamily="2" charset="0"/>
              </a:rPr>
              <a:t>BÀI 1</a:t>
            </a:r>
            <a:r>
              <a:rPr lang="en" sz="4800" b="1" dirty="0">
                <a:latin typeface="Roboto" panose="02000000000000000000" pitchFamily="2" charset="0"/>
                <a:ea typeface="Roboto" panose="02000000000000000000" pitchFamily="2" charset="0"/>
                <a:cs typeface="Roboto" panose="02000000000000000000" pitchFamily="2" charset="0"/>
              </a:rPr>
              <a:t>. </a:t>
            </a:r>
            <a:br>
              <a:rPr lang="en" sz="4800" b="1" dirty="0">
                <a:latin typeface="Roboto" panose="02000000000000000000" pitchFamily="2" charset="0"/>
                <a:ea typeface="Roboto" panose="02000000000000000000" pitchFamily="2" charset="0"/>
                <a:cs typeface="Roboto" panose="02000000000000000000" pitchFamily="2" charset="0"/>
              </a:rPr>
            </a:br>
            <a:r>
              <a:rPr lang="en" sz="4800" b="1" dirty="0">
                <a:latin typeface="Roboto" panose="02000000000000000000" pitchFamily="2" charset="0"/>
                <a:ea typeface="Roboto" panose="02000000000000000000" pitchFamily="2" charset="0"/>
                <a:cs typeface="Roboto" panose="02000000000000000000" pitchFamily="2" charset="0"/>
              </a:rPr>
              <a:t>HỆ ĐIỀU HÀNH</a:t>
            </a:r>
            <a:endParaRPr sz="4800" b="1" dirty="0">
              <a:latin typeface="Roboto" panose="02000000000000000000" pitchFamily="2" charset="0"/>
              <a:ea typeface="Roboto" panose="02000000000000000000" pitchFamily="2" charset="0"/>
              <a:cs typeface="Roboto" panose="02000000000000000000" pitchFamily="2" charset="0"/>
            </a:endParaRPr>
          </a:p>
        </p:txBody>
      </p:sp>
      <p:sp>
        <p:nvSpPr>
          <p:cNvPr id="3" name="Google Shape;123;p15">
            <a:extLst>
              <a:ext uri="{FF2B5EF4-FFF2-40B4-BE49-F238E27FC236}">
                <a16:creationId xmlns:a16="http://schemas.microsoft.com/office/drawing/2014/main" id="{0A7D648B-A100-C416-C49F-AF7C3131D017}"/>
              </a:ext>
            </a:extLst>
          </p:cNvPr>
          <p:cNvSpPr txBox="1">
            <a:spLocks/>
          </p:cNvSpPr>
          <p:nvPr/>
        </p:nvSpPr>
        <p:spPr>
          <a:xfrm>
            <a:off x="194981" y="475321"/>
            <a:ext cx="5883089" cy="115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Dosis"/>
              <a:buNone/>
              <a:defRPr sz="2400" b="0" i="0" u="none" strike="noStrike" cap="none">
                <a:solidFill>
                  <a:schemeClr val="lt1"/>
                </a:solidFill>
                <a:latin typeface="Dosis"/>
                <a:ea typeface="Dosis"/>
                <a:cs typeface="Dosis"/>
                <a:sym typeface="Dosis"/>
              </a:defRPr>
            </a:lvl1pPr>
            <a:lvl2pPr marR="0" lvl="1" algn="l" rtl="0">
              <a:lnSpc>
                <a:spcPct val="100000"/>
              </a:lnSpc>
              <a:spcBef>
                <a:spcPts val="0"/>
              </a:spcBef>
              <a:spcAft>
                <a:spcPts val="0"/>
              </a:spcAft>
              <a:buClr>
                <a:schemeClr val="lt1"/>
              </a:buClr>
              <a:buSzPts val="2400"/>
              <a:buFont typeface="Dosis"/>
              <a:buNone/>
              <a:defRPr sz="2400" b="0" i="0" u="none" strike="noStrike" cap="none">
                <a:solidFill>
                  <a:schemeClr val="lt1"/>
                </a:solidFill>
                <a:latin typeface="Dosis"/>
                <a:ea typeface="Dosis"/>
                <a:cs typeface="Dosis"/>
                <a:sym typeface="Dosis"/>
              </a:defRPr>
            </a:lvl2pPr>
            <a:lvl3pPr marR="0" lvl="2" algn="l" rtl="0">
              <a:lnSpc>
                <a:spcPct val="100000"/>
              </a:lnSpc>
              <a:spcBef>
                <a:spcPts val="0"/>
              </a:spcBef>
              <a:spcAft>
                <a:spcPts val="0"/>
              </a:spcAft>
              <a:buClr>
                <a:schemeClr val="lt1"/>
              </a:buClr>
              <a:buSzPts val="2400"/>
              <a:buFont typeface="Dosis"/>
              <a:buNone/>
              <a:defRPr sz="2400" b="0" i="0" u="none" strike="noStrike" cap="none">
                <a:solidFill>
                  <a:schemeClr val="lt1"/>
                </a:solidFill>
                <a:latin typeface="Dosis"/>
                <a:ea typeface="Dosis"/>
                <a:cs typeface="Dosis"/>
                <a:sym typeface="Dosis"/>
              </a:defRPr>
            </a:lvl3pPr>
            <a:lvl4pPr marR="0" lvl="3" algn="l" rtl="0">
              <a:lnSpc>
                <a:spcPct val="100000"/>
              </a:lnSpc>
              <a:spcBef>
                <a:spcPts val="0"/>
              </a:spcBef>
              <a:spcAft>
                <a:spcPts val="0"/>
              </a:spcAft>
              <a:buClr>
                <a:schemeClr val="lt1"/>
              </a:buClr>
              <a:buSzPts val="2400"/>
              <a:buFont typeface="Dosis"/>
              <a:buNone/>
              <a:defRPr sz="2400" b="0" i="0" u="none" strike="noStrike" cap="none">
                <a:solidFill>
                  <a:schemeClr val="lt1"/>
                </a:solidFill>
                <a:latin typeface="Dosis"/>
                <a:ea typeface="Dosis"/>
                <a:cs typeface="Dosis"/>
                <a:sym typeface="Dosis"/>
              </a:defRPr>
            </a:lvl4pPr>
            <a:lvl5pPr marR="0" lvl="4" algn="l" rtl="0">
              <a:lnSpc>
                <a:spcPct val="100000"/>
              </a:lnSpc>
              <a:spcBef>
                <a:spcPts val="0"/>
              </a:spcBef>
              <a:spcAft>
                <a:spcPts val="0"/>
              </a:spcAft>
              <a:buClr>
                <a:schemeClr val="lt1"/>
              </a:buClr>
              <a:buSzPts val="2400"/>
              <a:buFont typeface="Dosis"/>
              <a:buNone/>
              <a:defRPr sz="2400" b="0" i="0" u="none" strike="noStrike" cap="none">
                <a:solidFill>
                  <a:schemeClr val="lt1"/>
                </a:solidFill>
                <a:latin typeface="Dosis"/>
                <a:ea typeface="Dosis"/>
                <a:cs typeface="Dosis"/>
                <a:sym typeface="Dosis"/>
              </a:defRPr>
            </a:lvl5pPr>
            <a:lvl6pPr marR="0" lvl="5" algn="l" rtl="0">
              <a:lnSpc>
                <a:spcPct val="100000"/>
              </a:lnSpc>
              <a:spcBef>
                <a:spcPts val="0"/>
              </a:spcBef>
              <a:spcAft>
                <a:spcPts val="0"/>
              </a:spcAft>
              <a:buClr>
                <a:schemeClr val="lt1"/>
              </a:buClr>
              <a:buSzPts val="2400"/>
              <a:buFont typeface="Dosis"/>
              <a:buNone/>
              <a:defRPr sz="2400" b="0" i="0" u="none" strike="noStrike" cap="none">
                <a:solidFill>
                  <a:schemeClr val="lt1"/>
                </a:solidFill>
                <a:latin typeface="Dosis"/>
                <a:ea typeface="Dosis"/>
                <a:cs typeface="Dosis"/>
                <a:sym typeface="Dosis"/>
              </a:defRPr>
            </a:lvl6pPr>
            <a:lvl7pPr marR="0" lvl="6" algn="l" rtl="0">
              <a:lnSpc>
                <a:spcPct val="100000"/>
              </a:lnSpc>
              <a:spcBef>
                <a:spcPts val="0"/>
              </a:spcBef>
              <a:spcAft>
                <a:spcPts val="0"/>
              </a:spcAft>
              <a:buClr>
                <a:schemeClr val="lt1"/>
              </a:buClr>
              <a:buSzPts val="2400"/>
              <a:buFont typeface="Dosis"/>
              <a:buNone/>
              <a:defRPr sz="2400" b="0" i="0" u="none" strike="noStrike" cap="none">
                <a:solidFill>
                  <a:schemeClr val="lt1"/>
                </a:solidFill>
                <a:latin typeface="Dosis"/>
                <a:ea typeface="Dosis"/>
                <a:cs typeface="Dosis"/>
                <a:sym typeface="Dosis"/>
              </a:defRPr>
            </a:lvl7pPr>
            <a:lvl8pPr marR="0" lvl="7" algn="l" rtl="0">
              <a:lnSpc>
                <a:spcPct val="100000"/>
              </a:lnSpc>
              <a:spcBef>
                <a:spcPts val="0"/>
              </a:spcBef>
              <a:spcAft>
                <a:spcPts val="0"/>
              </a:spcAft>
              <a:buClr>
                <a:schemeClr val="lt1"/>
              </a:buClr>
              <a:buSzPts val="2400"/>
              <a:buFont typeface="Dosis"/>
              <a:buNone/>
              <a:defRPr sz="2400" b="0" i="0" u="none" strike="noStrike" cap="none">
                <a:solidFill>
                  <a:schemeClr val="lt1"/>
                </a:solidFill>
                <a:latin typeface="Dosis"/>
                <a:ea typeface="Dosis"/>
                <a:cs typeface="Dosis"/>
                <a:sym typeface="Dosis"/>
              </a:defRPr>
            </a:lvl8pPr>
            <a:lvl9pPr marR="0" lvl="8" algn="l" rtl="0">
              <a:lnSpc>
                <a:spcPct val="100000"/>
              </a:lnSpc>
              <a:spcBef>
                <a:spcPts val="0"/>
              </a:spcBef>
              <a:spcAft>
                <a:spcPts val="0"/>
              </a:spcAft>
              <a:buClr>
                <a:schemeClr val="lt1"/>
              </a:buClr>
              <a:buSzPts val="2400"/>
              <a:buFont typeface="Dosis"/>
              <a:buNone/>
              <a:defRPr sz="2400" b="0" i="0" u="none" strike="noStrike" cap="none">
                <a:solidFill>
                  <a:schemeClr val="lt1"/>
                </a:solidFill>
                <a:latin typeface="Dosis"/>
                <a:ea typeface="Dosis"/>
                <a:cs typeface="Dosis"/>
                <a:sym typeface="Dosis"/>
              </a:defRPr>
            </a:lvl9pPr>
          </a:lstStyle>
          <a:p>
            <a:r>
              <a:rPr lang="en-US" sz="3200" b="1" dirty="0">
                <a:solidFill>
                  <a:srgbClr val="FF8700"/>
                </a:solidFill>
                <a:latin typeface="Roboto" panose="02000000000000000000" pitchFamily="2" charset="0"/>
                <a:ea typeface="Roboto" panose="02000000000000000000" pitchFamily="2" charset="0"/>
                <a:cs typeface="Roboto" panose="02000000000000000000" pitchFamily="2" charset="0"/>
              </a:rPr>
              <a:t>CHỦ ĐỀ 1.  MÁY TÍNH VÀ </a:t>
            </a:r>
          </a:p>
          <a:p>
            <a:r>
              <a:rPr lang="en-US" sz="3200" b="1" dirty="0">
                <a:solidFill>
                  <a:srgbClr val="FF8700"/>
                </a:solidFill>
                <a:latin typeface="Roboto" panose="02000000000000000000" pitchFamily="2" charset="0"/>
                <a:ea typeface="Roboto" panose="02000000000000000000" pitchFamily="2" charset="0"/>
                <a:cs typeface="Roboto" panose="02000000000000000000" pitchFamily="2" charset="0"/>
              </a:rPr>
              <a:t>		  XÃ HỘI TRI THỨC</a:t>
            </a:r>
          </a:p>
        </p:txBody>
      </p:sp>
      <p:pic>
        <p:nvPicPr>
          <p:cNvPr id="2" name="Picture 1">
            <a:extLst>
              <a:ext uri="{FF2B5EF4-FFF2-40B4-BE49-F238E27FC236}">
                <a16:creationId xmlns:a16="http://schemas.microsoft.com/office/drawing/2014/main" id="{F0A8157A-FB4E-4F11-A4B0-A96666F246A6}"/>
              </a:ext>
            </a:extLst>
          </p:cNvPr>
          <p:cNvPicPr>
            <a:picLocks noChangeAspect="1"/>
          </p:cNvPicPr>
          <p:nvPr/>
        </p:nvPicPr>
        <p:blipFill>
          <a:blip r:embed="rId3"/>
          <a:stretch>
            <a:fillRect/>
          </a:stretch>
        </p:blipFill>
        <p:spPr>
          <a:xfrm>
            <a:off x="5705061" y="385252"/>
            <a:ext cx="2673626" cy="3580470"/>
          </a:xfrm>
          <a:prstGeom prst="rect">
            <a:avLst/>
          </a:prstGeom>
        </p:spPr>
      </p:pic>
    </p:spTree>
    <p:extLst>
      <p:ext uri="{BB962C8B-B14F-4D97-AF65-F5344CB8AC3E}">
        <p14:creationId xmlns:p14="http://schemas.microsoft.com/office/powerpoint/2010/main" val="25370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3700"/>
                            </p:stCondLst>
                            <p:childTnLst>
                              <p:par>
                                <p:cTn id="10" presetID="17" presetClass="entr" presetSubtype="10" fill="hold" grpId="0" nodeType="afterEffect">
                                  <p:stCondLst>
                                    <p:cond delay="0"/>
                                  </p:stCondLst>
                                  <p:iterate type="lt">
                                    <p:tmPct val="10000"/>
                                  </p:iterate>
                                  <p:childTnLst>
                                    <p:set>
                                      <p:cBhvr>
                                        <p:cTn id="11" dur="1" fill="hold">
                                          <p:stCondLst>
                                            <p:cond delay="0"/>
                                          </p:stCondLst>
                                        </p:cTn>
                                        <p:tgtEl>
                                          <p:spTgt spid="109"/>
                                        </p:tgtEl>
                                        <p:attrNameLst>
                                          <p:attrName>style.visibility</p:attrName>
                                        </p:attrNameLst>
                                      </p:cBhvr>
                                      <p:to>
                                        <p:strVal val="visible"/>
                                      </p:to>
                                    </p:set>
                                    <p:anim calcmode="lin" valueType="num">
                                      <p:cBhvr>
                                        <p:cTn id="12" dur="1000" fill="hold"/>
                                        <p:tgtEl>
                                          <p:spTgt spid="109"/>
                                        </p:tgtEl>
                                        <p:attrNameLst>
                                          <p:attrName>ppt_w</p:attrName>
                                        </p:attrNameLst>
                                      </p:cBhvr>
                                      <p:tavLst>
                                        <p:tav tm="0">
                                          <p:val>
                                            <p:fltVal val="0"/>
                                          </p:val>
                                        </p:tav>
                                        <p:tav tm="100000">
                                          <p:val>
                                            <p:strVal val="#ppt_w"/>
                                          </p:val>
                                        </p:tav>
                                      </p:tavLst>
                                    </p:anim>
                                    <p:anim calcmode="lin" valueType="num">
                                      <p:cBhvr>
                                        <p:cTn id="13" dur="1000" fill="hold"/>
                                        <p:tgtEl>
                                          <p:spTgt spid="1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Parallelogram 1">
            <a:extLst>
              <a:ext uri="{FF2B5EF4-FFF2-40B4-BE49-F238E27FC236}">
                <a16:creationId xmlns:a16="http://schemas.microsoft.com/office/drawing/2014/main" id="{1EEA3E29-EC63-7EF7-6C95-E525C6FCA9B1}"/>
              </a:ext>
            </a:extLst>
          </p:cNvPr>
          <p:cNvSpPr/>
          <p:nvPr/>
        </p:nvSpPr>
        <p:spPr>
          <a:xfrm flipH="1">
            <a:off x="787227" y="344079"/>
            <a:ext cx="8923842" cy="1133386"/>
          </a:xfrm>
          <a:prstGeom prst="parallelogram">
            <a:avLst>
              <a:gd name="adj" fmla="val 48752"/>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14;p14">
            <a:extLst>
              <a:ext uri="{FF2B5EF4-FFF2-40B4-BE49-F238E27FC236}">
                <a16:creationId xmlns:a16="http://schemas.microsoft.com/office/drawing/2014/main" id="{D80E7C29-66FC-8839-B53A-3AF8C7B62027}"/>
              </a:ext>
            </a:extLst>
          </p:cNvPr>
          <p:cNvSpPr txBox="1">
            <a:spLocks/>
          </p:cNvSpPr>
          <p:nvPr/>
        </p:nvSpPr>
        <p:spPr>
          <a:xfrm>
            <a:off x="1281849" y="485422"/>
            <a:ext cx="7583738" cy="749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a:latin typeface="Roboto" panose="02000000000000000000" pitchFamily="2" charset="0"/>
                <a:ea typeface="Roboto" panose="02000000000000000000" pitchFamily="2" charset="0"/>
                <a:cs typeface="Roboto" panose="02000000000000000000" pitchFamily="2" charset="0"/>
              </a:rPr>
              <a:t>1. Nêu các nhóm chức năng chính của hệ điều hành.</a:t>
            </a:r>
            <a:endParaRPr lang="en-US" sz="180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6" name="Text Placeholder 6">
            <a:extLst>
              <a:ext uri="{FF2B5EF4-FFF2-40B4-BE49-F238E27FC236}">
                <a16:creationId xmlns:a16="http://schemas.microsoft.com/office/drawing/2014/main" id="{8BDF66C7-A9B2-BF25-3CE9-FD305A823927}"/>
              </a:ext>
            </a:extLst>
          </p:cNvPr>
          <p:cNvSpPr txBox="1">
            <a:spLocks/>
          </p:cNvSpPr>
          <p:nvPr/>
        </p:nvSpPr>
        <p:spPr>
          <a:xfrm>
            <a:off x="1281849" y="1506930"/>
            <a:ext cx="7292409" cy="25423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Roboto"/>
              <a:buChar char="▸"/>
              <a:defRPr sz="2600" b="0" i="0" u="none" strike="noStrike" cap="none">
                <a:solidFill>
                  <a:schemeClr val="dk1"/>
                </a:solidFill>
                <a:latin typeface="Roboto"/>
                <a:ea typeface="Roboto"/>
                <a:cs typeface="Roboto"/>
                <a:sym typeface="Roboto"/>
              </a:defRPr>
            </a:lvl1pPr>
            <a:lvl2pPr marL="914400" marR="0" lvl="1" indent="-393700" algn="l" rtl="0">
              <a:lnSpc>
                <a:spcPct val="100000"/>
              </a:lnSpc>
              <a:spcBef>
                <a:spcPts val="0"/>
              </a:spcBef>
              <a:spcAft>
                <a:spcPts val="0"/>
              </a:spcAft>
              <a:buClr>
                <a:schemeClr val="accent2"/>
              </a:buClr>
              <a:buSzPts val="2600"/>
              <a:buFont typeface="Roboto"/>
              <a:buChar char="▹"/>
              <a:defRPr sz="2600" b="0" i="0" u="none" strike="noStrike" cap="none">
                <a:solidFill>
                  <a:schemeClr val="dk1"/>
                </a:solidFill>
                <a:latin typeface="Roboto"/>
                <a:ea typeface="Roboto"/>
                <a:cs typeface="Roboto"/>
                <a:sym typeface="Roboto"/>
              </a:defRPr>
            </a:lvl2pPr>
            <a:lvl3pPr marL="1371600" marR="0" lvl="2"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3pPr>
            <a:lvl4pPr marL="1828800" marR="0" lvl="3"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4pPr>
            <a:lvl5pPr marL="2286000" marR="0" lvl="4"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5pPr>
            <a:lvl6pPr marL="2743200" marR="0" lvl="5"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6pPr>
            <a:lvl7pPr marL="3200400" marR="0" lvl="6"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7pPr>
            <a:lvl8pPr marL="3657600" marR="0" lvl="7"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8pPr>
            <a:lvl9pPr marL="4114800" marR="0" lvl="8"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9pPr>
          </a:lstStyle>
          <a:p>
            <a:pPr marL="0" indent="0">
              <a:buNone/>
            </a:pP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Các</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nhóm</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chức</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năng</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chính</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của</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hệ</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điều</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hành</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a:t>
            </a:r>
          </a:p>
          <a:p>
            <a:pPr marL="0" indent="0"/>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Quản</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lí</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thiết</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bị</a:t>
            </a:r>
            <a:endParaRPr lang="en-US" sz="18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0" indent="0"/>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Quản</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lí</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lưu</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trữ</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dữ</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liệu</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tệp</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&amp;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thư</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mục</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a:t>
            </a:r>
          </a:p>
          <a:p>
            <a:pPr marL="0" indent="0"/>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Cung</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cấp</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tài</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nguyên</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để</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chạy</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các</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ứng</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dụng</a:t>
            </a:r>
            <a:endParaRPr lang="en-US" sz="18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0" indent="0"/>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Cung</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cấp</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môi</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trường</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giao</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tiếp</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với</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người</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sử</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dụng</a:t>
            </a:r>
            <a:endParaRPr lang="en-US" sz="18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0" indent="0"/>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Cung</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cấp</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một</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số</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tiện</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ích</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giúp</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nâng</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cao</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hiệu</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quả</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sử</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dụng</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máy</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tx1"/>
                </a:solidFill>
                <a:latin typeface="Roboto" panose="02000000000000000000" pitchFamily="2" charset="0"/>
                <a:ea typeface="Roboto" panose="02000000000000000000" pitchFamily="2" charset="0"/>
                <a:cs typeface="Roboto" panose="02000000000000000000" pitchFamily="2" charset="0"/>
              </a:rPr>
              <a:t>tính</a:t>
            </a:r>
            <a:endParaRPr lang="en-US" sz="18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18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5" name="Google Shape;686;p48">
            <a:extLst>
              <a:ext uri="{FF2B5EF4-FFF2-40B4-BE49-F238E27FC236}">
                <a16:creationId xmlns:a16="http://schemas.microsoft.com/office/drawing/2014/main" id="{8DCAA3BA-5368-DB7A-BE48-BCE9CBE10527}"/>
              </a:ext>
            </a:extLst>
          </p:cNvPr>
          <p:cNvGrpSpPr/>
          <p:nvPr/>
        </p:nvGrpSpPr>
        <p:grpSpPr>
          <a:xfrm>
            <a:off x="103904" y="244599"/>
            <a:ext cx="349060" cy="298882"/>
            <a:chOff x="1934025" y="1001650"/>
            <a:chExt cx="415300" cy="355600"/>
          </a:xfrm>
        </p:grpSpPr>
        <p:sp>
          <p:nvSpPr>
            <p:cNvPr id="7" name="Google Shape;687;p48">
              <a:extLst>
                <a:ext uri="{FF2B5EF4-FFF2-40B4-BE49-F238E27FC236}">
                  <a16:creationId xmlns:a16="http://schemas.microsoft.com/office/drawing/2014/main" id="{03557072-2BA3-F68F-BB9F-E5443CA4636C}"/>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88;p48">
              <a:extLst>
                <a:ext uri="{FF2B5EF4-FFF2-40B4-BE49-F238E27FC236}">
                  <a16:creationId xmlns:a16="http://schemas.microsoft.com/office/drawing/2014/main" id="{866384D8-3657-0AC9-531C-FCBF83FA9564}"/>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89;p48">
              <a:extLst>
                <a:ext uri="{FF2B5EF4-FFF2-40B4-BE49-F238E27FC236}">
                  <a16:creationId xmlns:a16="http://schemas.microsoft.com/office/drawing/2014/main" id="{BF1C5767-4F8C-EC37-D4FB-10C32FBFF18B}"/>
                </a:ext>
              </a:extLst>
            </p:cNvPr>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90;p48">
              <a:extLst>
                <a:ext uri="{FF2B5EF4-FFF2-40B4-BE49-F238E27FC236}">
                  <a16:creationId xmlns:a16="http://schemas.microsoft.com/office/drawing/2014/main" id="{9803D13B-B0C3-4924-B3E9-71A0809508B8}"/>
                </a:ext>
              </a:extLst>
            </p:cNvPr>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42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Parallelogram 1">
            <a:extLst>
              <a:ext uri="{FF2B5EF4-FFF2-40B4-BE49-F238E27FC236}">
                <a16:creationId xmlns:a16="http://schemas.microsoft.com/office/drawing/2014/main" id="{1EEA3E29-EC63-7EF7-6C95-E525C6FCA9B1}"/>
              </a:ext>
            </a:extLst>
          </p:cNvPr>
          <p:cNvSpPr/>
          <p:nvPr/>
        </p:nvSpPr>
        <p:spPr>
          <a:xfrm flipH="1">
            <a:off x="787227" y="344079"/>
            <a:ext cx="8923842" cy="1133386"/>
          </a:xfrm>
          <a:prstGeom prst="parallelogram">
            <a:avLst>
              <a:gd name="adj" fmla="val 48752"/>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14;p14">
            <a:extLst>
              <a:ext uri="{FF2B5EF4-FFF2-40B4-BE49-F238E27FC236}">
                <a16:creationId xmlns:a16="http://schemas.microsoft.com/office/drawing/2014/main" id="{D80E7C29-66FC-8839-B53A-3AF8C7B62027}"/>
              </a:ext>
            </a:extLst>
          </p:cNvPr>
          <p:cNvSpPr txBox="1">
            <a:spLocks/>
          </p:cNvSpPr>
          <p:nvPr/>
        </p:nvSpPr>
        <p:spPr>
          <a:xfrm>
            <a:off x="1281849" y="485422"/>
            <a:ext cx="7583738" cy="749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a:latin typeface="Roboto" panose="02000000000000000000" pitchFamily="2" charset="0"/>
                <a:ea typeface="Roboto" panose="02000000000000000000" pitchFamily="2" charset="0"/>
                <a:cs typeface="Roboto" panose="02000000000000000000" pitchFamily="2" charset="0"/>
              </a:rPr>
              <a:t>2. Nêu các đặc điểm cơ bản của hệ điều hành máy tính cá nhân.</a:t>
            </a:r>
            <a:endParaRPr lang="en-US" sz="180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5" name="Google Shape;686;p48">
            <a:extLst>
              <a:ext uri="{FF2B5EF4-FFF2-40B4-BE49-F238E27FC236}">
                <a16:creationId xmlns:a16="http://schemas.microsoft.com/office/drawing/2014/main" id="{8DCAA3BA-5368-DB7A-BE48-BCE9CBE10527}"/>
              </a:ext>
            </a:extLst>
          </p:cNvPr>
          <p:cNvGrpSpPr/>
          <p:nvPr/>
        </p:nvGrpSpPr>
        <p:grpSpPr>
          <a:xfrm>
            <a:off x="103904" y="244599"/>
            <a:ext cx="349060" cy="298882"/>
            <a:chOff x="1934025" y="1001650"/>
            <a:chExt cx="415300" cy="355600"/>
          </a:xfrm>
        </p:grpSpPr>
        <p:sp>
          <p:nvSpPr>
            <p:cNvPr id="7" name="Google Shape;687;p48">
              <a:extLst>
                <a:ext uri="{FF2B5EF4-FFF2-40B4-BE49-F238E27FC236}">
                  <a16:creationId xmlns:a16="http://schemas.microsoft.com/office/drawing/2014/main" id="{03557072-2BA3-F68F-BB9F-E5443CA4636C}"/>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88;p48">
              <a:extLst>
                <a:ext uri="{FF2B5EF4-FFF2-40B4-BE49-F238E27FC236}">
                  <a16:creationId xmlns:a16="http://schemas.microsoft.com/office/drawing/2014/main" id="{866384D8-3657-0AC9-531C-FCBF83FA9564}"/>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89;p48">
              <a:extLst>
                <a:ext uri="{FF2B5EF4-FFF2-40B4-BE49-F238E27FC236}">
                  <a16:creationId xmlns:a16="http://schemas.microsoft.com/office/drawing/2014/main" id="{BF1C5767-4F8C-EC37-D4FB-10C32FBFF18B}"/>
                </a:ext>
              </a:extLst>
            </p:cNvPr>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90;p48">
              <a:extLst>
                <a:ext uri="{FF2B5EF4-FFF2-40B4-BE49-F238E27FC236}">
                  <a16:creationId xmlns:a16="http://schemas.microsoft.com/office/drawing/2014/main" id="{9803D13B-B0C3-4924-B3E9-71A0809508B8}"/>
                </a:ext>
              </a:extLst>
            </p:cNvPr>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6">
            <a:extLst>
              <a:ext uri="{FF2B5EF4-FFF2-40B4-BE49-F238E27FC236}">
                <a16:creationId xmlns:a16="http://schemas.microsoft.com/office/drawing/2014/main" id="{16D3B1E7-B0E5-7F2D-14A3-18B5CAFD60FA}"/>
              </a:ext>
            </a:extLst>
          </p:cNvPr>
          <p:cNvSpPr txBox="1">
            <a:spLocks/>
          </p:cNvSpPr>
          <p:nvPr/>
        </p:nvSpPr>
        <p:spPr>
          <a:xfrm>
            <a:off x="1281849" y="1618808"/>
            <a:ext cx="7292409" cy="17829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Roboto"/>
              <a:buChar char="▸"/>
              <a:defRPr sz="2600" b="0" i="0" u="none" strike="noStrike" cap="none">
                <a:solidFill>
                  <a:schemeClr val="dk1"/>
                </a:solidFill>
                <a:latin typeface="Roboto"/>
                <a:ea typeface="Roboto"/>
                <a:cs typeface="Roboto"/>
                <a:sym typeface="Roboto"/>
              </a:defRPr>
            </a:lvl1pPr>
            <a:lvl2pPr marL="914400" marR="0" lvl="1" indent="-393700" algn="l" rtl="0">
              <a:lnSpc>
                <a:spcPct val="100000"/>
              </a:lnSpc>
              <a:spcBef>
                <a:spcPts val="0"/>
              </a:spcBef>
              <a:spcAft>
                <a:spcPts val="0"/>
              </a:spcAft>
              <a:buClr>
                <a:schemeClr val="accent2"/>
              </a:buClr>
              <a:buSzPts val="2600"/>
              <a:buFont typeface="Roboto"/>
              <a:buChar char="▹"/>
              <a:defRPr sz="2600" b="0" i="0" u="none" strike="noStrike" cap="none">
                <a:solidFill>
                  <a:schemeClr val="dk1"/>
                </a:solidFill>
                <a:latin typeface="Roboto"/>
                <a:ea typeface="Roboto"/>
                <a:cs typeface="Roboto"/>
                <a:sym typeface="Roboto"/>
              </a:defRPr>
            </a:lvl2pPr>
            <a:lvl3pPr marL="1371600" marR="0" lvl="2"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3pPr>
            <a:lvl4pPr marL="1828800" marR="0" lvl="3"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4pPr>
            <a:lvl5pPr marL="2286000" marR="0" lvl="4"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5pPr>
            <a:lvl6pPr marL="2743200" marR="0" lvl="5"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6pPr>
            <a:lvl7pPr marL="3200400" marR="0" lvl="6"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7pPr>
            <a:lvl8pPr marL="3657600" marR="0" lvl="7"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8pPr>
            <a:lvl9pPr marL="4114800" marR="0" lvl="8"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9pPr>
          </a:lstStyle>
          <a:p>
            <a:pPr marL="0" indent="0">
              <a:buNone/>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Các đặc điểm cơ bản của hệ điều hành máy tính cá nhân:</a:t>
            </a:r>
          </a:p>
          <a:p>
            <a:pPr marL="0" indent="0"/>
            <a:r>
              <a:rPr lang="en-US" sz="1800">
                <a:solidFill>
                  <a:schemeClr val="tx1"/>
                </a:solidFill>
                <a:latin typeface="Roboto" panose="02000000000000000000" pitchFamily="2" charset="0"/>
                <a:ea typeface="Roboto" panose="02000000000000000000" pitchFamily="2" charset="0"/>
                <a:cs typeface="Roboto" panose="02000000000000000000" pitchFamily="2" charset="0"/>
              </a:rPr>
              <a:t>Thân thiện: giao diện đồ họa, tích hợp nhận dạng tiếng nói</a:t>
            </a:r>
          </a:p>
          <a:p>
            <a:pPr marL="0" indent="0"/>
            <a:r>
              <a:rPr lang="en-US" sz="1800">
                <a:solidFill>
                  <a:schemeClr val="tx1"/>
                </a:solidFill>
                <a:latin typeface="Roboto" panose="02000000000000000000" pitchFamily="2" charset="0"/>
                <a:ea typeface="Roboto" panose="02000000000000000000" pitchFamily="2" charset="0"/>
                <a:cs typeface="Roboto" panose="02000000000000000000" pitchFamily="2" charset="0"/>
              </a:rPr>
              <a:t>Dễ sử dụng: cơ chế “plug &amp; play”, cắm vào là chạy</a:t>
            </a:r>
          </a:p>
        </p:txBody>
      </p:sp>
    </p:spTree>
    <p:extLst>
      <p:ext uri="{BB962C8B-B14F-4D97-AF65-F5344CB8AC3E}">
        <p14:creationId xmlns:p14="http://schemas.microsoft.com/office/powerpoint/2010/main" val="41555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000">
                <a:latin typeface="Roboto" panose="02000000000000000000" pitchFamily="2" charset="0"/>
                <a:ea typeface="Roboto" panose="02000000000000000000" pitchFamily="2" charset="0"/>
                <a:cs typeface="Roboto" panose="02000000000000000000" pitchFamily="2" charset="0"/>
              </a:rPr>
              <a:t>HỆ ĐIỀU HÀNH CHO THIẾT BỊ DI ĐỘNG</a:t>
            </a: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2</a:t>
            </a:r>
            <a:endParaRPr sz="2800"/>
          </a:p>
        </p:txBody>
      </p:sp>
      <p:graphicFrame>
        <p:nvGraphicFramePr>
          <p:cNvPr id="2" name="Diagram 1">
            <a:extLst>
              <a:ext uri="{FF2B5EF4-FFF2-40B4-BE49-F238E27FC236}">
                <a16:creationId xmlns:a16="http://schemas.microsoft.com/office/drawing/2014/main" id="{82BC043E-5EE0-A83E-8C1F-260712C294CC}"/>
              </a:ext>
            </a:extLst>
          </p:cNvPr>
          <p:cNvGraphicFramePr/>
          <p:nvPr>
            <p:extLst>
              <p:ext uri="{D42A27DB-BD31-4B8C-83A1-F6EECF244321}">
                <p14:modId xmlns:p14="http://schemas.microsoft.com/office/powerpoint/2010/main" val="3355394748"/>
              </p:ext>
            </p:extLst>
          </p:nvPr>
        </p:nvGraphicFramePr>
        <p:xfrm>
          <a:off x="389125" y="1307838"/>
          <a:ext cx="4390693" cy="3330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10" descr="A guide to the Android operating system: Digital Photography Review">
            <a:extLst>
              <a:ext uri="{FF2B5EF4-FFF2-40B4-BE49-F238E27FC236}">
                <a16:creationId xmlns:a16="http://schemas.microsoft.com/office/drawing/2014/main" id="{F6E8389A-E612-EBB0-2C5A-DD3EAAF177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2558" y="1423269"/>
            <a:ext cx="1762048" cy="31325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OS 13 – Wikipedia tiếng Việt">
            <a:extLst>
              <a:ext uri="{FF2B5EF4-FFF2-40B4-BE49-F238E27FC236}">
                <a16:creationId xmlns:a16="http://schemas.microsoft.com/office/drawing/2014/main" id="{759700FE-DBCD-5692-702C-F82CCA7CB7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7886" y="1423269"/>
            <a:ext cx="1447863" cy="313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9E128D7-72E4-3631-049C-D070413883CF}"/>
              </a:ext>
            </a:extLst>
          </p:cNvPr>
          <p:cNvSpPr txBox="1"/>
          <p:nvPr/>
        </p:nvSpPr>
        <p:spPr>
          <a:xfrm>
            <a:off x="5637491" y="4505320"/>
            <a:ext cx="575210" cy="369332"/>
          </a:xfrm>
          <a:prstGeom prst="rect">
            <a:avLst/>
          </a:prstGeom>
          <a:noFill/>
        </p:spPr>
        <p:txBody>
          <a:bodyPr wrap="square" rtlCol="0">
            <a:spAutoFit/>
          </a:bodyPr>
          <a:lstStyle/>
          <a:p>
            <a:r>
              <a:rPr lang="en-US" sz="1800">
                <a:latin typeface="Roboto Condensed" panose="02000000000000000000" pitchFamily="2" charset="0"/>
                <a:ea typeface="Roboto Condensed" panose="02000000000000000000" pitchFamily="2" charset="0"/>
                <a:cs typeface="Roboto Condensed" panose="02000000000000000000" pitchFamily="2" charset="0"/>
              </a:rPr>
              <a:t>IOS</a:t>
            </a:r>
          </a:p>
        </p:txBody>
      </p:sp>
      <p:sp>
        <p:nvSpPr>
          <p:cNvPr id="6" name="TextBox 5">
            <a:extLst>
              <a:ext uri="{FF2B5EF4-FFF2-40B4-BE49-F238E27FC236}">
                <a16:creationId xmlns:a16="http://schemas.microsoft.com/office/drawing/2014/main" id="{A8E5150D-64C4-EBB8-D784-7C6BACB20753}"/>
              </a:ext>
            </a:extLst>
          </p:cNvPr>
          <p:cNvSpPr txBox="1"/>
          <p:nvPr/>
        </p:nvSpPr>
        <p:spPr>
          <a:xfrm>
            <a:off x="7209568" y="4505320"/>
            <a:ext cx="1008028" cy="369332"/>
          </a:xfrm>
          <a:prstGeom prst="rect">
            <a:avLst/>
          </a:prstGeom>
          <a:noFill/>
        </p:spPr>
        <p:txBody>
          <a:bodyPr wrap="square" rtlCol="0">
            <a:spAutoFit/>
          </a:bodyPr>
          <a:lstStyle/>
          <a:p>
            <a:r>
              <a:rPr lang="en-US" sz="1800">
                <a:latin typeface="Roboto Condensed" panose="02000000000000000000" pitchFamily="2" charset="0"/>
                <a:ea typeface="Roboto Condensed" panose="02000000000000000000" pitchFamily="2" charset="0"/>
                <a:cs typeface="Roboto Condensed" panose="02000000000000000000" pitchFamily="2" charset="0"/>
              </a:rPr>
              <a:t>Android</a:t>
            </a:r>
          </a:p>
        </p:txBody>
      </p:sp>
    </p:spTree>
    <p:extLst>
      <p:ext uri="{BB962C8B-B14F-4D97-AF65-F5344CB8AC3E}">
        <p14:creationId xmlns:p14="http://schemas.microsoft.com/office/powerpoint/2010/main" val="210409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
                                        <p:tgtEl>
                                          <p:spTgt spid="1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FD8C043C-5CBD-4558-ADA4-013B5F3274F5}"/>
                                            </p:graphicEl>
                                          </p:spTgt>
                                        </p:tgtEl>
                                        <p:attrNameLst>
                                          <p:attrName>style.visibility</p:attrName>
                                        </p:attrNameLst>
                                      </p:cBhvr>
                                      <p:to>
                                        <p:strVal val="visible"/>
                                      </p:to>
                                    </p:set>
                                    <p:animEffect transition="in" filter="fade">
                                      <p:cBhvr>
                                        <p:cTn id="17" dur="500"/>
                                        <p:tgtEl>
                                          <p:spTgt spid="2">
                                            <p:graphicEl>
                                              <a:dgm id="{FD8C043C-5CBD-4558-ADA4-013B5F3274F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dgm id="{F5200BD8-3F7F-48D1-A510-CB2BB3B621A5}"/>
                                            </p:graphicEl>
                                          </p:spTgt>
                                        </p:tgtEl>
                                        <p:attrNameLst>
                                          <p:attrName>style.visibility</p:attrName>
                                        </p:attrNameLst>
                                      </p:cBhvr>
                                      <p:to>
                                        <p:strVal val="visible"/>
                                      </p:to>
                                    </p:set>
                                    <p:animEffect transition="in" filter="fade">
                                      <p:cBhvr>
                                        <p:cTn id="22" dur="500"/>
                                        <p:tgtEl>
                                          <p:spTgt spid="2">
                                            <p:graphicEl>
                                              <a:dgm id="{F5200BD8-3F7F-48D1-A510-CB2BB3B621A5}"/>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graphicEl>
                                              <a:dgm id="{4E23466D-38C8-4B76-8405-D00DAEFA0B9D}"/>
                                            </p:graphicEl>
                                          </p:spTgt>
                                        </p:tgtEl>
                                        <p:attrNameLst>
                                          <p:attrName>style.visibility</p:attrName>
                                        </p:attrNameLst>
                                      </p:cBhvr>
                                      <p:to>
                                        <p:strVal val="visible"/>
                                      </p:to>
                                    </p:set>
                                    <p:animEffect transition="in" filter="fade">
                                      <p:cBhvr>
                                        <p:cTn id="25" dur="500"/>
                                        <p:tgtEl>
                                          <p:spTgt spid="2">
                                            <p:graphicEl>
                                              <a:dgm id="{4E23466D-38C8-4B76-8405-D00DAEFA0B9D}"/>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graphicEl>
                                              <a:dgm id="{DDB412AC-3188-4759-8D50-3C87E115CC9D}"/>
                                            </p:graphicEl>
                                          </p:spTgt>
                                        </p:tgtEl>
                                        <p:attrNameLst>
                                          <p:attrName>style.visibility</p:attrName>
                                        </p:attrNameLst>
                                      </p:cBhvr>
                                      <p:to>
                                        <p:strVal val="visible"/>
                                      </p:to>
                                    </p:set>
                                    <p:animEffect transition="in" filter="fade">
                                      <p:cBhvr>
                                        <p:cTn id="30" dur="500"/>
                                        <p:tgtEl>
                                          <p:spTgt spid="2">
                                            <p:graphicEl>
                                              <a:dgm id="{DDB412AC-3188-4759-8D50-3C87E115CC9D}"/>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graphicEl>
                                              <a:dgm id="{12FDFA4F-2886-418B-9A48-F07A9C9E3EEB}"/>
                                            </p:graphicEl>
                                          </p:spTgt>
                                        </p:tgtEl>
                                        <p:attrNameLst>
                                          <p:attrName>style.visibility</p:attrName>
                                        </p:attrNameLst>
                                      </p:cBhvr>
                                      <p:to>
                                        <p:strVal val="visible"/>
                                      </p:to>
                                    </p:set>
                                    <p:animEffect transition="in" filter="fade">
                                      <p:cBhvr>
                                        <p:cTn id="33" dur="500"/>
                                        <p:tgtEl>
                                          <p:spTgt spid="2">
                                            <p:graphicEl>
                                              <a:dgm id="{12FDFA4F-2886-418B-9A48-F07A9C9E3EEB}"/>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graphicEl>
                                              <a:dgm id="{3B967CF5-1833-405C-8E45-6D3BD80F4F70}"/>
                                            </p:graphicEl>
                                          </p:spTgt>
                                        </p:tgtEl>
                                        <p:attrNameLst>
                                          <p:attrName>style.visibility</p:attrName>
                                        </p:attrNameLst>
                                      </p:cBhvr>
                                      <p:to>
                                        <p:strVal val="visible"/>
                                      </p:to>
                                    </p:set>
                                    <p:animEffect transition="in" filter="fade">
                                      <p:cBhvr>
                                        <p:cTn id="38" dur="500"/>
                                        <p:tgtEl>
                                          <p:spTgt spid="2">
                                            <p:graphicEl>
                                              <a:dgm id="{3B967CF5-1833-405C-8E45-6D3BD80F4F70}"/>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graphicEl>
                                              <a:dgm id="{19F591C9-9207-4D60-9525-E29F69189B5C}"/>
                                            </p:graphicEl>
                                          </p:spTgt>
                                        </p:tgtEl>
                                        <p:attrNameLst>
                                          <p:attrName>style.visibility</p:attrName>
                                        </p:attrNameLst>
                                      </p:cBhvr>
                                      <p:to>
                                        <p:strVal val="visible"/>
                                      </p:to>
                                    </p:set>
                                    <p:animEffect transition="in" filter="fade">
                                      <p:cBhvr>
                                        <p:cTn id="41" dur="500"/>
                                        <p:tgtEl>
                                          <p:spTgt spid="2">
                                            <p:graphicEl>
                                              <a:dgm id="{19F591C9-9207-4D60-9525-E29F69189B5C}"/>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graphicEl>
                                              <a:dgm id="{6E6AAFEF-D7CF-47D0-8777-00BE7F3874E4}"/>
                                            </p:graphicEl>
                                          </p:spTgt>
                                        </p:tgtEl>
                                        <p:attrNameLst>
                                          <p:attrName>style.visibility</p:attrName>
                                        </p:attrNameLst>
                                      </p:cBhvr>
                                      <p:to>
                                        <p:strVal val="visible"/>
                                      </p:to>
                                    </p:set>
                                    <p:animEffect transition="in" filter="fade">
                                      <p:cBhvr>
                                        <p:cTn id="46" dur="500"/>
                                        <p:tgtEl>
                                          <p:spTgt spid="2">
                                            <p:graphicEl>
                                              <a:dgm id="{6E6AAFEF-D7CF-47D0-8777-00BE7F3874E4}"/>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
                                            <p:graphicEl>
                                              <a:dgm id="{848658E0-9EF7-4E68-AA2F-39F7EA45FC32}"/>
                                            </p:graphicEl>
                                          </p:spTgt>
                                        </p:tgtEl>
                                        <p:attrNameLst>
                                          <p:attrName>style.visibility</p:attrName>
                                        </p:attrNameLst>
                                      </p:cBhvr>
                                      <p:to>
                                        <p:strVal val="visible"/>
                                      </p:to>
                                    </p:set>
                                    <p:animEffect transition="in" filter="fade">
                                      <p:cBhvr>
                                        <p:cTn id="51" dur="500"/>
                                        <p:tgtEl>
                                          <p:spTgt spid="2">
                                            <p:graphicEl>
                                              <a:dgm id="{848658E0-9EF7-4E68-AA2F-39F7EA45FC32}"/>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
                                            <p:graphicEl>
                                              <a:dgm id="{F1C88B41-D2ED-4274-9C6D-2C49AE382B41}"/>
                                            </p:graphicEl>
                                          </p:spTgt>
                                        </p:tgtEl>
                                        <p:attrNameLst>
                                          <p:attrName>style.visibility</p:attrName>
                                        </p:attrNameLst>
                                      </p:cBhvr>
                                      <p:to>
                                        <p:strVal val="visible"/>
                                      </p:to>
                                    </p:set>
                                    <p:animEffect transition="in" filter="fade">
                                      <p:cBhvr>
                                        <p:cTn id="54" dur="500"/>
                                        <p:tgtEl>
                                          <p:spTgt spid="2">
                                            <p:graphicEl>
                                              <a:dgm id="{F1C88B41-D2ED-4274-9C6D-2C49AE382B41}"/>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
                                            <p:graphicEl>
                                              <a:dgm id="{A12D1A39-F3D0-4A6C-9E75-17C2F786F92B}"/>
                                            </p:graphicEl>
                                          </p:spTgt>
                                        </p:tgtEl>
                                        <p:attrNameLst>
                                          <p:attrName>style.visibility</p:attrName>
                                        </p:attrNameLst>
                                      </p:cBhvr>
                                      <p:to>
                                        <p:strVal val="visible"/>
                                      </p:to>
                                    </p:set>
                                    <p:animEffect transition="in" filter="fade">
                                      <p:cBhvr>
                                        <p:cTn id="59" dur="500"/>
                                        <p:tgtEl>
                                          <p:spTgt spid="2">
                                            <p:graphicEl>
                                              <a:dgm id="{A12D1A39-F3D0-4A6C-9E75-17C2F786F92B}"/>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
                                            <p:graphicEl>
                                              <a:dgm id="{EF7FC3B4-30B4-4315-B36A-B27072A01E49}"/>
                                            </p:graphicEl>
                                          </p:spTgt>
                                        </p:tgtEl>
                                        <p:attrNameLst>
                                          <p:attrName>style.visibility</p:attrName>
                                        </p:attrNameLst>
                                      </p:cBhvr>
                                      <p:to>
                                        <p:strVal val="visible"/>
                                      </p:to>
                                    </p:set>
                                    <p:animEffect transition="in" filter="fade">
                                      <p:cBhvr>
                                        <p:cTn id="62" dur="500"/>
                                        <p:tgtEl>
                                          <p:spTgt spid="2">
                                            <p:graphicEl>
                                              <a:dgm id="{EF7FC3B4-30B4-4315-B36A-B27072A01E4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
                                            <p:graphicEl>
                                              <a:dgm id="{B6B6679F-9F54-4545-A472-E787EBEE177D}"/>
                                            </p:graphicEl>
                                          </p:spTgt>
                                        </p:tgtEl>
                                        <p:attrNameLst>
                                          <p:attrName>style.visibility</p:attrName>
                                        </p:attrNameLst>
                                      </p:cBhvr>
                                      <p:to>
                                        <p:strVal val="visible"/>
                                      </p:to>
                                    </p:set>
                                    <p:animEffect transition="in" filter="fade">
                                      <p:cBhvr>
                                        <p:cTn id="67" dur="500"/>
                                        <p:tgtEl>
                                          <p:spTgt spid="2">
                                            <p:graphicEl>
                                              <a:dgm id="{B6B6679F-9F54-4545-A472-E787EBEE177D}"/>
                                            </p:graphic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
                                            <p:graphicEl>
                                              <a:dgm id="{FBE6C65E-B6DF-4935-89EE-760DD01C2ECD}"/>
                                            </p:graphicEl>
                                          </p:spTgt>
                                        </p:tgtEl>
                                        <p:attrNameLst>
                                          <p:attrName>style.visibility</p:attrName>
                                        </p:attrNameLst>
                                      </p:cBhvr>
                                      <p:to>
                                        <p:strVal val="visible"/>
                                      </p:to>
                                    </p:set>
                                    <p:animEffect transition="in" filter="fade">
                                      <p:cBhvr>
                                        <p:cTn id="70" dur="500"/>
                                        <p:tgtEl>
                                          <p:spTgt spid="2">
                                            <p:graphicEl>
                                              <a:dgm id="{FBE6C65E-B6DF-4935-89EE-760DD01C2ECD}"/>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fade">
                                      <p:cBhvr>
                                        <p:cTn id="85" dur="500"/>
                                        <p:tgtEl>
                                          <p:spTgt spid="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fade">
                                      <p:cBhvr>
                                        <p:cTn id="9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8" grpId="0"/>
      <p:bldGraphic spid="2" grpId="0" uiExpand="1">
        <p:bldSub>
          <a:bldDgm bld="one"/>
        </p:bldSub>
      </p:bldGraphic>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Parallelogram 1">
            <a:extLst>
              <a:ext uri="{FF2B5EF4-FFF2-40B4-BE49-F238E27FC236}">
                <a16:creationId xmlns:a16="http://schemas.microsoft.com/office/drawing/2014/main" id="{1EEA3E29-EC63-7EF7-6C95-E525C6FCA9B1}"/>
              </a:ext>
            </a:extLst>
          </p:cNvPr>
          <p:cNvSpPr/>
          <p:nvPr/>
        </p:nvSpPr>
        <p:spPr>
          <a:xfrm flipH="1">
            <a:off x="787227" y="344079"/>
            <a:ext cx="8923842" cy="1133386"/>
          </a:xfrm>
          <a:prstGeom prst="parallelogram">
            <a:avLst>
              <a:gd name="adj" fmla="val 48752"/>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a typeface="Roboto" panose="02000000000000000000" pitchFamily="2" charset="0"/>
              <a:cs typeface="Roboto" panose="02000000000000000000" pitchFamily="2" charset="0"/>
            </a:endParaRPr>
          </a:p>
        </p:txBody>
      </p:sp>
      <p:sp>
        <p:nvSpPr>
          <p:cNvPr id="4" name="Google Shape;114;p14">
            <a:extLst>
              <a:ext uri="{FF2B5EF4-FFF2-40B4-BE49-F238E27FC236}">
                <a16:creationId xmlns:a16="http://schemas.microsoft.com/office/drawing/2014/main" id="{D80E7C29-66FC-8839-B53A-3AF8C7B62027}"/>
              </a:ext>
            </a:extLst>
          </p:cNvPr>
          <p:cNvSpPr txBox="1">
            <a:spLocks/>
          </p:cNvSpPr>
          <p:nvPr/>
        </p:nvSpPr>
        <p:spPr>
          <a:xfrm>
            <a:off x="1281848" y="485422"/>
            <a:ext cx="7292409" cy="749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a:latin typeface="Roboto" panose="02000000000000000000" pitchFamily="2" charset="0"/>
                <a:ea typeface="Roboto" panose="02000000000000000000" pitchFamily="2" charset="0"/>
                <a:cs typeface="Roboto" panose="02000000000000000000" pitchFamily="2" charset="0"/>
              </a:rPr>
              <a:t>1. Vì sao hệ điều hành di động ưu tiên cao cho giao tiếp thân thiện và kết nối mạng di động</a:t>
            </a:r>
            <a:endParaRPr lang="en-US" sz="180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5" name="Google Shape;686;p48">
            <a:extLst>
              <a:ext uri="{FF2B5EF4-FFF2-40B4-BE49-F238E27FC236}">
                <a16:creationId xmlns:a16="http://schemas.microsoft.com/office/drawing/2014/main" id="{8DCAA3BA-5368-DB7A-BE48-BCE9CBE10527}"/>
              </a:ext>
            </a:extLst>
          </p:cNvPr>
          <p:cNvGrpSpPr/>
          <p:nvPr/>
        </p:nvGrpSpPr>
        <p:grpSpPr>
          <a:xfrm>
            <a:off x="103904" y="244599"/>
            <a:ext cx="349060" cy="298882"/>
            <a:chOff x="1934025" y="1001650"/>
            <a:chExt cx="415300" cy="355600"/>
          </a:xfrm>
        </p:grpSpPr>
        <p:sp>
          <p:nvSpPr>
            <p:cNvPr id="7" name="Google Shape;687;p48">
              <a:extLst>
                <a:ext uri="{FF2B5EF4-FFF2-40B4-BE49-F238E27FC236}">
                  <a16:creationId xmlns:a16="http://schemas.microsoft.com/office/drawing/2014/main" id="{03557072-2BA3-F68F-BB9F-E5443CA4636C}"/>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88;p48">
              <a:extLst>
                <a:ext uri="{FF2B5EF4-FFF2-40B4-BE49-F238E27FC236}">
                  <a16:creationId xmlns:a16="http://schemas.microsoft.com/office/drawing/2014/main" id="{866384D8-3657-0AC9-531C-FCBF83FA9564}"/>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89;p48">
              <a:extLst>
                <a:ext uri="{FF2B5EF4-FFF2-40B4-BE49-F238E27FC236}">
                  <a16:creationId xmlns:a16="http://schemas.microsoft.com/office/drawing/2014/main" id="{BF1C5767-4F8C-EC37-D4FB-10C32FBFF18B}"/>
                </a:ext>
              </a:extLst>
            </p:cNvPr>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90;p48">
              <a:extLst>
                <a:ext uri="{FF2B5EF4-FFF2-40B4-BE49-F238E27FC236}">
                  <a16:creationId xmlns:a16="http://schemas.microsoft.com/office/drawing/2014/main" id="{9803D13B-B0C3-4924-B3E9-71A0809508B8}"/>
                </a:ext>
              </a:extLst>
            </p:cNvPr>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6">
            <a:extLst>
              <a:ext uri="{FF2B5EF4-FFF2-40B4-BE49-F238E27FC236}">
                <a16:creationId xmlns:a16="http://schemas.microsoft.com/office/drawing/2014/main" id="{16D3B1E7-B0E5-7F2D-14A3-18B5CAFD60FA}"/>
              </a:ext>
            </a:extLst>
          </p:cNvPr>
          <p:cNvSpPr txBox="1">
            <a:spLocks/>
          </p:cNvSpPr>
          <p:nvPr/>
        </p:nvSpPr>
        <p:spPr>
          <a:xfrm>
            <a:off x="1281848" y="1676997"/>
            <a:ext cx="7292409" cy="25423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Roboto"/>
              <a:buChar char="▸"/>
              <a:defRPr sz="2600" b="0" i="0" u="none" strike="noStrike" cap="none">
                <a:solidFill>
                  <a:schemeClr val="dk1"/>
                </a:solidFill>
                <a:latin typeface="Roboto"/>
                <a:ea typeface="Roboto"/>
                <a:cs typeface="Roboto"/>
                <a:sym typeface="Roboto"/>
              </a:defRPr>
            </a:lvl1pPr>
            <a:lvl2pPr marL="914400" marR="0" lvl="1" indent="-393700" algn="l" rtl="0">
              <a:lnSpc>
                <a:spcPct val="100000"/>
              </a:lnSpc>
              <a:spcBef>
                <a:spcPts val="0"/>
              </a:spcBef>
              <a:spcAft>
                <a:spcPts val="0"/>
              </a:spcAft>
              <a:buClr>
                <a:schemeClr val="accent2"/>
              </a:buClr>
              <a:buSzPts val="2600"/>
              <a:buFont typeface="Roboto"/>
              <a:buChar char="▹"/>
              <a:defRPr sz="2600" b="0" i="0" u="none" strike="noStrike" cap="none">
                <a:solidFill>
                  <a:schemeClr val="dk1"/>
                </a:solidFill>
                <a:latin typeface="Roboto"/>
                <a:ea typeface="Roboto"/>
                <a:cs typeface="Roboto"/>
                <a:sym typeface="Roboto"/>
              </a:defRPr>
            </a:lvl2pPr>
            <a:lvl3pPr marL="1371600" marR="0" lvl="2"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3pPr>
            <a:lvl4pPr marL="1828800" marR="0" lvl="3"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4pPr>
            <a:lvl5pPr marL="2286000" marR="0" lvl="4"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5pPr>
            <a:lvl6pPr marL="2743200" marR="0" lvl="5"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6pPr>
            <a:lvl7pPr marL="3200400" marR="0" lvl="6"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7pPr>
            <a:lvl8pPr marL="3657600" marR="0" lvl="7"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8pPr>
            <a:lvl9pPr marL="4114800" marR="0" lvl="8"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9pPr>
          </a:lstStyle>
          <a:p>
            <a:pPr marL="0" indent="0" algn="just">
              <a:buNone/>
            </a:pPr>
            <a:r>
              <a:rPr lang="en-US" sz="1800">
                <a:latin typeface="Roboto" panose="02000000000000000000" pitchFamily="2" charset="0"/>
                <a:ea typeface="Roboto" panose="02000000000000000000" pitchFamily="2" charset="0"/>
                <a:cs typeface="Roboto" panose="02000000000000000000" pitchFamily="2" charset="0"/>
              </a:rPr>
              <a:t>Hệ điều hành di động ưu tiên cao cho giao tiếp thân thiện và kết nối mạng di động vì:</a:t>
            </a:r>
            <a:endParaRPr lang="en-US" sz="1800">
              <a:solidFill>
                <a:schemeClr val="tx1"/>
              </a:solidFill>
              <a:latin typeface="Roboto" panose="02000000000000000000" pitchFamily="2" charset="0"/>
              <a:ea typeface="Roboto" panose="02000000000000000000" pitchFamily="2" charset="0"/>
              <a:cs typeface="Roboto" panose="02000000000000000000" pitchFamily="2" charset="0"/>
            </a:endParaRPr>
          </a:p>
          <a:p>
            <a:pPr marL="0" indent="0" algn="just"/>
            <a:r>
              <a:rPr lang="en-US" sz="1800">
                <a:solidFill>
                  <a:schemeClr val="tx1"/>
                </a:solidFill>
                <a:latin typeface="Roboto" panose="02000000000000000000" pitchFamily="2" charset="0"/>
                <a:ea typeface="Roboto" panose="02000000000000000000" pitchFamily="2" charset="0"/>
                <a:cs typeface="Roboto" panose="02000000000000000000" pitchFamily="2" charset="0"/>
              </a:rPr>
              <a:t>Thiết bị di động phổ biến hơn cả máy tính, dùng cho mọi đối tượng nên giao tiếp thân thiện là yêu cầu hàng đầu để phổ cập thiết bị di động đến mọi người</a:t>
            </a:r>
          </a:p>
          <a:p>
            <a:pPr marL="0" indent="0" algn="just"/>
            <a:r>
              <a:rPr lang="en-US" sz="1800">
                <a:solidFill>
                  <a:schemeClr val="tx1"/>
                </a:solidFill>
                <a:latin typeface="Roboto" panose="02000000000000000000" pitchFamily="2" charset="0"/>
                <a:ea typeface="Roboto" panose="02000000000000000000" pitchFamily="2" charset="0"/>
                <a:cs typeface="Roboto" panose="02000000000000000000" pitchFamily="2" charset="0"/>
              </a:rPr>
              <a:t>Việc di chuyển theo người khiến thiết bị di động cần được kết nối đến Internet ở bất cứ nơi đâu qua 3G/4G, wifi hay Bluetooth, …</a:t>
            </a:r>
          </a:p>
        </p:txBody>
      </p:sp>
    </p:spTree>
    <p:extLst>
      <p:ext uri="{BB962C8B-B14F-4D97-AF65-F5344CB8AC3E}">
        <p14:creationId xmlns:p14="http://schemas.microsoft.com/office/powerpoint/2010/main" val="35617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Parallelogram 1">
            <a:extLst>
              <a:ext uri="{FF2B5EF4-FFF2-40B4-BE49-F238E27FC236}">
                <a16:creationId xmlns:a16="http://schemas.microsoft.com/office/drawing/2014/main" id="{1EEA3E29-EC63-7EF7-6C95-E525C6FCA9B1}"/>
              </a:ext>
            </a:extLst>
          </p:cNvPr>
          <p:cNvSpPr/>
          <p:nvPr/>
        </p:nvSpPr>
        <p:spPr>
          <a:xfrm flipH="1">
            <a:off x="787227" y="344079"/>
            <a:ext cx="8923842" cy="1133386"/>
          </a:xfrm>
          <a:prstGeom prst="parallelogram">
            <a:avLst>
              <a:gd name="adj" fmla="val 48752"/>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a typeface="Roboto" panose="02000000000000000000" pitchFamily="2" charset="0"/>
              <a:cs typeface="Roboto" panose="02000000000000000000" pitchFamily="2" charset="0"/>
            </a:endParaRPr>
          </a:p>
        </p:txBody>
      </p:sp>
      <p:sp>
        <p:nvSpPr>
          <p:cNvPr id="4" name="Google Shape;114;p14">
            <a:extLst>
              <a:ext uri="{FF2B5EF4-FFF2-40B4-BE49-F238E27FC236}">
                <a16:creationId xmlns:a16="http://schemas.microsoft.com/office/drawing/2014/main" id="{D80E7C29-66FC-8839-B53A-3AF8C7B62027}"/>
              </a:ext>
            </a:extLst>
          </p:cNvPr>
          <p:cNvSpPr txBox="1">
            <a:spLocks/>
          </p:cNvSpPr>
          <p:nvPr/>
        </p:nvSpPr>
        <p:spPr>
          <a:xfrm>
            <a:off x="1281848" y="485422"/>
            <a:ext cx="7758247" cy="749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a:latin typeface="Roboto" panose="02000000000000000000" pitchFamily="2" charset="0"/>
                <a:ea typeface="Roboto" panose="02000000000000000000" pitchFamily="2" charset="0"/>
                <a:cs typeface="Roboto" panose="02000000000000000000" pitchFamily="2" charset="0"/>
              </a:rPr>
              <a:t>2. Kể tên 3 tiện ích thường có trên thiết bị di động và chức năng của nó</a:t>
            </a:r>
            <a:endParaRPr lang="en-US" sz="180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5" name="Google Shape;686;p48">
            <a:extLst>
              <a:ext uri="{FF2B5EF4-FFF2-40B4-BE49-F238E27FC236}">
                <a16:creationId xmlns:a16="http://schemas.microsoft.com/office/drawing/2014/main" id="{8DCAA3BA-5368-DB7A-BE48-BCE9CBE10527}"/>
              </a:ext>
            </a:extLst>
          </p:cNvPr>
          <p:cNvGrpSpPr/>
          <p:nvPr/>
        </p:nvGrpSpPr>
        <p:grpSpPr>
          <a:xfrm>
            <a:off x="103904" y="244599"/>
            <a:ext cx="349060" cy="298882"/>
            <a:chOff x="1934025" y="1001650"/>
            <a:chExt cx="415300" cy="355600"/>
          </a:xfrm>
        </p:grpSpPr>
        <p:sp>
          <p:nvSpPr>
            <p:cNvPr id="7" name="Google Shape;687;p48">
              <a:extLst>
                <a:ext uri="{FF2B5EF4-FFF2-40B4-BE49-F238E27FC236}">
                  <a16:creationId xmlns:a16="http://schemas.microsoft.com/office/drawing/2014/main" id="{03557072-2BA3-F68F-BB9F-E5443CA4636C}"/>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88;p48">
              <a:extLst>
                <a:ext uri="{FF2B5EF4-FFF2-40B4-BE49-F238E27FC236}">
                  <a16:creationId xmlns:a16="http://schemas.microsoft.com/office/drawing/2014/main" id="{866384D8-3657-0AC9-531C-FCBF83FA9564}"/>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89;p48">
              <a:extLst>
                <a:ext uri="{FF2B5EF4-FFF2-40B4-BE49-F238E27FC236}">
                  <a16:creationId xmlns:a16="http://schemas.microsoft.com/office/drawing/2014/main" id="{BF1C5767-4F8C-EC37-D4FB-10C32FBFF18B}"/>
                </a:ext>
              </a:extLst>
            </p:cNvPr>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90;p48">
              <a:extLst>
                <a:ext uri="{FF2B5EF4-FFF2-40B4-BE49-F238E27FC236}">
                  <a16:creationId xmlns:a16="http://schemas.microsoft.com/office/drawing/2014/main" id="{9803D13B-B0C3-4924-B3E9-71A0809508B8}"/>
                </a:ext>
              </a:extLst>
            </p:cNvPr>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6">
            <a:extLst>
              <a:ext uri="{FF2B5EF4-FFF2-40B4-BE49-F238E27FC236}">
                <a16:creationId xmlns:a16="http://schemas.microsoft.com/office/drawing/2014/main" id="{16D3B1E7-B0E5-7F2D-14A3-18B5CAFD60FA}"/>
              </a:ext>
            </a:extLst>
          </p:cNvPr>
          <p:cNvSpPr txBox="1">
            <a:spLocks/>
          </p:cNvSpPr>
          <p:nvPr/>
        </p:nvSpPr>
        <p:spPr>
          <a:xfrm>
            <a:off x="1889127" y="2255574"/>
            <a:ext cx="3634185" cy="17593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Roboto"/>
              <a:buChar char="▸"/>
              <a:defRPr sz="2600" b="0" i="0" u="none" strike="noStrike" cap="none">
                <a:solidFill>
                  <a:schemeClr val="dk1"/>
                </a:solidFill>
                <a:latin typeface="Roboto"/>
                <a:ea typeface="Roboto"/>
                <a:cs typeface="Roboto"/>
                <a:sym typeface="Roboto"/>
              </a:defRPr>
            </a:lvl1pPr>
            <a:lvl2pPr marL="914400" marR="0" lvl="1" indent="-393700" algn="l" rtl="0">
              <a:lnSpc>
                <a:spcPct val="100000"/>
              </a:lnSpc>
              <a:spcBef>
                <a:spcPts val="0"/>
              </a:spcBef>
              <a:spcAft>
                <a:spcPts val="0"/>
              </a:spcAft>
              <a:buClr>
                <a:schemeClr val="accent2"/>
              </a:buClr>
              <a:buSzPts val="2600"/>
              <a:buFont typeface="Roboto"/>
              <a:buChar char="▹"/>
              <a:defRPr sz="2600" b="0" i="0" u="none" strike="noStrike" cap="none">
                <a:solidFill>
                  <a:schemeClr val="dk1"/>
                </a:solidFill>
                <a:latin typeface="Roboto"/>
                <a:ea typeface="Roboto"/>
                <a:cs typeface="Roboto"/>
                <a:sym typeface="Roboto"/>
              </a:defRPr>
            </a:lvl2pPr>
            <a:lvl3pPr marL="1371600" marR="0" lvl="2"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3pPr>
            <a:lvl4pPr marL="1828800" marR="0" lvl="3"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4pPr>
            <a:lvl5pPr marL="2286000" marR="0" lvl="4"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5pPr>
            <a:lvl6pPr marL="2743200" marR="0" lvl="5"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6pPr>
            <a:lvl7pPr marL="3200400" marR="0" lvl="6"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7pPr>
            <a:lvl8pPr marL="3657600" marR="0" lvl="7"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8pPr>
            <a:lvl9pPr marL="4114800" marR="0" lvl="8"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9pPr>
          </a:lstStyle>
          <a:p>
            <a:pPr marL="0" indent="0" algn="just">
              <a:lnSpc>
                <a:spcPct val="150000"/>
              </a:lnSpc>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Máy tính: tính toán</a:t>
            </a:r>
          </a:p>
          <a:p>
            <a:pPr marL="0" indent="0" algn="just">
              <a:lnSpc>
                <a:spcPct val="150000"/>
              </a:lnSpc>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Đồng hồ: quản lí thời gian</a:t>
            </a:r>
          </a:p>
          <a:p>
            <a:pPr marL="0" indent="0" algn="just">
              <a:lnSpc>
                <a:spcPct val="150000"/>
              </a:lnSpc>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Camera: quay phim, chụp ảnh</a:t>
            </a:r>
          </a:p>
        </p:txBody>
      </p:sp>
      <p:pic>
        <p:nvPicPr>
          <p:cNvPr id="6" name="Picture 2" descr="Top 3 ứng dụng máy tính dành cho điện thoại tốt nhất hiện nay">
            <a:extLst>
              <a:ext uri="{FF2B5EF4-FFF2-40B4-BE49-F238E27FC236}">
                <a16:creationId xmlns:a16="http://schemas.microsoft.com/office/drawing/2014/main" id="{072D115C-47D3-961A-D521-C712CE6556B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8154" b="82615" l="33169" r="66091">
                        <a14:foregroundMark x1="38848" y1="29692" x2="49877" y2="47077"/>
                        <a14:foregroundMark x1="38765" y1="56462" x2="45432" y2="67692"/>
                        <a14:foregroundMark x1="36379" y1="70769" x2="40905" y2="75385"/>
                        <a14:foregroundMark x1="40905" y1="75385" x2="47078" y2="77077"/>
                        <a14:foregroundMark x1="47078" y1="77077" x2="57202" y2="75692"/>
                        <a14:foregroundMark x1="57202" y1="75692" x2="61481" y2="72615"/>
                        <a14:foregroundMark x1="61481" y1="72615" x2="63374" y2="64000"/>
                        <a14:foregroundMark x1="63374" y1="64000" x2="62881" y2="34462"/>
                        <a14:foregroundMark x1="62881" y1="34462" x2="60988" y2="27077"/>
                        <a14:foregroundMark x1="60988" y1="27077" x2="48724" y2="23077"/>
                        <a14:foregroundMark x1="48724" y1="23077" x2="40576" y2="24000"/>
                        <a14:foregroundMark x1="40576" y1="24000" x2="37531" y2="30462"/>
                        <a14:foregroundMark x1="37531" y1="30462" x2="37119" y2="72308"/>
                        <a14:foregroundMark x1="37119" y1="72308" x2="37202" y2="72615"/>
                        <a14:foregroundMark x1="49877" y1="30000" x2="47407" y2="46615"/>
                        <a14:foregroundMark x1="47407" y1="46615" x2="48807" y2="57231"/>
                        <a14:foregroundMark x1="48807" y1="57231" x2="52346" y2="36308"/>
                        <a14:foregroundMark x1="52346" y1="36308" x2="50123" y2="54000"/>
                        <a14:foregroundMark x1="50123" y1="54000" x2="56296" y2="40154"/>
                        <a14:foregroundMark x1="56296" y1="40154" x2="60494" y2="36769"/>
                        <a14:foregroundMark x1="57531" y1="25385" x2="39424" y2="49692"/>
                        <a14:foregroundMark x1="39424" y1="49692" x2="36790" y2="59077"/>
                        <a14:foregroundMark x1="44856" y1="49077" x2="38765" y2="69385"/>
                        <a14:foregroundMark x1="48724" y1="59231" x2="46914" y2="68154"/>
                        <a14:foregroundMark x1="59753" y1="43692" x2="57860" y2="55538"/>
                        <a14:foregroundMark x1="66091" y1="29231" x2="65432" y2="70000"/>
                        <a14:foregroundMark x1="36790" y1="28308" x2="35473" y2="57846"/>
                        <a14:foregroundMark x1="35473" y1="57846" x2="36296" y2="69846"/>
                        <a14:foregroundMark x1="36296" y1="69846" x2="46584" y2="76923"/>
                        <a14:foregroundMark x1="46584" y1="76923" x2="53169" y2="77077"/>
                        <a14:foregroundMark x1="53169" y1="77077" x2="58601" y2="76462"/>
                        <a14:foregroundMark x1="58601" y1="76462" x2="64609" y2="59538"/>
                        <a14:foregroundMark x1="64609" y1="59538" x2="62469" y2="34154"/>
                        <a14:foregroundMark x1="62469" y1="34154" x2="56543" y2="21231"/>
                        <a14:foregroundMark x1="56543" y1="21231" x2="43539" y2="20154"/>
                        <a14:foregroundMark x1="43539" y1="20154" x2="36214" y2="33538"/>
                        <a14:foregroundMark x1="36214" y1="33538" x2="34403" y2="55846"/>
                        <a14:foregroundMark x1="34403" y1="55846" x2="35638" y2="69538"/>
                        <a14:foregroundMark x1="35638" y1="69538" x2="43868" y2="78154"/>
                        <a14:foregroundMark x1="43868" y1="78154" x2="54074" y2="80000"/>
                        <a14:foregroundMark x1="54074" y1="80000" x2="59177" y2="76462"/>
                        <a14:foregroundMark x1="59177" y1="76462" x2="61811" y2="63385"/>
                        <a14:foregroundMark x1="61811" y1="63385" x2="61152" y2="41538"/>
                        <a14:foregroundMark x1="61152" y1="41538" x2="55638" y2="30615"/>
                        <a14:foregroundMark x1="55638" y1="30615" x2="49630" y2="30615"/>
                        <a14:foregroundMark x1="49630" y1="30615" x2="44856" y2="43692"/>
                        <a14:foregroundMark x1="44856" y1="43692" x2="44527" y2="50462"/>
                        <a14:foregroundMark x1="36379" y1="22923" x2="54486" y2="21385"/>
                        <a14:foregroundMark x1="54486" y1="21385" x2="60494" y2="22308"/>
                        <a14:foregroundMark x1="34321" y1="31692" x2="33333" y2="63385"/>
                        <a14:foregroundMark x1="35144" y1="72308" x2="37613" y2="77231"/>
                        <a14:foregroundMark x1="46255" y1="18154" x2="49218" y2="18308"/>
                        <a14:foregroundMark x1="42469" y1="30308" x2="41481" y2="41538"/>
                        <a14:foregroundMark x1="45021" y1="35385" x2="42387" y2="44308"/>
                        <a14:foregroundMark x1="45103" y1="59538" x2="41152" y2="67692"/>
                        <a14:foregroundMark x1="57860" y1="59385" x2="56296" y2="69846"/>
                        <a14:foregroundMark x1="56543" y1="33846" x2="54979" y2="40615"/>
                        <a14:foregroundMark x1="40741" y1="34308" x2="38683" y2="38000"/>
                        <a14:foregroundMark x1="45761" y1="35231" x2="45514" y2="38000"/>
                        <a14:foregroundMark x1="55720" y1="59538" x2="53333" y2="73846"/>
                        <a14:foregroundMark x1="58930" y1="60308" x2="57037" y2="70462"/>
                        <a14:foregroundMark x1="53498" y1="59846" x2="62222" y2="59231"/>
                        <a14:foregroundMark x1="58354" y1="66462" x2="63128" y2="67692"/>
                        <a14:foregroundMark x1="53004" y1="35692" x2="56626" y2="35538"/>
                        <a14:foregroundMark x1="48560" y1="82615" x2="48560" y2="82615"/>
                        <a14:foregroundMark x1="40494" y1="65846" x2="40741" y2="68154"/>
                        <a14:foregroundMark x1="53827" y1="66769" x2="53827" y2="66769"/>
                      </a14:backgroundRemoval>
                    </a14:imgEffect>
                  </a14:imgLayer>
                </a14:imgProps>
              </a:ext>
              <a:ext uri="{28A0092B-C50C-407E-A947-70E740481C1C}">
                <a14:useLocalDpi xmlns:a14="http://schemas.microsoft.com/office/drawing/2010/main" val="0"/>
              </a:ext>
            </a:extLst>
          </a:blip>
          <a:srcRect l="30273" t="14406" r="30695" b="14259"/>
          <a:stretch/>
        </p:blipFill>
        <p:spPr bwMode="auto">
          <a:xfrm>
            <a:off x="1358550" y="2400913"/>
            <a:ext cx="465080" cy="4547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ock Icon App Icon Ipad Clock Apple App Ios Icon - Clock App Icon Png,  Transparent Png , Transparent Png Image - PNGitem">
            <a:extLst>
              <a:ext uri="{FF2B5EF4-FFF2-40B4-BE49-F238E27FC236}">
                <a16:creationId xmlns:a16="http://schemas.microsoft.com/office/drawing/2014/main" id="{75F32240-DC7E-A8BC-325C-A3B7B66E45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45" b="89950" l="9881" r="89723">
                        <a14:foregroundMark x1="37945" y1="12563" x2="50988" y2="9045"/>
                        <a14:foregroundMark x1="66798" y1="13065" x2="74704" y2="31156"/>
                        <a14:foregroundMark x1="34783" y1="86935" x2="51779" y2="88442"/>
                      </a14:backgroundRemoval>
                    </a14:imgEffect>
                  </a14:imgLayer>
                </a14:imgProps>
              </a:ext>
              <a:ext uri="{28A0092B-C50C-407E-A947-70E740481C1C}">
                <a14:useLocalDpi xmlns:a14="http://schemas.microsoft.com/office/drawing/2010/main" val="0"/>
              </a:ext>
            </a:extLst>
          </a:blip>
          <a:srcRect/>
          <a:stretch>
            <a:fillRect/>
          </a:stretch>
        </p:blipFill>
        <p:spPr bwMode="auto">
          <a:xfrm>
            <a:off x="1293053" y="2907435"/>
            <a:ext cx="578119" cy="4547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amera App Icon #151048 - Free Icons Library">
            <a:extLst>
              <a:ext uri="{FF2B5EF4-FFF2-40B4-BE49-F238E27FC236}">
                <a16:creationId xmlns:a16="http://schemas.microsoft.com/office/drawing/2014/main" id="{57973DB1-6879-055C-F0E1-4FF1AC29A0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4464" y="3371496"/>
            <a:ext cx="473252" cy="473252"/>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6">
            <a:extLst>
              <a:ext uri="{FF2B5EF4-FFF2-40B4-BE49-F238E27FC236}">
                <a16:creationId xmlns:a16="http://schemas.microsoft.com/office/drawing/2014/main" id="{DC6C4089-68BE-7994-C9F1-4D2D31B70650}"/>
              </a:ext>
            </a:extLst>
          </p:cNvPr>
          <p:cNvSpPr txBox="1">
            <a:spLocks/>
          </p:cNvSpPr>
          <p:nvPr/>
        </p:nvSpPr>
        <p:spPr>
          <a:xfrm>
            <a:off x="1223657" y="1618808"/>
            <a:ext cx="6606929" cy="718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Roboto"/>
              <a:buChar char="▸"/>
              <a:defRPr sz="2600" b="0" i="0" u="none" strike="noStrike" cap="none">
                <a:solidFill>
                  <a:schemeClr val="dk1"/>
                </a:solidFill>
                <a:latin typeface="Roboto"/>
                <a:ea typeface="Roboto"/>
                <a:cs typeface="Roboto"/>
                <a:sym typeface="Roboto"/>
              </a:defRPr>
            </a:lvl1pPr>
            <a:lvl2pPr marL="914400" marR="0" lvl="1" indent="-393700" algn="l" rtl="0">
              <a:lnSpc>
                <a:spcPct val="100000"/>
              </a:lnSpc>
              <a:spcBef>
                <a:spcPts val="0"/>
              </a:spcBef>
              <a:spcAft>
                <a:spcPts val="0"/>
              </a:spcAft>
              <a:buClr>
                <a:schemeClr val="accent2"/>
              </a:buClr>
              <a:buSzPts val="2600"/>
              <a:buFont typeface="Roboto"/>
              <a:buChar char="▹"/>
              <a:defRPr sz="2600" b="0" i="0" u="none" strike="noStrike" cap="none">
                <a:solidFill>
                  <a:schemeClr val="dk1"/>
                </a:solidFill>
                <a:latin typeface="Roboto"/>
                <a:ea typeface="Roboto"/>
                <a:cs typeface="Roboto"/>
                <a:sym typeface="Roboto"/>
              </a:defRPr>
            </a:lvl2pPr>
            <a:lvl3pPr marL="1371600" marR="0" lvl="2"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3pPr>
            <a:lvl4pPr marL="1828800" marR="0" lvl="3"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4pPr>
            <a:lvl5pPr marL="2286000" marR="0" lvl="4"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5pPr>
            <a:lvl6pPr marL="2743200" marR="0" lvl="5"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6pPr>
            <a:lvl7pPr marL="3200400" marR="0" lvl="6"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7pPr>
            <a:lvl8pPr marL="3657600" marR="0" lvl="7"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8pPr>
            <a:lvl9pPr marL="4114800" marR="0" lvl="8"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9pPr>
          </a:lstStyle>
          <a:p>
            <a:pPr marL="76200" indent="0">
              <a:lnSpc>
                <a:spcPct val="150000"/>
              </a:lnSpc>
              <a:buClr>
                <a:schemeClr val="accent4"/>
              </a:buClr>
              <a:buNone/>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3 tiện ích thường có trên thiết bị di động và chức năng của nó:</a:t>
            </a:r>
          </a:p>
        </p:txBody>
      </p:sp>
    </p:spTree>
    <p:extLst>
      <p:ext uri="{BB962C8B-B14F-4D97-AF65-F5344CB8AC3E}">
        <p14:creationId xmlns:p14="http://schemas.microsoft.com/office/powerpoint/2010/main" val="187589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60210" y="272850"/>
            <a:ext cx="7983790" cy="749100"/>
          </a:xfrm>
          <a:prstGeom prst="rect">
            <a:avLst/>
          </a:prstGeom>
        </p:spPr>
        <p:txBody>
          <a:bodyPr spcFirstLastPara="1" wrap="square" lIns="91425" tIns="91425" rIns="91425" bIns="91425" anchor="ctr" anchorCtr="0">
            <a:noAutofit/>
          </a:bodyPr>
          <a:lstStyle/>
          <a:p>
            <a:r>
              <a:rPr lang="en-US" sz="2000">
                <a:latin typeface="Roboto Condensed" panose="02000000000000000000" pitchFamily="2" charset="0"/>
                <a:ea typeface="Roboto Condensed" panose="02000000000000000000" pitchFamily="2" charset="0"/>
                <a:cs typeface="Roboto Condensed" panose="02000000000000000000" pitchFamily="2" charset="0"/>
              </a:rPr>
              <a:t>QUAN HỆ GIỮA HỆ ĐIỀU HÀNH, PHẦN CỨNG VÀ PHẦN MỀM ỨNG DỤNG</a:t>
            </a: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3</a:t>
            </a:r>
            <a:endParaRPr sz="2800"/>
          </a:p>
        </p:txBody>
      </p:sp>
      <p:graphicFrame>
        <p:nvGraphicFramePr>
          <p:cNvPr id="8" name="Diagram 7">
            <a:extLst>
              <a:ext uri="{FF2B5EF4-FFF2-40B4-BE49-F238E27FC236}">
                <a16:creationId xmlns:a16="http://schemas.microsoft.com/office/drawing/2014/main" id="{373312EA-AC82-FC15-325C-CA452C2BF511}"/>
              </a:ext>
            </a:extLst>
          </p:cNvPr>
          <p:cNvGraphicFramePr/>
          <p:nvPr>
            <p:extLst>
              <p:ext uri="{D42A27DB-BD31-4B8C-83A1-F6EECF244321}">
                <p14:modId xmlns:p14="http://schemas.microsoft.com/office/powerpoint/2010/main" val="1239438339"/>
              </p:ext>
            </p:extLst>
          </p:nvPr>
        </p:nvGraphicFramePr>
        <p:xfrm>
          <a:off x="1160210" y="1293134"/>
          <a:ext cx="3037014" cy="1652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6F4788DF-B9FA-242E-D441-6EBD1A6EC02B}"/>
              </a:ext>
            </a:extLst>
          </p:cNvPr>
          <p:cNvGraphicFramePr/>
          <p:nvPr>
            <p:extLst>
              <p:ext uri="{D42A27DB-BD31-4B8C-83A1-F6EECF244321}">
                <p14:modId xmlns:p14="http://schemas.microsoft.com/office/powerpoint/2010/main" val="258001110"/>
              </p:ext>
            </p:extLst>
          </p:nvPr>
        </p:nvGraphicFramePr>
        <p:xfrm>
          <a:off x="5004962" y="1377567"/>
          <a:ext cx="3365953" cy="14840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Picture 2" descr="Bộ đàm cầm tay Kenwood TK-3317-M4 | Vu Hoang Telecom">
            <a:extLst>
              <a:ext uri="{FF2B5EF4-FFF2-40B4-BE49-F238E27FC236}">
                <a16:creationId xmlns:a16="http://schemas.microsoft.com/office/drawing/2014/main" id="{A876172A-95F3-0839-FBDD-D5D3B50610E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750" b="94500" l="31250" r="64000">
                        <a14:foregroundMark x1="39250" y1="92250" x2="49250" y2="94500"/>
                        <a14:foregroundMark x1="40250" y1="7000" x2="40250" y2="7000"/>
                        <a14:foregroundMark x1="39750" y1="2750" x2="39750" y2="2750"/>
                      </a14:backgroundRemoval>
                    </a14:imgEffect>
                  </a14:imgLayer>
                </a14:imgProps>
              </a:ext>
              <a:ext uri="{28A0092B-C50C-407E-A947-70E740481C1C}">
                <a14:useLocalDpi xmlns:a14="http://schemas.microsoft.com/office/drawing/2010/main" val="0"/>
              </a:ext>
            </a:extLst>
          </a:blip>
          <a:srcRect l="27279" r="31681"/>
          <a:stretch/>
        </p:blipFill>
        <p:spPr bwMode="auto">
          <a:xfrm>
            <a:off x="1035518" y="2946056"/>
            <a:ext cx="609057" cy="14840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BFDAF0FA-1591-C31C-4D9A-79608247572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4494" r="11694"/>
          <a:stretch/>
        </p:blipFill>
        <p:spPr bwMode="auto">
          <a:xfrm>
            <a:off x="2103118" y="3328867"/>
            <a:ext cx="989214" cy="9649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ò vi sóng Goldsun CK2501 - Điện tử 23L">
            <a:extLst>
              <a:ext uri="{FF2B5EF4-FFF2-40B4-BE49-F238E27FC236}">
                <a16:creationId xmlns:a16="http://schemas.microsoft.com/office/drawing/2014/main" id="{2A28FD74-5C2F-B92C-3DCC-37F5CADE39F8}"/>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802" t="25412" r="3802" b="13165"/>
          <a:stretch/>
        </p:blipFill>
        <p:spPr bwMode="auto">
          <a:xfrm>
            <a:off x="3290433" y="3328867"/>
            <a:ext cx="1654179" cy="10996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uawei P Smart 2021 4GB/128GB 6.67´´ Smartphone Golden| Techinn">
            <a:extLst>
              <a:ext uri="{FF2B5EF4-FFF2-40B4-BE49-F238E27FC236}">
                <a16:creationId xmlns:a16="http://schemas.microsoft.com/office/drawing/2014/main" id="{CE9D13CF-3E6D-26E3-7466-C7C9B5341D63}"/>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4711" r="25023"/>
          <a:stretch/>
        </p:blipFill>
        <p:spPr bwMode="auto">
          <a:xfrm>
            <a:off x="5629108" y="3132734"/>
            <a:ext cx="721370" cy="14350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amsung Laptop transparent PNG - StickPNG">
            <a:extLst>
              <a:ext uri="{FF2B5EF4-FFF2-40B4-BE49-F238E27FC236}">
                <a16:creationId xmlns:a16="http://schemas.microsoft.com/office/drawing/2014/main" id="{F360B821-4E13-DE55-C9A0-D6BE56BD199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11169" y="3132734"/>
            <a:ext cx="1919752" cy="135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93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
                                        <p:tgtEl>
                                          <p:spTgt spid="1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E36B634B-3FD3-4FB3-A778-2185E89E55ED}"/>
                                            </p:graphicEl>
                                          </p:spTgt>
                                        </p:tgtEl>
                                        <p:attrNameLst>
                                          <p:attrName>style.visibility</p:attrName>
                                        </p:attrNameLst>
                                      </p:cBhvr>
                                      <p:to>
                                        <p:strVal val="visible"/>
                                      </p:to>
                                    </p:set>
                                    <p:animEffect transition="in" filter="fade">
                                      <p:cBhvr>
                                        <p:cTn id="17" dur="500"/>
                                        <p:tgtEl>
                                          <p:spTgt spid="8">
                                            <p:graphicEl>
                                              <a:dgm id="{E36B634B-3FD3-4FB3-A778-2185E89E55E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graphicEl>
                                              <a:dgm id="{C996AB71-76CF-4DE5-B5F8-9CD67C65F4F0}"/>
                                            </p:graphicEl>
                                          </p:spTgt>
                                        </p:tgtEl>
                                        <p:attrNameLst>
                                          <p:attrName>style.visibility</p:attrName>
                                        </p:attrNameLst>
                                      </p:cBhvr>
                                      <p:to>
                                        <p:strVal val="visible"/>
                                      </p:to>
                                    </p:set>
                                    <p:animEffect transition="in" filter="fade">
                                      <p:cBhvr>
                                        <p:cTn id="22" dur="500"/>
                                        <p:tgtEl>
                                          <p:spTgt spid="8">
                                            <p:graphicEl>
                                              <a:dgm id="{C996AB71-76CF-4DE5-B5F8-9CD67C65F4F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graphicEl>
                                              <a:dgm id="{3D9D5F13-AE07-4AA7-97DC-92403AC6EE85}"/>
                                            </p:graphicEl>
                                          </p:spTgt>
                                        </p:tgtEl>
                                        <p:attrNameLst>
                                          <p:attrName>style.visibility</p:attrName>
                                        </p:attrNameLst>
                                      </p:cBhvr>
                                      <p:to>
                                        <p:strVal val="visible"/>
                                      </p:to>
                                    </p:set>
                                    <p:animEffect transition="in" filter="fade">
                                      <p:cBhvr>
                                        <p:cTn id="27" dur="500"/>
                                        <p:tgtEl>
                                          <p:spTgt spid="8">
                                            <p:graphicEl>
                                              <a:dgm id="{3D9D5F13-AE07-4AA7-97DC-92403AC6EE85}"/>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graphicEl>
                                              <a:dgm id="{2CB02D7A-A521-47CA-9908-D20443710A59}"/>
                                            </p:graphicEl>
                                          </p:spTgt>
                                        </p:tgtEl>
                                        <p:attrNameLst>
                                          <p:attrName>style.visibility</p:attrName>
                                        </p:attrNameLst>
                                      </p:cBhvr>
                                      <p:to>
                                        <p:strVal val="visible"/>
                                      </p:to>
                                    </p:set>
                                    <p:animEffect transition="in" filter="fade">
                                      <p:cBhvr>
                                        <p:cTn id="47" dur="500"/>
                                        <p:tgtEl>
                                          <p:spTgt spid="8">
                                            <p:graphicEl>
                                              <a:dgm id="{2CB02D7A-A521-47CA-9908-D20443710A59}"/>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graphicEl>
                                              <a:dgm id="{EDDBBF66-7A9E-4FA5-9D4E-05C2D6DFFED2}"/>
                                            </p:graphicEl>
                                          </p:spTgt>
                                        </p:tgtEl>
                                        <p:attrNameLst>
                                          <p:attrName>style.visibility</p:attrName>
                                        </p:attrNameLst>
                                      </p:cBhvr>
                                      <p:to>
                                        <p:strVal val="visible"/>
                                      </p:to>
                                    </p:set>
                                    <p:animEffect transition="in" filter="fade">
                                      <p:cBhvr>
                                        <p:cTn id="52" dur="500"/>
                                        <p:tgtEl>
                                          <p:spTgt spid="8">
                                            <p:graphicEl>
                                              <a:dgm id="{EDDBBF66-7A9E-4FA5-9D4E-05C2D6DFFED2}"/>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graphicEl>
                                              <a:dgm id="{E36B634B-3FD3-4FB3-A778-2185E89E55ED}"/>
                                            </p:graphicEl>
                                          </p:spTgt>
                                        </p:tgtEl>
                                        <p:attrNameLst>
                                          <p:attrName>style.visibility</p:attrName>
                                        </p:attrNameLst>
                                      </p:cBhvr>
                                      <p:to>
                                        <p:strVal val="visible"/>
                                      </p:to>
                                    </p:set>
                                    <p:animEffect transition="in" filter="fade">
                                      <p:cBhvr>
                                        <p:cTn id="57" dur="500"/>
                                        <p:tgtEl>
                                          <p:spTgt spid="9">
                                            <p:graphicEl>
                                              <a:dgm id="{E36B634B-3FD3-4FB3-A778-2185E89E55ED}"/>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graphicEl>
                                              <a:dgm id="{C996AB71-76CF-4DE5-B5F8-9CD67C65F4F0}"/>
                                            </p:graphicEl>
                                          </p:spTgt>
                                        </p:tgtEl>
                                        <p:attrNameLst>
                                          <p:attrName>style.visibility</p:attrName>
                                        </p:attrNameLst>
                                      </p:cBhvr>
                                      <p:to>
                                        <p:strVal val="visible"/>
                                      </p:to>
                                    </p:set>
                                    <p:animEffect transition="in" filter="fade">
                                      <p:cBhvr>
                                        <p:cTn id="62" dur="500"/>
                                        <p:tgtEl>
                                          <p:spTgt spid="9">
                                            <p:graphicEl>
                                              <a:dgm id="{C996AB71-76CF-4DE5-B5F8-9CD67C65F4F0}"/>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graphicEl>
                                              <a:dgm id="{3D9D5F13-AE07-4AA7-97DC-92403AC6EE85}"/>
                                            </p:graphicEl>
                                          </p:spTgt>
                                        </p:tgtEl>
                                        <p:attrNameLst>
                                          <p:attrName>style.visibility</p:attrName>
                                        </p:attrNameLst>
                                      </p:cBhvr>
                                      <p:to>
                                        <p:strVal val="visible"/>
                                      </p:to>
                                    </p:set>
                                    <p:animEffect transition="in" filter="fade">
                                      <p:cBhvr>
                                        <p:cTn id="67" dur="500"/>
                                        <p:tgtEl>
                                          <p:spTgt spid="9">
                                            <p:graphicEl>
                                              <a:dgm id="{3D9D5F13-AE07-4AA7-97DC-92403AC6EE8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9">
                                            <p:graphicEl>
                                              <a:dgm id="{2CB02D7A-A521-47CA-9908-D20443710A59}"/>
                                            </p:graphicEl>
                                          </p:spTgt>
                                        </p:tgtEl>
                                        <p:attrNameLst>
                                          <p:attrName>style.visibility</p:attrName>
                                        </p:attrNameLst>
                                      </p:cBhvr>
                                      <p:to>
                                        <p:strVal val="visible"/>
                                      </p:to>
                                    </p:set>
                                    <p:animEffect transition="in" filter="fade">
                                      <p:cBhvr>
                                        <p:cTn id="82" dur="500"/>
                                        <p:tgtEl>
                                          <p:spTgt spid="9">
                                            <p:graphicEl>
                                              <a:dgm id="{2CB02D7A-A521-47CA-9908-D20443710A59}"/>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9">
                                            <p:graphicEl>
                                              <a:dgm id="{EDDBBF66-7A9E-4FA5-9D4E-05C2D6DFFED2}"/>
                                            </p:graphicEl>
                                          </p:spTgt>
                                        </p:tgtEl>
                                        <p:attrNameLst>
                                          <p:attrName>style.visibility</p:attrName>
                                        </p:attrNameLst>
                                      </p:cBhvr>
                                      <p:to>
                                        <p:strVal val="visible"/>
                                      </p:to>
                                    </p:set>
                                    <p:animEffect transition="in" filter="fade">
                                      <p:cBhvr>
                                        <p:cTn id="87" dur="500"/>
                                        <p:tgtEl>
                                          <p:spTgt spid="9">
                                            <p:graphicEl>
                                              <a:dgm id="{EDDBBF66-7A9E-4FA5-9D4E-05C2D6DFFED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8" grpId="0"/>
      <p:bldGraphic spid="8" grpId="0" uiExpand="1">
        <p:bldSub>
          <a:bldDgm bld="one"/>
        </p:bldSub>
      </p:bldGraphic>
      <p:bldGraphic spid="9" grpId="0" uiExpand="1">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60210" y="272850"/>
            <a:ext cx="7983790" cy="749100"/>
          </a:xfrm>
          <a:prstGeom prst="rect">
            <a:avLst/>
          </a:prstGeom>
        </p:spPr>
        <p:txBody>
          <a:bodyPr spcFirstLastPara="1" wrap="square" lIns="91425" tIns="91425" rIns="91425" bIns="91425" anchor="ctr" anchorCtr="0">
            <a:noAutofit/>
          </a:bodyPr>
          <a:lstStyle/>
          <a:p>
            <a:r>
              <a:rPr lang="en-US" sz="2000">
                <a:latin typeface="Roboto Condensed" panose="02000000000000000000" pitchFamily="2" charset="0"/>
                <a:ea typeface="Roboto Condensed" panose="02000000000000000000" pitchFamily="2" charset="0"/>
                <a:cs typeface="Roboto Condensed" panose="02000000000000000000" pitchFamily="2" charset="0"/>
              </a:rPr>
              <a:t>QUAN HỆ GIỮA HỆ ĐIỀU HÀNH, PHẦN CỨNG VÀ PHẦN MỀM ỨNG DỤNG</a:t>
            </a: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3</a:t>
            </a:r>
            <a:endParaRPr sz="2800"/>
          </a:p>
        </p:txBody>
      </p:sp>
      <p:pic>
        <p:nvPicPr>
          <p:cNvPr id="2" name="Picture 8" descr="7,000+ Free Smartphone &amp; Phone Images - Pixabay">
            <a:extLst>
              <a:ext uri="{FF2B5EF4-FFF2-40B4-BE49-F238E27FC236}">
                <a16:creationId xmlns:a16="http://schemas.microsoft.com/office/drawing/2014/main" id="{D4AAA05D-8EE5-81A3-9EA4-0C6B1A919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668" y="1348542"/>
            <a:ext cx="1742522" cy="34850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128BF40-1036-2334-C228-908F18E14488}"/>
              </a:ext>
            </a:extLst>
          </p:cNvPr>
          <p:cNvPicPr>
            <a:picLocks noChangeAspect="1"/>
          </p:cNvPicPr>
          <p:nvPr/>
        </p:nvPicPr>
        <p:blipFill>
          <a:blip r:embed="rId4"/>
          <a:stretch>
            <a:fillRect/>
          </a:stretch>
        </p:blipFill>
        <p:spPr>
          <a:xfrm>
            <a:off x="1080539" y="1220233"/>
            <a:ext cx="2823732" cy="3488707"/>
          </a:xfrm>
          <a:prstGeom prst="rect">
            <a:avLst/>
          </a:prstGeom>
        </p:spPr>
      </p:pic>
      <p:pic>
        <p:nvPicPr>
          <p:cNvPr id="4" name="Picture 2" descr="Google Camera APKs - APKMirror">
            <a:extLst>
              <a:ext uri="{FF2B5EF4-FFF2-40B4-BE49-F238E27FC236}">
                <a16:creationId xmlns:a16="http://schemas.microsoft.com/office/drawing/2014/main" id="{8D29F6D8-C0DC-DAE3-AA79-F385DEE203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25" t="12313" r="12512" b="20563"/>
          <a:stretch/>
        </p:blipFill>
        <p:spPr bwMode="auto">
          <a:xfrm>
            <a:off x="4322610" y="3703963"/>
            <a:ext cx="603763" cy="5449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Beauty Camera - Selfie Camera - Apps on Google Play">
            <a:extLst>
              <a:ext uri="{FF2B5EF4-FFF2-40B4-BE49-F238E27FC236}">
                <a16:creationId xmlns:a16="http://schemas.microsoft.com/office/drawing/2014/main" id="{41B8EA5F-569D-90E2-0C4F-5F8DE1EC2FD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013" r="23227"/>
          <a:stretch/>
        </p:blipFill>
        <p:spPr bwMode="auto">
          <a:xfrm>
            <a:off x="4697728" y="1424810"/>
            <a:ext cx="448184" cy="4168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09784ED-4170-1129-63B9-DE197F5D00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4157" y="1029457"/>
            <a:ext cx="1207544" cy="1207544"/>
          </a:xfrm>
          <a:prstGeom prst="rect">
            <a:avLst/>
          </a:prstGeom>
        </p:spPr>
      </p:pic>
      <p:pic>
        <p:nvPicPr>
          <p:cNvPr id="14" name="Picture 2" descr="Call anyone with their number using the IndyCall - Free call app">
            <a:extLst>
              <a:ext uri="{FF2B5EF4-FFF2-40B4-BE49-F238E27FC236}">
                <a16:creationId xmlns:a16="http://schemas.microsoft.com/office/drawing/2014/main" id="{C818B612-E5F1-46B1-41EB-61E6AC4469A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5278" b="84028" l="10234" r="48750">
                        <a14:foregroundMark x1="18047" y1="24861" x2="39375" y2="51667"/>
                        <a14:foregroundMark x1="39375" y1="51667" x2="41016" y2="55556"/>
                        <a14:foregroundMark x1="29141" y1="24028" x2="40234" y2="54028"/>
                        <a14:foregroundMark x1="36563" y1="27778" x2="43125" y2="50417"/>
                        <a14:foregroundMark x1="17656" y1="49583" x2="23359" y2="73750"/>
                        <a14:foregroundMark x1="15547" y1="56944" x2="31172" y2="75278"/>
                        <a14:foregroundMark x1="15156" y1="47500" x2="29141" y2="19722"/>
                        <a14:foregroundMark x1="14375" y1="35000" x2="28281" y2="19722"/>
                        <a14:foregroundMark x1="26250" y1="77361" x2="45156" y2="53611"/>
                        <a14:foregroundMark x1="45156" y1="53611" x2="44766" y2="41667"/>
                        <a14:foregroundMark x1="33672" y1="78194" x2="46016" y2="56944"/>
                        <a14:foregroundMark x1="36094" y1="74444" x2="45156" y2="61389"/>
                        <a14:foregroundMark x1="36953" y1="21944" x2="45547" y2="37917"/>
                        <a14:foregroundMark x1="33672" y1="24861" x2="12031" y2="54444"/>
                        <a14:foregroundMark x1="12031" y1="54444" x2="21719" y2="75278"/>
                        <a14:foregroundMark x1="16406" y1="74444" x2="39297" y2="78611"/>
                        <a14:foregroundMark x1="39297" y1="78611" x2="41875" y2="71528"/>
                        <a14:foregroundMark x1="16797" y1="33611" x2="12266" y2="63472"/>
                        <a14:foregroundMark x1="11875" y1="38750" x2="16406" y2="28472"/>
                        <a14:foregroundMark x1="22578" y1="25556" x2="30391" y2="22639"/>
                        <a14:foregroundMark x1="24219" y1="18194" x2="30391" y2="18194"/>
                        <a14:foregroundMark x1="36563" y1="21944" x2="39375" y2="28472"/>
                        <a14:foregroundMark x1="35703" y1="19722" x2="36953" y2="21111"/>
                        <a14:foregroundMark x1="39375" y1="24028" x2="41875" y2="27778"/>
                        <a14:foregroundMark x1="46016" y1="46667" x2="46016" y2="54028"/>
                        <a14:foregroundMark x1="28281" y1="18194" x2="28281" y2="18194"/>
                        <a14:foregroundMark x1="27109" y1="15278" x2="31172" y2="17500"/>
                        <a14:foregroundMark x1="11484" y1="47500" x2="15547" y2="68611"/>
                        <a14:foregroundMark x1="24609" y1="81111" x2="34922" y2="84028"/>
                        <a14:foregroundMark x1="48828" y1="56944" x2="48828" y2="56944"/>
                        <a14:foregroundMark x1="48828" y1="56944" x2="48828" y2="56944"/>
                        <a14:foregroundMark x1="10234" y1="52500" x2="10234" y2="52500"/>
                        <a14:foregroundMark x1="21719" y1="46667" x2="32031" y2="67917"/>
                        <a14:foregroundMark x1="35313" y1="35833" x2="22578" y2="67917"/>
                        <a14:foregroundMark x1="33672" y1="32778" x2="21719" y2="53333"/>
                        <a14:foregroundMark x1="39844" y1="40139" x2="33203" y2="66389"/>
                        <a14:foregroundMark x1="35313" y1="34306" x2="30391" y2="59861"/>
                        <a14:foregroundMark x1="20078" y1="40833" x2="26250" y2="43750"/>
                        <a14:foregroundMark x1="32031" y1="32778" x2="37734" y2="49583"/>
                        <a14:foregroundMark x1="29922" y1="32083" x2="33672" y2="35000"/>
                      </a14:backgroundRemoval>
                    </a14:imgEffect>
                  </a14:imgLayer>
                </a14:imgProps>
              </a:ext>
              <a:ext uri="{28A0092B-C50C-407E-A947-70E740481C1C}">
                <a14:useLocalDpi xmlns:a14="http://schemas.microsoft.com/office/drawing/2010/main" val="0"/>
              </a:ext>
            </a:extLst>
          </a:blip>
          <a:srcRect l="7457" t="11988" r="47445" b="9346"/>
          <a:stretch/>
        </p:blipFill>
        <p:spPr bwMode="auto">
          <a:xfrm>
            <a:off x="5051337" y="3716537"/>
            <a:ext cx="560592" cy="5500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peaker Icon png images | PNGEgg">
            <a:extLst>
              <a:ext uri="{FF2B5EF4-FFF2-40B4-BE49-F238E27FC236}">
                <a16:creationId xmlns:a16="http://schemas.microsoft.com/office/drawing/2014/main" id="{AAB3CE96-B422-437F-053D-77E8C98502B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1322" b="68391" l="27299" r="72701">
                        <a14:foregroundMark x1="29023" y1="49713" x2="43966" y2="49138"/>
                        <a14:foregroundMark x1="43966" y1="49138" x2="45402" y2="49138"/>
                        <a14:foregroundMark x1="27299" y1="48276" x2="27299" y2="48276"/>
                        <a14:foregroundMark x1="62644" y1="49713" x2="62644" y2="49713"/>
                        <a14:foregroundMark x1="72701" y1="46552" x2="72701" y2="46552"/>
                      </a14:backgroundRemoval>
                    </a14:imgEffect>
                  </a14:imgLayer>
                </a14:imgProps>
              </a:ext>
              <a:ext uri="{28A0092B-C50C-407E-A947-70E740481C1C}">
                <a14:useLocalDpi xmlns:a14="http://schemas.microsoft.com/office/drawing/2010/main" val="0"/>
              </a:ext>
            </a:extLst>
          </a:blip>
          <a:srcRect l="22782" t="27103" r="22598" b="26552"/>
          <a:stretch/>
        </p:blipFill>
        <p:spPr bwMode="auto">
          <a:xfrm rot="16200000">
            <a:off x="5248202" y="3339559"/>
            <a:ext cx="469764" cy="3985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Free Microphone SVG, PNG Icon, Symbol. Download Image.">
            <a:extLst>
              <a:ext uri="{FF2B5EF4-FFF2-40B4-BE49-F238E27FC236}">
                <a16:creationId xmlns:a16="http://schemas.microsoft.com/office/drawing/2014/main" id="{0B903B12-2841-4B39-40E5-868ADA4C2A5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9042" t="4618" r="19500" b="3494"/>
          <a:stretch/>
        </p:blipFill>
        <p:spPr bwMode="auto">
          <a:xfrm>
            <a:off x="4926372" y="3346771"/>
            <a:ext cx="314197" cy="469765"/>
          </a:xfrm>
          <a:prstGeom prst="rect">
            <a:avLst/>
          </a:prstGeom>
          <a:noFill/>
        </p:spPr>
      </p:pic>
      <p:pic>
        <p:nvPicPr>
          <p:cNvPr id="17" name="Picture 12" descr="IconExperience » G-Collection » Wlan Antenna Icon">
            <a:extLst>
              <a:ext uri="{FF2B5EF4-FFF2-40B4-BE49-F238E27FC236}">
                <a16:creationId xmlns:a16="http://schemas.microsoft.com/office/drawing/2014/main" id="{3FFD4FC9-095E-A12B-EE31-1FEF2625BB48}"/>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5469" b="96875" l="1758" r="96680">
                        <a14:foregroundMark x1="47461" y1="73438" x2="52539" y2="85352"/>
                        <a14:foregroundMark x1="50781" y1="63281" x2="50000" y2="73438"/>
                        <a14:foregroundMark x1="50000" y1="43750" x2="50000" y2="43750"/>
                        <a14:foregroundMark x1="48242" y1="81055" x2="50781" y2="92969"/>
                        <a14:foregroundMark x1="43164" y1="97070" x2="43164" y2="97070"/>
                        <a14:foregroundMark x1="5078" y1="21680" x2="5078" y2="21680"/>
                        <a14:foregroundMark x1="16016" y1="28516" x2="16016" y2="28516"/>
                        <a14:foregroundMark x1="27930" y1="33594" x2="30469" y2="42969"/>
                        <a14:foregroundMark x1="1758" y1="34375" x2="1758" y2="44531"/>
                        <a14:foregroundMark x1="12695" y1="5664" x2="12695" y2="5664"/>
                        <a14:foregroundMark x1="71094" y1="31836" x2="71094" y2="36914"/>
                        <a14:foregroundMark x1="83984" y1="29297" x2="83008" y2="36914"/>
                        <a14:foregroundMark x1="94922" y1="23438" x2="95703" y2="28516"/>
                        <a14:foregroundMark x1="16992" y1="28516" x2="16992" y2="31836"/>
                        <a14:foregroundMark x1="94141" y1="45508" x2="94141" y2="50586"/>
                        <a14:foregroundMark x1="95703" y1="33594" x2="95703" y2="33594"/>
                        <a14:foregroundMark x1="96680" y1="36133" x2="96680" y2="36133"/>
                      </a14:backgroundRemoval>
                    </a14:imgEffect>
                  </a14:imgLayer>
                </a14:imgProps>
              </a:ext>
              <a:ext uri="{28A0092B-C50C-407E-A947-70E740481C1C}">
                <a14:useLocalDpi xmlns:a14="http://schemas.microsoft.com/office/drawing/2010/main" val="0"/>
              </a:ext>
            </a:extLst>
          </a:blip>
          <a:srcRect/>
          <a:stretch>
            <a:fillRect/>
          </a:stretch>
        </p:blipFill>
        <p:spPr bwMode="auto">
          <a:xfrm>
            <a:off x="5370271" y="1011496"/>
            <a:ext cx="535001" cy="535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9058222-24A0-3A1A-9E5F-A93ECC7A965D}"/>
              </a:ext>
            </a:extLst>
          </p:cNvPr>
          <p:cNvSpPr/>
          <p:nvPr/>
        </p:nvSpPr>
        <p:spPr>
          <a:xfrm>
            <a:off x="6133494" y="2276856"/>
            <a:ext cx="2463936" cy="145655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1800">
                <a:latin typeface="Roboto" panose="02000000000000000000" pitchFamily="2" charset="0"/>
                <a:ea typeface="Roboto" panose="02000000000000000000" pitchFamily="2" charset="0"/>
                <a:cs typeface="Roboto" panose="02000000000000000000" pitchFamily="2" charset="0"/>
              </a:rPr>
              <a:t>Hệ điều hành là môi trường trung gian giúp phần mềm ứng dụng khai thác phần cứng</a:t>
            </a:r>
          </a:p>
        </p:txBody>
      </p:sp>
    </p:spTree>
    <p:extLst>
      <p:ext uri="{BB962C8B-B14F-4D97-AF65-F5344CB8AC3E}">
        <p14:creationId xmlns:p14="http://schemas.microsoft.com/office/powerpoint/2010/main" val="358310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path" presetSubtype="0" accel="50000" decel="50000" fill="hold" nodeType="clickEffect">
                                  <p:stCondLst>
                                    <p:cond delay="0"/>
                                  </p:stCondLst>
                                  <p:childTnLst>
                                    <p:animMotion origin="layout" path="M -2.22222E-6 -3.95062E-6 L -0.00225 0.26914 " pathEditMode="relative" rAng="0" ptsTypes="AA">
                                      <p:cBhvr>
                                        <p:cTn id="31" dur="500" fill="hold"/>
                                        <p:tgtEl>
                                          <p:spTgt spid="6"/>
                                        </p:tgtEl>
                                        <p:attrNameLst>
                                          <p:attrName>ppt_x</p:attrName>
                                          <p:attrName>ppt_y</p:attrName>
                                        </p:attrNameLst>
                                      </p:cBhvr>
                                      <p:rCtr x="-122" y="13457"/>
                                    </p:animMotion>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nodeType="clickEffect">
                                  <p:stCondLst>
                                    <p:cond delay="0"/>
                                  </p:stCondLst>
                                  <p:childTnLst>
                                    <p:anim calcmode="lin" valueType="num">
                                      <p:cBhvr>
                                        <p:cTn id="35" dur="500"/>
                                        <p:tgtEl>
                                          <p:spTgt spid="6"/>
                                        </p:tgtEl>
                                        <p:attrNameLst>
                                          <p:attrName>ppt_w</p:attrName>
                                        </p:attrNameLst>
                                      </p:cBhvr>
                                      <p:tavLst>
                                        <p:tav tm="0">
                                          <p:val>
                                            <p:strVal val="ppt_w"/>
                                          </p:val>
                                        </p:tav>
                                        <p:tav tm="100000">
                                          <p:val>
                                            <p:fltVal val="0"/>
                                          </p:val>
                                        </p:tav>
                                      </p:tavLst>
                                    </p:anim>
                                    <p:anim calcmode="lin" valueType="num">
                                      <p:cBhvr>
                                        <p:cTn id="36" dur="500"/>
                                        <p:tgtEl>
                                          <p:spTgt spid="6"/>
                                        </p:tgtEl>
                                        <p:attrNameLst>
                                          <p:attrName>ppt_h</p:attrName>
                                        </p:attrNameLst>
                                      </p:cBhvr>
                                      <p:tavLst>
                                        <p:tav tm="0">
                                          <p:val>
                                            <p:strVal val="ppt_h"/>
                                          </p:val>
                                        </p:tav>
                                        <p:tav tm="100000">
                                          <p:val>
                                            <p:fltVal val="0"/>
                                          </p:val>
                                        </p:tav>
                                      </p:tavLst>
                                    </p:anim>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Parallelogram 1">
            <a:extLst>
              <a:ext uri="{FF2B5EF4-FFF2-40B4-BE49-F238E27FC236}">
                <a16:creationId xmlns:a16="http://schemas.microsoft.com/office/drawing/2014/main" id="{1EEA3E29-EC63-7EF7-6C95-E525C6FCA9B1}"/>
              </a:ext>
            </a:extLst>
          </p:cNvPr>
          <p:cNvSpPr/>
          <p:nvPr/>
        </p:nvSpPr>
        <p:spPr>
          <a:xfrm flipH="1">
            <a:off x="787227" y="344079"/>
            <a:ext cx="8923842" cy="1133386"/>
          </a:xfrm>
          <a:prstGeom prst="parallelogram">
            <a:avLst>
              <a:gd name="adj" fmla="val 48752"/>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a typeface="Roboto" panose="02000000000000000000" pitchFamily="2" charset="0"/>
              <a:cs typeface="Roboto" panose="02000000000000000000" pitchFamily="2" charset="0"/>
            </a:endParaRPr>
          </a:p>
        </p:txBody>
      </p:sp>
      <p:sp>
        <p:nvSpPr>
          <p:cNvPr id="4" name="Google Shape;114;p14">
            <a:extLst>
              <a:ext uri="{FF2B5EF4-FFF2-40B4-BE49-F238E27FC236}">
                <a16:creationId xmlns:a16="http://schemas.microsoft.com/office/drawing/2014/main" id="{D80E7C29-66FC-8839-B53A-3AF8C7B62027}"/>
              </a:ext>
            </a:extLst>
          </p:cNvPr>
          <p:cNvSpPr txBox="1">
            <a:spLocks/>
          </p:cNvSpPr>
          <p:nvPr/>
        </p:nvSpPr>
        <p:spPr>
          <a:xfrm>
            <a:off x="1281848" y="485422"/>
            <a:ext cx="7758247" cy="749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a:latin typeface="Roboto" panose="02000000000000000000" pitchFamily="2" charset="0"/>
                <a:ea typeface="Roboto" panose="02000000000000000000" pitchFamily="2" charset="0"/>
                <a:cs typeface="Roboto" panose="02000000000000000000" pitchFamily="2" charset="0"/>
              </a:rPr>
              <a:t>1. Nêu lí do thiết bị xử lí đa năng cần có hệ điều hành</a:t>
            </a:r>
            <a:endParaRPr lang="en-US" sz="180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5" name="Google Shape;686;p48">
            <a:extLst>
              <a:ext uri="{FF2B5EF4-FFF2-40B4-BE49-F238E27FC236}">
                <a16:creationId xmlns:a16="http://schemas.microsoft.com/office/drawing/2014/main" id="{8DCAA3BA-5368-DB7A-BE48-BCE9CBE10527}"/>
              </a:ext>
            </a:extLst>
          </p:cNvPr>
          <p:cNvGrpSpPr/>
          <p:nvPr/>
        </p:nvGrpSpPr>
        <p:grpSpPr>
          <a:xfrm>
            <a:off x="103904" y="244599"/>
            <a:ext cx="349060" cy="298882"/>
            <a:chOff x="1934025" y="1001650"/>
            <a:chExt cx="415300" cy="355600"/>
          </a:xfrm>
        </p:grpSpPr>
        <p:sp>
          <p:nvSpPr>
            <p:cNvPr id="7" name="Google Shape;687;p48">
              <a:extLst>
                <a:ext uri="{FF2B5EF4-FFF2-40B4-BE49-F238E27FC236}">
                  <a16:creationId xmlns:a16="http://schemas.microsoft.com/office/drawing/2014/main" id="{03557072-2BA3-F68F-BB9F-E5443CA4636C}"/>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88;p48">
              <a:extLst>
                <a:ext uri="{FF2B5EF4-FFF2-40B4-BE49-F238E27FC236}">
                  <a16:creationId xmlns:a16="http://schemas.microsoft.com/office/drawing/2014/main" id="{866384D8-3657-0AC9-531C-FCBF83FA9564}"/>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89;p48">
              <a:extLst>
                <a:ext uri="{FF2B5EF4-FFF2-40B4-BE49-F238E27FC236}">
                  <a16:creationId xmlns:a16="http://schemas.microsoft.com/office/drawing/2014/main" id="{BF1C5767-4F8C-EC37-D4FB-10C32FBFF18B}"/>
                </a:ext>
              </a:extLst>
            </p:cNvPr>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90;p48">
              <a:extLst>
                <a:ext uri="{FF2B5EF4-FFF2-40B4-BE49-F238E27FC236}">
                  <a16:creationId xmlns:a16="http://schemas.microsoft.com/office/drawing/2014/main" id="{9803D13B-B0C3-4924-B3E9-71A0809508B8}"/>
                </a:ext>
              </a:extLst>
            </p:cNvPr>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6">
            <a:extLst>
              <a:ext uri="{FF2B5EF4-FFF2-40B4-BE49-F238E27FC236}">
                <a16:creationId xmlns:a16="http://schemas.microsoft.com/office/drawing/2014/main" id="{16D3B1E7-B0E5-7F2D-14A3-18B5CAFD60FA}"/>
              </a:ext>
            </a:extLst>
          </p:cNvPr>
          <p:cNvSpPr txBox="1">
            <a:spLocks/>
          </p:cNvSpPr>
          <p:nvPr/>
        </p:nvSpPr>
        <p:spPr>
          <a:xfrm>
            <a:off x="1281848" y="1618809"/>
            <a:ext cx="7292409" cy="20472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Roboto"/>
              <a:buChar char="▸"/>
              <a:defRPr sz="2600" b="0" i="0" u="none" strike="noStrike" cap="none">
                <a:solidFill>
                  <a:schemeClr val="dk1"/>
                </a:solidFill>
                <a:latin typeface="Roboto"/>
                <a:ea typeface="Roboto"/>
                <a:cs typeface="Roboto"/>
                <a:sym typeface="Roboto"/>
              </a:defRPr>
            </a:lvl1pPr>
            <a:lvl2pPr marL="914400" marR="0" lvl="1" indent="-393700" algn="l" rtl="0">
              <a:lnSpc>
                <a:spcPct val="100000"/>
              </a:lnSpc>
              <a:spcBef>
                <a:spcPts val="0"/>
              </a:spcBef>
              <a:spcAft>
                <a:spcPts val="0"/>
              </a:spcAft>
              <a:buClr>
                <a:schemeClr val="accent2"/>
              </a:buClr>
              <a:buSzPts val="2600"/>
              <a:buFont typeface="Roboto"/>
              <a:buChar char="▹"/>
              <a:defRPr sz="2600" b="0" i="0" u="none" strike="noStrike" cap="none">
                <a:solidFill>
                  <a:schemeClr val="dk1"/>
                </a:solidFill>
                <a:latin typeface="Roboto"/>
                <a:ea typeface="Roboto"/>
                <a:cs typeface="Roboto"/>
                <a:sym typeface="Roboto"/>
              </a:defRPr>
            </a:lvl2pPr>
            <a:lvl3pPr marL="1371600" marR="0" lvl="2"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3pPr>
            <a:lvl4pPr marL="1828800" marR="0" lvl="3"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4pPr>
            <a:lvl5pPr marL="2286000" marR="0" lvl="4"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5pPr>
            <a:lvl6pPr marL="2743200" marR="0" lvl="5"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6pPr>
            <a:lvl7pPr marL="3200400" marR="0" lvl="6"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7pPr>
            <a:lvl8pPr marL="3657600" marR="0" lvl="7"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8pPr>
            <a:lvl9pPr marL="4114800" marR="0" lvl="8"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9pPr>
          </a:lstStyle>
          <a:p>
            <a:pPr marL="0" indent="0" algn="just">
              <a:buNone/>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Lí do thiết bị xử lí đa năng cần có hệ điều hành là:</a:t>
            </a:r>
          </a:p>
          <a:p>
            <a:pPr marL="0" indent="0" algn="just"/>
            <a:r>
              <a:rPr lang="en-US" sz="1800">
                <a:solidFill>
                  <a:schemeClr val="tx1"/>
                </a:solidFill>
                <a:latin typeface="Roboto" panose="02000000000000000000" pitchFamily="2" charset="0"/>
                <a:ea typeface="Roboto" panose="02000000000000000000" pitchFamily="2" charset="0"/>
                <a:cs typeface="Roboto" panose="02000000000000000000" pitchFamily="2" charset="0"/>
              </a:rPr>
              <a:t>Trên thiết bị đa năng có nhiều phần mềm khác nhau, cần có phương tiện quản lí lưu trữ các phần mềm và dữ liệu.</a:t>
            </a:r>
          </a:p>
          <a:p>
            <a:pPr marL="0" indent="0" algn="just"/>
            <a:r>
              <a:rPr lang="en-US" sz="1800">
                <a:solidFill>
                  <a:schemeClr val="tx1"/>
                </a:solidFill>
                <a:latin typeface="Roboto" panose="02000000000000000000" pitchFamily="2" charset="0"/>
                <a:ea typeface="Roboto" panose="02000000000000000000" pitchFamily="2" charset="0"/>
                <a:cs typeface="Roboto" panose="02000000000000000000" pitchFamily="2" charset="0"/>
              </a:rPr>
              <a:t>Đặc biệt khi chạy nhiều phần mềm đồng thời cần phải điều phối phần cứng một cách hiệu quả. </a:t>
            </a:r>
          </a:p>
        </p:txBody>
      </p:sp>
    </p:spTree>
    <p:extLst>
      <p:ext uri="{BB962C8B-B14F-4D97-AF65-F5344CB8AC3E}">
        <p14:creationId xmlns:p14="http://schemas.microsoft.com/office/powerpoint/2010/main" val="405337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Parallelogram 1">
            <a:extLst>
              <a:ext uri="{FF2B5EF4-FFF2-40B4-BE49-F238E27FC236}">
                <a16:creationId xmlns:a16="http://schemas.microsoft.com/office/drawing/2014/main" id="{1EEA3E29-EC63-7EF7-6C95-E525C6FCA9B1}"/>
              </a:ext>
            </a:extLst>
          </p:cNvPr>
          <p:cNvSpPr/>
          <p:nvPr/>
        </p:nvSpPr>
        <p:spPr>
          <a:xfrm flipH="1">
            <a:off x="787227" y="344079"/>
            <a:ext cx="8923842" cy="1133386"/>
          </a:xfrm>
          <a:prstGeom prst="parallelogram">
            <a:avLst>
              <a:gd name="adj" fmla="val 48752"/>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Roboto" panose="02000000000000000000" pitchFamily="2" charset="0"/>
              <a:ea typeface="Roboto" panose="02000000000000000000" pitchFamily="2" charset="0"/>
              <a:cs typeface="Roboto" panose="02000000000000000000" pitchFamily="2" charset="0"/>
            </a:endParaRPr>
          </a:p>
        </p:txBody>
      </p:sp>
      <p:sp>
        <p:nvSpPr>
          <p:cNvPr id="4" name="Google Shape;114;p14">
            <a:extLst>
              <a:ext uri="{FF2B5EF4-FFF2-40B4-BE49-F238E27FC236}">
                <a16:creationId xmlns:a16="http://schemas.microsoft.com/office/drawing/2014/main" id="{D80E7C29-66FC-8839-B53A-3AF8C7B62027}"/>
              </a:ext>
            </a:extLst>
          </p:cNvPr>
          <p:cNvSpPr txBox="1">
            <a:spLocks/>
          </p:cNvSpPr>
          <p:nvPr/>
        </p:nvSpPr>
        <p:spPr>
          <a:xfrm>
            <a:off x="1107341" y="498430"/>
            <a:ext cx="7669460" cy="749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a:latin typeface="Roboto" panose="02000000000000000000" pitchFamily="2" charset="0"/>
                <a:ea typeface="Roboto" panose="02000000000000000000" pitchFamily="2" charset="0"/>
                <a:cs typeface="Roboto" panose="02000000000000000000" pitchFamily="2" charset="0"/>
              </a:rPr>
              <a:t>2. Nêu mối quan hệ giữa phần cứng, phần mềm ứng dụng và hệ điều hành</a:t>
            </a:r>
            <a:endParaRPr lang="en-US" sz="180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5" name="Google Shape;686;p48">
            <a:extLst>
              <a:ext uri="{FF2B5EF4-FFF2-40B4-BE49-F238E27FC236}">
                <a16:creationId xmlns:a16="http://schemas.microsoft.com/office/drawing/2014/main" id="{8DCAA3BA-5368-DB7A-BE48-BCE9CBE10527}"/>
              </a:ext>
            </a:extLst>
          </p:cNvPr>
          <p:cNvGrpSpPr/>
          <p:nvPr/>
        </p:nvGrpSpPr>
        <p:grpSpPr>
          <a:xfrm>
            <a:off x="103904" y="244599"/>
            <a:ext cx="349060" cy="298882"/>
            <a:chOff x="1934025" y="1001650"/>
            <a:chExt cx="415300" cy="355600"/>
          </a:xfrm>
        </p:grpSpPr>
        <p:sp>
          <p:nvSpPr>
            <p:cNvPr id="7" name="Google Shape;687;p48">
              <a:extLst>
                <a:ext uri="{FF2B5EF4-FFF2-40B4-BE49-F238E27FC236}">
                  <a16:creationId xmlns:a16="http://schemas.microsoft.com/office/drawing/2014/main" id="{03557072-2BA3-F68F-BB9F-E5443CA4636C}"/>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88;p48">
              <a:extLst>
                <a:ext uri="{FF2B5EF4-FFF2-40B4-BE49-F238E27FC236}">
                  <a16:creationId xmlns:a16="http://schemas.microsoft.com/office/drawing/2014/main" id="{866384D8-3657-0AC9-531C-FCBF83FA9564}"/>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89;p48">
              <a:extLst>
                <a:ext uri="{FF2B5EF4-FFF2-40B4-BE49-F238E27FC236}">
                  <a16:creationId xmlns:a16="http://schemas.microsoft.com/office/drawing/2014/main" id="{BF1C5767-4F8C-EC37-D4FB-10C32FBFF18B}"/>
                </a:ext>
              </a:extLst>
            </p:cNvPr>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90;p48">
              <a:extLst>
                <a:ext uri="{FF2B5EF4-FFF2-40B4-BE49-F238E27FC236}">
                  <a16:creationId xmlns:a16="http://schemas.microsoft.com/office/drawing/2014/main" id="{9803D13B-B0C3-4924-B3E9-71A0809508B8}"/>
                </a:ext>
              </a:extLst>
            </p:cNvPr>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6">
            <a:extLst>
              <a:ext uri="{FF2B5EF4-FFF2-40B4-BE49-F238E27FC236}">
                <a16:creationId xmlns:a16="http://schemas.microsoft.com/office/drawing/2014/main" id="{16D3B1E7-B0E5-7F2D-14A3-18B5CAFD60FA}"/>
              </a:ext>
            </a:extLst>
          </p:cNvPr>
          <p:cNvSpPr txBox="1">
            <a:spLocks/>
          </p:cNvSpPr>
          <p:nvPr/>
        </p:nvSpPr>
        <p:spPr>
          <a:xfrm>
            <a:off x="1107340" y="1548137"/>
            <a:ext cx="7446260" cy="20590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Roboto"/>
              <a:buChar char="▸"/>
              <a:defRPr sz="2600" b="0" i="0" u="none" strike="noStrike" cap="none">
                <a:solidFill>
                  <a:schemeClr val="dk1"/>
                </a:solidFill>
                <a:latin typeface="Roboto"/>
                <a:ea typeface="Roboto"/>
                <a:cs typeface="Roboto"/>
                <a:sym typeface="Roboto"/>
              </a:defRPr>
            </a:lvl1pPr>
            <a:lvl2pPr marL="914400" marR="0" lvl="1" indent="-393700" algn="l" rtl="0">
              <a:lnSpc>
                <a:spcPct val="100000"/>
              </a:lnSpc>
              <a:spcBef>
                <a:spcPts val="0"/>
              </a:spcBef>
              <a:spcAft>
                <a:spcPts val="0"/>
              </a:spcAft>
              <a:buClr>
                <a:schemeClr val="accent2"/>
              </a:buClr>
              <a:buSzPts val="2600"/>
              <a:buFont typeface="Roboto"/>
              <a:buChar char="▹"/>
              <a:defRPr sz="2600" b="0" i="0" u="none" strike="noStrike" cap="none">
                <a:solidFill>
                  <a:schemeClr val="dk1"/>
                </a:solidFill>
                <a:latin typeface="Roboto"/>
                <a:ea typeface="Roboto"/>
                <a:cs typeface="Roboto"/>
                <a:sym typeface="Roboto"/>
              </a:defRPr>
            </a:lvl2pPr>
            <a:lvl3pPr marL="1371600" marR="0" lvl="2"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3pPr>
            <a:lvl4pPr marL="1828800" marR="0" lvl="3"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4pPr>
            <a:lvl5pPr marL="2286000" marR="0" lvl="4"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5pPr>
            <a:lvl6pPr marL="2743200" marR="0" lvl="5"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6pPr>
            <a:lvl7pPr marL="3200400" marR="0" lvl="6"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7pPr>
            <a:lvl8pPr marL="3657600" marR="0" lvl="7"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8pPr>
            <a:lvl9pPr marL="4114800" marR="0" lvl="8"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9pPr>
          </a:lstStyle>
          <a:p>
            <a:pPr marL="0" indent="0" algn="just">
              <a:buNone/>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Mối quan hệ giữa phần cứng, phần mềm ứng dụng và hệ điều hành là: </a:t>
            </a:r>
          </a:p>
          <a:p>
            <a:pPr marL="0" indent="0" algn="just"/>
            <a:r>
              <a:rPr lang="en-US" sz="1800">
                <a:solidFill>
                  <a:schemeClr val="tx1"/>
                </a:solidFill>
                <a:latin typeface="Roboto" panose="02000000000000000000" pitchFamily="2" charset="0"/>
                <a:ea typeface="Roboto" panose="02000000000000000000" pitchFamily="2" charset="0"/>
                <a:cs typeface="Roboto" panose="02000000000000000000" pitchFamily="2" charset="0"/>
              </a:rPr>
              <a:t>Hệ điều hành cung cấp các dịch vụ sử dụng phần cứng, các phần mềm ứng dụng khai thác phần cứng qua các dịch vụ của hệ điều hành.</a:t>
            </a:r>
          </a:p>
          <a:p>
            <a:pPr marL="0" indent="0" algn="just"/>
            <a:r>
              <a:rPr lang="en-US" sz="1800">
                <a:solidFill>
                  <a:schemeClr val="tx1"/>
                </a:solidFill>
                <a:latin typeface="Roboto" panose="02000000000000000000" pitchFamily="2" charset="0"/>
                <a:ea typeface="Roboto" panose="02000000000000000000" pitchFamily="2" charset="0"/>
                <a:cs typeface="Roboto" panose="02000000000000000000" pitchFamily="2" charset="0"/>
              </a:rPr>
              <a:t>Hệ điều hành là môi trường trung gian giúp phần mềm ứng dụng khai thác phần cứng.</a:t>
            </a:r>
          </a:p>
          <a:p>
            <a:pPr marL="0" indent="0" algn="just">
              <a:buNone/>
            </a:pPr>
            <a:endParaRPr lang="en-US" sz="1800">
              <a:solidFill>
                <a:schemeClr val="tx1"/>
              </a:solidFill>
              <a:latin typeface="Roboto" panose="02000000000000000000" pitchFamily="2" charset="0"/>
              <a:ea typeface="Roboto" panose="02000000000000000000" pitchFamily="2" charset="0"/>
              <a:cs typeface="Roboto" panose="02000000000000000000" pitchFamily="2" charset="0"/>
            </a:endParaRPr>
          </a:p>
          <a:p>
            <a:pPr marL="0" indent="0" algn="just"/>
            <a:endParaRPr lang="en-US" sz="1800">
              <a:solidFill>
                <a:schemeClr val="tx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02012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6"/>
          <p:cNvSpPr txBox="1">
            <a:spLocks noGrp="1"/>
          </p:cNvSpPr>
          <p:nvPr>
            <p:ph type="ctrTitle"/>
          </p:nvPr>
        </p:nvSpPr>
        <p:spPr>
          <a:xfrm>
            <a:off x="1028475" y="1123850"/>
            <a:ext cx="5220000" cy="238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a:p>
            <a:pPr marL="0" lvl="0" indent="0" algn="l" rtl="0">
              <a:spcBef>
                <a:spcPts val="0"/>
              </a:spcBef>
              <a:spcAft>
                <a:spcPts val="0"/>
              </a:spcAft>
              <a:buNone/>
            </a:pPr>
            <a:r>
              <a:rPr lang="en">
                <a:latin typeface="Roboto" panose="02000000000000000000" pitchFamily="2" charset="0"/>
                <a:ea typeface="Roboto" panose="02000000000000000000" pitchFamily="2" charset="0"/>
                <a:cs typeface="Roboto" panose="02000000000000000000" pitchFamily="2" charset="0"/>
              </a:rPr>
              <a:t>LUYỆN TẬP</a:t>
            </a:r>
            <a:endParaRPr>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31068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randombar(vertical)">
                                      <p:cBhvr>
                                        <p:cTn id="7"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738;p48">
            <a:extLst>
              <a:ext uri="{FF2B5EF4-FFF2-40B4-BE49-F238E27FC236}">
                <a16:creationId xmlns:a16="http://schemas.microsoft.com/office/drawing/2014/main" id="{84895B0C-86FE-AE7F-CC98-782A95A7E202}"/>
              </a:ext>
            </a:extLst>
          </p:cNvPr>
          <p:cNvGrpSpPr/>
          <p:nvPr/>
        </p:nvGrpSpPr>
        <p:grpSpPr>
          <a:xfrm>
            <a:off x="162551" y="208967"/>
            <a:ext cx="359272" cy="376691"/>
            <a:chOff x="5961125" y="1623900"/>
            <a:chExt cx="427450" cy="448175"/>
          </a:xfrm>
        </p:grpSpPr>
        <p:sp>
          <p:nvSpPr>
            <p:cNvPr id="4" name="Google Shape;739;p48">
              <a:extLst>
                <a:ext uri="{FF2B5EF4-FFF2-40B4-BE49-F238E27FC236}">
                  <a16:creationId xmlns:a16="http://schemas.microsoft.com/office/drawing/2014/main" id="{C1D0BDD5-D54E-767D-C0CC-E4C237423E01}"/>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740;p48">
              <a:extLst>
                <a:ext uri="{FF2B5EF4-FFF2-40B4-BE49-F238E27FC236}">
                  <a16:creationId xmlns:a16="http://schemas.microsoft.com/office/drawing/2014/main" id="{BD783C12-928F-EAA0-5297-EE9FA8495322}"/>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41;p48">
              <a:extLst>
                <a:ext uri="{FF2B5EF4-FFF2-40B4-BE49-F238E27FC236}">
                  <a16:creationId xmlns:a16="http://schemas.microsoft.com/office/drawing/2014/main" id="{C75DE571-0652-A00B-2A62-548ABF71DA0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42;p48">
              <a:extLst>
                <a:ext uri="{FF2B5EF4-FFF2-40B4-BE49-F238E27FC236}">
                  <a16:creationId xmlns:a16="http://schemas.microsoft.com/office/drawing/2014/main" id="{EAAC326B-D76B-CE67-32B9-8EFE6179890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43;p48">
              <a:extLst>
                <a:ext uri="{FF2B5EF4-FFF2-40B4-BE49-F238E27FC236}">
                  <a16:creationId xmlns:a16="http://schemas.microsoft.com/office/drawing/2014/main" id="{438C44DC-8BF9-042E-4307-498F6323B663}"/>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44;p48">
              <a:extLst>
                <a:ext uri="{FF2B5EF4-FFF2-40B4-BE49-F238E27FC236}">
                  <a16:creationId xmlns:a16="http://schemas.microsoft.com/office/drawing/2014/main" id="{490EFBB8-2D67-2A86-05A1-368DC6C046A4}"/>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45;p48">
              <a:extLst>
                <a:ext uri="{FF2B5EF4-FFF2-40B4-BE49-F238E27FC236}">
                  <a16:creationId xmlns:a16="http://schemas.microsoft.com/office/drawing/2014/main" id="{3B4E639A-D00D-8F98-54A3-5100A857CECB}"/>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201;p24">
            <a:extLst>
              <a:ext uri="{FF2B5EF4-FFF2-40B4-BE49-F238E27FC236}">
                <a16:creationId xmlns:a16="http://schemas.microsoft.com/office/drawing/2014/main" id="{3A84ABC5-C46C-278B-20CA-757E46D14F20}"/>
              </a:ext>
            </a:extLst>
          </p:cNvPr>
          <p:cNvSpPr/>
          <p:nvPr/>
        </p:nvSpPr>
        <p:spPr>
          <a:xfrm>
            <a:off x="3450538" y="1458895"/>
            <a:ext cx="2412300" cy="2412300"/>
          </a:xfrm>
          <a:prstGeom prst="parallelogram">
            <a:avLst/>
          </a:prstGeom>
          <a:solidFill>
            <a:schemeClr val="accent2">
              <a:lumMod val="75000"/>
            </a:schemeClr>
          </a:solidFill>
          <a:ln>
            <a:noFill/>
          </a:ln>
        </p:spPr>
        <p:txBody>
          <a:bodyPr spcFirstLastPara="1" wrap="square" lIns="91425" tIns="91425" rIns="91425" bIns="91425" anchor="ctr" anchorCtr="0">
            <a:noAutofit/>
          </a:bodyPr>
          <a:lstStyle/>
          <a:p>
            <a:pPr algn="ctr">
              <a:lnSpc>
                <a:spcPct val="150000"/>
              </a:lnSpc>
              <a:buClr>
                <a:schemeClr val="accent4"/>
              </a:buClr>
            </a:pPr>
            <a:r>
              <a:rPr lang="en-US" sz="1800" dirty="0" err="1">
                <a:solidFill>
                  <a:schemeClr val="bg1"/>
                </a:solidFill>
                <a:latin typeface="Roboto" panose="02000000000000000000" pitchFamily="2" charset="0"/>
                <a:ea typeface="Roboto" panose="02000000000000000000" pitchFamily="2" charset="0"/>
                <a:cs typeface="Roboto" panose="02000000000000000000" pitchFamily="2" charset="0"/>
              </a:rPr>
              <a:t>Đặc</a:t>
            </a:r>
            <a:r>
              <a:rPr lang="en-US" sz="18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bg1"/>
                </a:solidFill>
                <a:latin typeface="Roboto" panose="02000000000000000000" pitchFamily="2" charset="0"/>
                <a:ea typeface="Roboto" panose="02000000000000000000" pitchFamily="2" charset="0"/>
                <a:cs typeface="Roboto" panose="02000000000000000000" pitchFamily="2" charset="0"/>
              </a:rPr>
              <a:t>điểm</a:t>
            </a:r>
            <a:r>
              <a:rPr lang="en-US" sz="18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bg1"/>
                </a:solidFill>
                <a:latin typeface="Roboto" panose="02000000000000000000" pitchFamily="2" charset="0"/>
                <a:ea typeface="Roboto" panose="02000000000000000000" pitchFamily="2" charset="0"/>
                <a:cs typeface="Roboto" panose="02000000000000000000" pitchFamily="2" charset="0"/>
              </a:rPr>
              <a:t>của</a:t>
            </a:r>
            <a:r>
              <a:rPr lang="en-US" sz="18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bg1"/>
                </a:solidFill>
                <a:latin typeface="Roboto" panose="02000000000000000000" pitchFamily="2" charset="0"/>
                <a:ea typeface="Roboto" panose="02000000000000000000" pitchFamily="2" charset="0"/>
                <a:cs typeface="Roboto" panose="02000000000000000000" pitchFamily="2" charset="0"/>
              </a:rPr>
              <a:t>hệ</a:t>
            </a:r>
            <a:r>
              <a:rPr lang="en-US" sz="18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bg1"/>
                </a:solidFill>
                <a:latin typeface="Roboto" panose="02000000000000000000" pitchFamily="2" charset="0"/>
                <a:ea typeface="Roboto" panose="02000000000000000000" pitchFamily="2" charset="0"/>
                <a:cs typeface="Roboto" panose="02000000000000000000" pitchFamily="2" charset="0"/>
              </a:rPr>
              <a:t>điều</a:t>
            </a:r>
            <a:r>
              <a:rPr lang="en-US" sz="18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bg1"/>
                </a:solidFill>
                <a:latin typeface="Roboto" panose="02000000000000000000" pitchFamily="2" charset="0"/>
                <a:ea typeface="Roboto" panose="02000000000000000000" pitchFamily="2" charset="0"/>
                <a:cs typeface="Roboto" panose="02000000000000000000" pitchFamily="2" charset="0"/>
              </a:rPr>
              <a:t>hành</a:t>
            </a:r>
            <a:r>
              <a:rPr lang="en-US" sz="18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bg1"/>
                </a:solidFill>
                <a:latin typeface="Roboto" panose="02000000000000000000" pitchFamily="2" charset="0"/>
                <a:ea typeface="Roboto" panose="02000000000000000000" pitchFamily="2" charset="0"/>
                <a:cs typeface="Roboto" panose="02000000000000000000" pitchFamily="2" charset="0"/>
              </a:rPr>
              <a:t>cho</a:t>
            </a:r>
            <a:r>
              <a:rPr lang="en-US" sz="18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bg1"/>
                </a:solidFill>
                <a:latin typeface="Roboto" panose="02000000000000000000" pitchFamily="2" charset="0"/>
                <a:ea typeface="Roboto" panose="02000000000000000000" pitchFamily="2" charset="0"/>
                <a:cs typeface="Roboto" panose="02000000000000000000" pitchFamily="2" charset="0"/>
              </a:rPr>
              <a:t>thiết</a:t>
            </a:r>
            <a:r>
              <a:rPr lang="en-US" sz="18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bg1"/>
                </a:solidFill>
                <a:latin typeface="Roboto" panose="02000000000000000000" pitchFamily="2" charset="0"/>
                <a:ea typeface="Roboto" panose="02000000000000000000" pitchFamily="2" charset="0"/>
                <a:cs typeface="Roboto" panose="02000000000000000000" pitchFamily="2" charset="0"/>
              </a:rPr>
              <a:t>bị</a:t>
            </a:r>
            <a:r>
              <a:rPr lang="en-US" sz="1800" dirty="0">
                <a:solidFill>
                  <a:schemeClr val="bg1"/>
                </a:solidFill>
                <a:latin typeface="Roboto" panose="02000000000000000000" pitchFamily="2" charset="0"/>
                <a:ea typeface="Roboto" panose="02000000000000000000" pitchFamily="2" charset="0"/>
                <a:cs typeface="Roboto" panose="02000000000000000000" pitchFamily="2" charset="0"/>
              </a:rPr>
              <a:t> di </a:t>
            </a:r>
            <a:r>
              <a:rPr lang="en-US" sz="1800" dirty="0" err="1">
                <a:solidFill>
                  <a:schemeClr val="bg1"/>
                </a:solidFill>
                <a:latin typeface="Roboto" panose="02000000000000000000" pitchFamily="2" charset="0"/>
                <a:ea typeface="Roboto" panose="02000000000000000000" pitchFamily="2" charset="0"/>
                <a:cs typeface="Roboto" panose="02000000000000000000" pitchFamily="2" charset="0"/>
              </a:rPr>
              <a:t>động</a:t>
            </a:r>
            <a:endParaRPr lang="en-US" sz="18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2" name="Google Shape;202;p24">
            <a:extLst>
              <a:ext uri="{FF2B5EF4-FFF2-40B4-BE49-F238E27FC236}">
                <a16:creationId xmlns:a16="http://schemas.microsoft.com/office/drawing/2014/main" id="{06FF1CD9-EBE5-E5C6-F17F-0792FA3BB953}"/>
              </a:ext>
            </a:extLst>
          </p:cNvPr>
          <p:cNvSpPr/>
          <p:nvPr/>
        </p:nvSpPr>
        <p:spPr>
          <a:xfrm>
            <a:off x="1389800" y="1458895"/>
            <a:ext cx="2412300" cy="2412300"/>
          </a:xfrm>
          <a:prstGeom prst="parallelogram">
            <a:avLst/>
          </a:prstGeom>
          <a:solidFill>
            <a:schemeClr val="accent1">
              <a:lumMod val="50000"/>
              <a:alpha val="85380"/>
            </a:schemeClr>
          </a:solidFill>
          <a:ln>
            <a:noFill/>
          </a:ln>
        </p:spPr>
        <p:txBody>
          <a:bodyPr spcFirstLastPara="1" wrap="square" lIns="91425" tIns="91425" rIns="91425" bIns="91425" anchor="ctr" anchorCtr="0">
            <a:noAutofit/>
          </a:bodyPr>
          <a:lstStyle/>
          <a:p>
            <a:pPr algn="ctr">
              <a:lnSpc>
                <a:spcPct val="150000"/>
              </a:lnSpc>
              <a:buClr>
                <a:schemeClr val="accent4"/>
              </a:buClr>
            </a:pPr>
            <a:r>
              <a:rPr lang="en-US" sz="1800" dirty="0" err="1">
                <a:solidFill>
                  <a:schemeClr val="bg1"/>
                </a:solidFill>
                <a:latin typeface="Roboto" panose="02000000000000000000" pitchFamily="2" charset="0"/>
                <a:ea typeface="Roboto" panose="02000000000000000000" pitchFamily="2" charset="0"/>
                <a:cs typeface="Roboto" panose="02000000000000000000" pitchFamily="2" charset="0"/>
              </a:rPr>
              <a:t>Lịch</a:t>
            </a:r>
            <a:r>
              <a:rPr lang="en-US" sz="18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bg1"/>
                </a:solidFill>
                <a:latin typeface="Roboto" panose="02000000000000000000" pitchFamily="2" charset="0"/>
                <a:ea typeface="Roboto" panose="02000000000000000000" pitchFamily="2" charset="0"/>
                <a:cs typeface="Roboto" panose="02000000000000000000" pitchFamily="2" charset="0"/>
              </a:rPr>
              <a:t>sử</a:t>
            </a:r>
            <a:r>
              <a:rPr lang="en-US" sz="18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bg1"/>
                </a:solidFill>
                <a:latin typeface="Roboto" panose="02000000000000000000" pitchFamily="2" charset="0"/>
                <a:ea typeface="Roboto" panose="02000000000000000000" pitchFamily="2" charset="0"/>
                <a:cs typeface="Roboto" panose="02000000000000000000" pitchFamily="2" charset="0"/>
              </a:rPr>
              <a:t>phát</a:t>
            </a:r>
            <a:r>
              <a:rPr lang="en-US" sz="18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bg1"/>
                </a:solidFill>
                <a:latin typeface="Roboto" panose="02000000000000000000" pitchFamily="2" charset="0"/>
                <a:ea typeface="Roboto" panose="02000000000000000000" pitchFamily="2" charset="0"/>
                <a:cs typeface="Roboto" panose="02000000000000000000" pitchFamily="2" charset="0"/>
              </a:rPr>
              <a:t>triển</a:t>
            </a:r>
            <a:r>
              <a:rPr lang="en-US" sz="18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bg1"/>
                </a:solidFill>
                <a:latin typeface="Roboto" panose="02000000000000000000" pitchFamily="2" charset="0"/>
                <a:ea typeface="Roboto" panose="02000000000000000000" pitchFamily="2" charset="0"/>
                <a:cs typeface="Roboto" panose="02000000000000000000" pitchFamily="2" charset="0"/>
              </a:rPr>
              <a:t>của</a:t>
            </a:r>
            <a:r>
              <a:rPr lang="en-US" sz="18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bg1"/>
                </a:solidFill>
                <a:latin typeface="Roboto" panose="02000000000000000000" pitchFamily="2" charset="0"/>
                <a:ea typeface="Roboto" panose="02000000000000000000" pitchFamily="2" charset="0"/>
                <a:cs typeface="Roboto" panose="02000000000000000000" pitchFamily="2" charset="0"/>
              </a:rPr>
              <a:t>hệ</a:t>
            </a:r>
            <a:r>
              <a:rPr lang="en-US" sz="18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bg1"/>
                </a:solidFill>
                <a:latin typeface="Roboto" panose="02000000000000000000" pitchFamily="2" charset="0"/>
                <a:ea typeface="Roboto" panose="02000000000000000000" pitchFamily="2" charset="0"/>
                <a:cs typeface="Roboto" panose="02000000000000000000" pitchFamily="2" charset="0"/>
              </a:rPr>
              <a:t>điều</a:t>
            </a:r>
            <a:r>
              <a:rPr lang="en-US" sz="18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bg1"/>
                </a:solidFill>
                <a:latin typeface="Roboto" panose="02000000000000000000" pitchFamily="2" charset="0"/>
                <a:ea typeface="Roboto" panose="02000000000000000000" pitchFamily="2" charset="0"/>
                <a:cs typeface="Roboto" panose="02000000000000000000" pitchFamily="2" charset="0"/>
              </a:rPr>
              <a:t>hành</a:t>
            </a:r>
            <a:r>
              <a:rPr lang="en-US" sz="18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800" dirty="0" err="1">
                <a:solidFill>
                  <a:schemeClr val="bg1"/>
                </a:solidFill>
                <a:latin typeface="Roboto" panose="02000000000000000000" pitchFamily="2" charset="0"/>
                <a:ea typeface="Roboto" panose="02000000000000000000" pitchFamily="2" charset="0"/>
                <a:cs typeface="Roboto" panose="02000000000000000000" pitchFamily="2" charset="0"/>
              </a:rPr>
              <a:t>cho</a:t>
            </a:r>
            <a:r>
              <a:rPr lang="en-US" sz="1800" dirty="0">
                <a:solidFill>
                  <a:schemeClr val="bg1"/>
                </a:solidFill>
                <a:latin typeface="Roboto" panose="02000000000000000000" pitchFamily="2" charset="0"/>
                <a:ea typeface="Roboto" panose="02000000000000000000" pitchFamily="2" charset="0"/>
                <a:cs typeface="Roboto" panose="02000000000000000000" pitchFamily="2" charset="0"/>
              </a:rPr>
              <a:t> PC</a:t>
            </a:r>
          </a:p>
        </p:txBody>
      </p:sp>
      <p:sp>
        <p:nvSpPr>
          <p:cNvPr id="13" name="Google Shape;203;p24">
            <a:extLst>
              <a:ext uri="{FF2B5EF4-FFF2-40B4-BE49-F238E27FC236}">
                <a16:creationId xmlns:a16="http://schemas.microsoft.com/office/drawing/2014/main" id="{F55F5C6F-EDC8-4274-2D2E-2C9FC44187ED}"/>
              </a:ext>
            </a:extLst>
          </p:cNvPr>
          <p:cNvSpPr/>
          <p:nvPr/>
        </p:nvSpPr>
        <p:spPr>
          <a:xfrm>
            <a:off x="5511277" y="1458895"/>
            <a:ext cx="2412300" cy="2412300"/>
          </a:xfrm>
          <a:prstGeom prst="parallelogram">
            <a:avLst/>
          </a:prstGeom>
          <a:solidFill>
            <a:schemeClr val="accent1">
              <a:lumMod val="50000"/>
              <a:alpha val="85380"/>
            </a:schemeClr>
          </a:solidFill>
          <a:ln>
            <a:noFill/>
          </a:ln>
        </p:spPr>
        <p:txBody>
          <a:bodyPr spcFirstLastPara="1" wrap="square" lIns="91425" tIns="91425" rIns="91425" bIns="91425" anchor="ctr" anchorCtr="0">
            <a:noAutofit/>
          </a:bodyPr>
          <a:lstStyle/>
          <a:p>
            <a:pPr algn="ctr">
              <a:lnSpc>
                <a:spcPct val="150000"/>
              </a:lnSpc>
              <a:buClr>
                <a:schemeClr val="accent4"/>
              </a:buClr>
            </a:pPr>
            <a:r>
              <a:rPr lang="en-US" sz="1600" dirty="0" err="1">
                <a:solidFill>
                  <a:schemeClr val="bg1"/>
                </a:solidFill>
                <a:latin typeface="Roboto" panose="02000000000000000000" pitchFamily="2" charset="0"/>
                <a:ea typeface="Roboto" panose="02000000000000000000" pitchFamily="2" charset="0"/>
                <a:cs typeface="Roboto" panose="02000000000000000000" pitchFamily="2" charset="0"/>
              </a:rPr>
              <a:t>Mối</a:t>
            </a: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600" dirty="0" err="1">
                <a:solidFill>
                  <a:schemeClr val="bg1"/>
                </a:solidFill>
                <a:latin typeface="Roboto" panose="02000000000000000000" pitchFamily="2" charset="0"/>
                <a:ea typeface="Roboto" panose="02000000000000000000" pitchFamily="2" charset="0"/>
                <a:cs typeface="Roboto" panose="02000000000000000000" pitchFamily="2" charset="0"/>
              </a:rPr>
              <a:t>quan</a:t>
            </a: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600" dirty="0" err="1">
                <a:solidFill>
                  <a:schemeClr val="bg1"/>
                </a:solidFill>
                <a:latin typeface="Roboto" panose="02000000000000000000" pitchFamily="2" charset="0"/>
                <a:ea typeface="Roboto" panose="02000000000000000000" pitchFamily="2" charset="0"/>
                <a:cs typeface="Roboto" panose="02000000000000000000" pitchFamily="2" charset="0"/>
              </a:rPr>
              <a:t>hệ</a:t>
            </a: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600" dirty="0" err="1">
                <a:solidFill>
                  <a:schemeClr val="bg1"/>
                </a:solidFill>
                <a:latin typeface="Roboto" panose="02000000000000000000" pitchFamily="2" charset="0"/>
                <a:ea typeface="Roboto" panose="02000000000000000000" pitchFamily="2" charset="0"/>
                <a:cs typeface="Roboto" panose="02000000000000000000" pitchFamily="2" charset="0"/>
              </a:rPr>
              <a:t>giữa</a:t>
            </a: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600" dirty="0" err="1">
                <a:solidFill>
                  <a:schemeClr val="bg1"/>
                </a:solidFill>
                <a:latin typeface="Roboto" panose="02000000000000000000" pitchFamily="2" charset="0"/>
                <a:ea typeface="Roboto" panose="02000000000000000000" pitchFamily="2" charset="0"/>
                <a:cs typeface="Roboto" panose="02000000000000000000" pitchFamily="2" charset="0"/>
              </a:rPr>
              <a:t>hệ</a:t>
            </a: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600" dirty="0" err="1">
                <a:solidFill>
                  <a:schemeClr val="bg1"/>
                </a:solidFill>
                <a:latin typeface="Roboto" panose="02000000000000000000" pitchFamily="2" charset="0"/>
                <a:ea typeface="Roboto" panose="02000000000000000000" pitchFamily="2" charset="0"/>
                <a:cs typeface="Roboto" panose="02000000000000000000" pitchFamily="2" charset="0"/>
              </a:rPr>
              <a:t>điều</a:t>
            </a: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600" dirty="0" err="1">
                <a:solidFill>
                  <a:schemeClr val="bg1"/>
                </a:solidFill>
                <a:latin typeface="Roboto" panose="02000000000000000000" pitchFamily="2" charset="0"/>
                <a:ea typeface="Roboto" panose="02000000000000000000" pitchFamily="2" charset="0"/>
                <a:cs typeface="Roboto" panose="02000000000000000000" pitchFamily="2" charset="0"/>
              </a:rPr>
              <a:t>hành</a:t>
            </a: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600" dirty="0" err="1">
                <a:solidFill>
                  <a:schemeClr val="bg1"/>
                </a:solidFill>
                <a:latin typeface="Roboto" panose="02000000000000000000" pitchFamily="2" charset="0"/>
                <a:ea typeface="Roboto" panose="02000000000000000000" pitchFamily="2" charset="0"/>
                <a:cs typeface="Roboto" panose="02000000000000000000" pitchFamily="2" charset="0"/>
              </a:rPr>
              <a:t>phần</a:t>
            </a: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600" dirty="0" err="1">
                <a:solidFill>
                  <a:schemeClr val="bg1"/>
                </a:solidFill>
                <a:latin typeface="Roboto" panose="02000000000000000000" pitchFamily="2" charset="0"/>
                <a:ea typeface="Roboto" panose="02000000000000000000" pitchFamily="2" charset="0"/>
                <a:cs typeface="Roboto" panose="02000000000000000000" pitchFamily="2" charset="0"/>
              </a:rPr>
              <a:t>cứng</a:t>
            </a: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600" dirty="0" err="1">
                <a:solidFill>
                  <a:schemeClr val="bg1"/>
                </a:solidFill>
                <a:latin typeface="Roboto" panose="02000000000000000000" pitchFamily="2" charset="0"/>
                <a:ea typeface="Roboto" panose="02000000000000000000" pitchFamily="2" charset="0"/>
                <a:cs typeface="Roboto" panose="02000000000000000000" pitchFamily="2" charset="0"/>
              </a:rPr>
              <a:t>và</a:t>
            </a: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600" dirty="0" err="1">
                <a:solidFill>
                  <a:schemeClr val="bg1"/>
                </a:solidFill>
                <a:latin typeface="Roboto" panose="02000000000000000000" pitchFamily="2" charset="0"/>
                <a:ea typeface="Roboto" panose="02000000000000000000" pitchFamily="2" charset="0"/>
                <a:cs typeface="Roboto" panose="02000000000000000000" pitchFamily="2" charset="0"/>
              </a:rPr>
              <a:t>phần</a:t>
            </a: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600" dirty="0" err="1">
                <a:solidFill>
                  <a:schemeClr val="bg1"/>
                </a:solidFill>
                <a:latin typeface="Roboto" panose="02000000000000000000" pitchFamily="2" charset="0"/>
                <a:ea typeface="Roboto" panose="02000000000000000000" pitchFamily="2" charset="0"/>
                <a:cs typeface="Roboto" panose="02000000000000000000" pitchFamily="2" charset="0"/>
              </a:rPr>
              <a:t>mềm</a:t>
            </a: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600" dirty="0" err="1">
                <a:solidFill>
                  <a:schemeClr val="bg1"/>
                </a:solidFill>
                <a:latin typeface="Roboto" panose="02000000000000000000" pitchFamily="2" charset="0"/>
                <a:ea typeface="Roboto" panose="02000000000000000000" pitchFamily="2" charset="0"/>
                <a:cs typeface="Roboto" panose="02000000000000000000" pitchFamily="2" charset="0"/>
              </a:rPr>
              <a:t>ứng</a:t>
            </a: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600" dirty="0" err="1">
                <a:solidFill>
                  <a:schemeClr val="bg1"/>
                </a:solidFill>
                <a:latin typeface="Roboto" panose="02000000000000000000" pitchFamily="2" charset="0"/>
                <a:ea typeface="Roboto" panose="02000000000000000000" pitchFamily="2" charset="0"/>
                <a:cs typeface="Roboto" panose="02000000000000000000" pitchFamily="2" charset="0"/>
              </a:rPr>
              <a:t>dụng</a:t>
            </a:r>
            <a:endParaRPr lang="en-US"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E2B985BA-6031-43CE-902C-210F74557FA6}"/>
              </a:ext>
            </a:extLst>
          </p:cNvPr>
          <p:cNvSpPr txBox="1"/>
          <p:nvPr/>
        </p:nvSpPr>
        <p:spPr>
          <a:xfrm>
            <a:off x="2017643" y="733301"/>
            <a:ext cx="6104716" cy="564356"/>
          </a:xfrm>
          <a:prstGeom prst="parallelogram">
            <a:avLst/>
          </a:prstGeom>
          <a:solidFill>
            <a:schemeClr val="accent1"/>
          </a:solidFill>
        </p:spPr>
        <p:txBody>
          <a:bodyPr wrap="square" rtlCol="0">
            <a:spAutoFit/>
          </a:bodyPr>
          <a:lstStyle/>
          <a:p>
            <a:pPr algn="ctr"/>
            <a:r>
              <a:rPr lang="en-US" sz="2400" b="1" dirty="0">
                <a:solidFill>
                  <a:schemeClr val="bg1"/>
                </a:solidFill>
              </a:rPr>
              <a:t>MỤC TIÊU</a:t>
            </a:r>
          </a:p>
        </p:txBody>
      </p:sp>
    </p:spTree>
    <p:extLst>
      <p:ext uri="{BB962C8B-B14F-4D97-AF65-F5344CB8AC3E}">
        <p14:creationId xmlns:p14="http://schemas.microsoft.com/office/powerpoint/2010/main" val="143058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Parallelogram 1">
            <a:extLst>
              <a:ext uri="{FF2B5EF4-FFF2-40B4-BE49-F238E27FC236}">
                <a16:creationId xmlns:a16="http://schemas.microsoft.com/office/drawing/2014/main" id="{1EEA3E29-EC63-7EF7-6C95-E525C6FCA9B1}"/>
              </a:ext>
            </a:extLst>
          </p:cNvPr>
          <p:cNvSpPr/>
          <p:nvPr/>
        </p:nvSpPr>
        <p:spPr>
          <a:xfrm flipH="1">
            <a:off x="787220" y="344079"/>
            <a:ext cx="8968671" cy="1250965"/>
          </a:xfrm>
          <a:prstGeom prst="parallelogram">
            <a:avLst>
              <a:gd name="adj" fmla="val 48752"/>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14;p14">
            <a:extLst>
              <a:ext uri="{FF2B5EF4-FFF2-40B4-BE49-F238E27FC236}">
                <a16:creationId xmlns:a16="http://schemas.microsoft.com/office/drawing/2014/main" id="{D80E7C29-66FC-8839-B53A-3AF8C7B62027}"/>
              </a:ext>
            </a:extLst>
          </p:cNvPr>
          <p:cNvSpPr txBox="1">
            <a:spLocks/>
          </p:cNvSpPr>
          <p:nvPr/>
        </p:nvSpPr>
        <p:spPr>
          <a:xfrm>
            <a:off x="1130667" y="444085"/>
            <a:ext cx="7855795" cy="95685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a:latin typeface="Roboto" panose="02000000000000000000" pitchFamily="2" charset="0"/>
                <a:ea typeface="Roboto" panose="02000000000000000000" pitchFamily="2" charset="0"/>
                <a:cs typeface="Roboto" panose="02000000000000000000" pitchFamily="2" charset="0"/>
              </a:rPr>
              <a:t>1. Em hiểu thế nào về tính thân thiện của hệ điều hành?</a:t>
            </a:r>
            <a:endParaRPr lang="vi-VN" sz="180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33" name="Google Shape;713;p48">
            <a:extLst>
              <a:ext uri="{FF2B5EF4-FFF2-40B4-BE49-F238E27FC236}">
                <a16:creationId xmlns:a16="http://schemas.microsoft.com/office/drawing/2014/main" id="{A0DB7DA9-1DEC-E9DB-D536-8ACE40E39BB5}"/>
              </a:ext>
            </a:extLst>
          </p:cNvPr>
          <p:cNvGrpSpPr/>
          <p:nvPr/>
        </p:nvGrpSpPr>
        <p:grpSpPr>
          <a:xfrm>
            <a:off x="141060" y="261257"/>
            <a:ext cx="347078" cy="309582"/>
            <a:chOff x="1923675" y="1633650"/>
            <a:chExt cx="436000" cy="435975"/>
          </a:xfrm>
        </p:grpSpPr>
        <p:sp>
          <p:nvSpPr>
            <p:cNvPr id="34" name="Google Shape;714;p48">
              <a:extLst>
                <a:ext uri="{FF2B5EF4-FFF2-40B4-BE49-F238E27FC236}">
                  <a16:creationId xmlns:a16="http://schemas.microsoft.com/office/drawing/2014/main" id="{08E761C7-08E7-9D22-4E41-193A55BD959E}"/>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15;p48">
              <a:extLst>
                <a:ext uri="{FF2B5EF4-FFF2-40B4-BE49-F238E27FC236}">
                  <a16:creationId xmlns:a16="http://schemas.microsoft.com/office/drawing/2014/main" id="{D43C24E1-56AE-6C0D-EC42-EB5B3F9FBC33}"/>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16;p48">
              <a:extLst>
                <a:ext uri="{FF2B5EF4-FFF2-40B4-BE49-F238E27FC236}">
                  <a16:creationId xmlns:a16="http://schemas.microsoft.com/office/drawing/2014/main" id="{5223B7EA-D9C1-51A6-8C7E-D1084DEC60E5}"/>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17;p48">
              <a:extLst>
                <a:ext uri="{FF2B5EF4-FFF2-40B4-BE49-F238E27FC236}">
                  <a16:creationId xmlns:a16="http://schemas.microsoft.com/office/drawing/2014/main" id="{C9FC10EB-4EAE-753E-4549-22D134E5DA5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18;p48">
              <a:extLst>
                <a:ext uri="{FF2B5EF4-FFF2-40B4-BE49-F238E27FC236}">
                  <a16:creationId xmlns:a16="http://schemas.microsoft.com/office/drawing/2014/main" id="{D603193E-C533-18C0-51EF-015EFC65FA68}"/>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19;p48">
              <a:extLst>
                <a:ext uri="{FF2B5EF4-FFF2-40B4-BE49-F238E27FC236}">
                  <a16:creationId xmlns:a16="http://schemas.microsoft.com/office/drawing/2014/main" id="{686EA60E-DEF3-1257-A006-E0099CCAFB81}"/>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6">
            <a:extLst>
              <a:ext uri="{FF2B5EF4-FFF2-40B4-BE49-F238E27FC236}">
                <a16:creationId xmlns:a16="http://schemas.microsoft.com/office/drawing/2014/main" id="{BF0064EB-202D-DC7E-8F2B-7A3517C26596}"/>
              </a:ext>
            </a:extLst>
          </p:cNvPr>
          <p:cNvSpPr txBox="1">
            <a:spLocks/>
          </p:cNvSpPr>
          <p:nvPr/>
        </p:nvSpPr>
        <p:spPr>
          <a:xfrm>
            <a:off x="1130666" y="1695050"/>
            <a:ext cx="7073995" cy="19420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Roboto"/>
              <a:buChar char="▸"/>
              <a:defRPr sz="2600" b="0" i="0" u="none" strike="noStrike" cap="none">
                <a:solidFill>
                  <a:schemeClr val="dk1"/>
                </a:solidFill>
                <a:latin typeface="Roboto"/>
                <a:ea typeface="Roboto"/>
                <a:cs typeface="Roboto"/>
                <a:sym typeface="Roboto"/>
              </a:defRPr>
            </a:lvl1pPr>
            <a:lvl2pPr marL="914400" marR="0" lvl="1" indent="-393700" algn="l" rtl="0">
              <a:lnSpc>
                <a:spcPct val="100000"/>
              </a:lnSpc>
              <a:spcBef>
                <a:spcPts val="0"/>
              </a:spcBef>
              <a:spcAft>
                <a:spcPts val="0"/>
              </a:spcAft>
              <a:buClr>
                <a:schemeClr val="accent2"/>
              </a:buClr>
              <a:buSzPts val="2600"/>
              <a:buFont typeface="Roboto"/>
              <a:buChar char="▹"/>
              <a:defRPr sz="2600" b="0" i="0" u="none" strike="noStrike" cap="none">
                <a:solidFill>
                  <a:schemeClr val="dk1"/>
                </a:solidFill>
                <a:latin typeface="Roboto"/>
                <a:ea typeface="Roboto"/>
                <a:cs typeface="Roboto"/>
                <a:sym typeface="Roboto"/>
              </a:defRPr>
            </a:lvl2pPr>
            <a:lvl3pPr marL="1371600" marR="0" lvl="2"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3pPr>
            <a:lvl4pPr marL="1828800" marR="0" lvl="3"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4pPr>
            <a:lvl5pPr marL="2286000" marR="0" lvl="4"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5pPr>
            <a:lvl6pPr marL="2743200" marR="0" lvl="5"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6pPr>
            <a:lvl7pPr marL="3200400" marR="0" lvl="6"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7pPr>
            <a:lvl8pPr marL="3657600" marR="0" lvl="7"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8pPr>
            <a:lvl9pPr marL="4114800" marR="0" lvl="8"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9pPr>
          </a:lstStyle>
          <a:p>
            <a:pPr marL="63500" indent="0" algn="just">
              <a:buClr>
                <a:schemeClr val="accent4"/>
              </a:buClr>
              <a:buNone/>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Tính thân thiện thể hiện ở sự phù hợp, dễ thích nghi, dễ thao tác. Ví dụ: các ứng dụng được thể hiện bằng biểu tượng, dùng thao tác kéo thả để xóa tệp, người dùng phổ thông chỉ cần nhìn vào là biết sử dụng ngay, …</a:t>
            </a:r>
          </a:p>
        </p:txBody>
      </p:sp>
    </p:spTree>
    <p:extLst>
      <p:ext uri="{BB962C8B-B14F-4D97-AF65-F5344CB8AC3E}">
        <p14:creationId xmlns:p14="http://schemas.microsoft.com/office/powerpoint/2010/main" val="355847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Parallelogram 1">
            <a:extLst>
              <a:ext uri="{FF2B5EF4-FFF2-40B4-BE49-F238E27FC236}">
                <a16:creationId xmlns:a16="http://schemas.microsoft.com/office/drawing/2014/main" id="{1EEA3E29-EC63-7EF7-6C95-E525C6FCA9B1}"/>
              </a:ext>
            </a:extLst>
          </p:cNvPr>
          <p:cNvSpPr/>
          <p:nvPr/>
        </p:nvSpPr>
        <p:spPr>
          <a:xfrm flipH="1">
            <a:off x="787220" y="344079"/>
            <a:ext cx="8968671" cy="1250965"/>
          </a:xfrm>
          <a:prstGeom prst="parallelogram">
            <a:avLst>
              <a:gd name="adj" fmla="val 48752"/>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14;p14">
            <a:extLst>
              <a:ext uri="{FF2B5EF4-FFF2-40B4-BE49-F238E27FC236}">
                <a16:creationId xmlns:a16="http://schemas.microsoft.com/office/drawing/2014/main" id="{D80E7C29-66FC-8839-B53A-3AF8C7B62027}"/>
              </a:ext>
            </a:extLst>
          </p:cNvPr>
          <p:cNvSpPr txBox="1">
            <a:spLocks/>
          </p:cNvSpPr>
          <p:nvPr/>
        </p:nvSpPr>
        <p:spPr>
          <a:xfrm>
            <a:off x="1015466" y="461221"/>
            <a:ext cx="7667734" cy="95685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a:latin typeface="Roboto" panose="02000000000000000000" pitchFamily="2" charset="0"/>
                <a:ea typeface="Roboto" panose="02000000000000000000" pitchFamily="2" charset="0"/>
                <a:cs typeface="Roboto" panose="02000000000000000000" pitchFamily="2" charset="0"/>
              </a:rPr>
              <a:t>2. Hệ điều hành cung cấp môi trường giao tiếp với người sử dụng như thế nào? Môi trường giao tiếp đó thể hiện như thế nào trên hệ điều hành Windows?</a:t>
            </a:r>
            <a:endParaRPr lang="vi-VN" sz="1800">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33" name="Google Shape;713;p48">
            <a:extLst>
              <a:ext uri="{FF2B5EF4-FFF2-40B4-BE49-F238E27FC236}">
                <a16:creationId xmlns:a16="http://schemas.microsoft.com/office/drawing/2014/main" id="{A0DB7DA9-1DEC-E9DB-D536-8ACE40E39BB5}"/>
              </a:ext>
            </a:extLst>
          </p:cNvPr>
          <p:cNvGrpSpPr/>
          <p:nvPr/>
        </p:nvGrpSpPr>
        <p:grpSpPr>
          <a:xfrm>
            <a:off x="141060" y="261257"/>
            <a:ext cx="347078" cy="309582"/>
            <a:chOff x="1923675" y="1633650"/>
            <a:chExt cx="436000" cy="435975"/>
          </a:xfrm>
        </p:grpSpPr>
        <p:sp>
          <p:nvSpPr>
            <p:cNvPr id="34" name="Google Shape;714;p48">
              <a:extLst>
                <a:ext uri="{FF2B5EF4-FFF2-40B4-BE49-F238E27FC236}">
                  <a16:creationId xmlns:a16="http://schemas.microsoft.com/office/drawing/2014/main" id="{08E761C7-08E7-9D22-4E41-193A55BD959E}"/>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15;p48">
              <a:extLst>
                <a:ext uri="{FF2B5EF4-FFF2-40B4-BE49-F238E27FC236}">
                  <a16:creationId xmlns:a16="http://schemas.microsoft.com/office/drawing/2014/main" id="{D43C24E1-56AE-6C0D-EC42-EB5B3F9FBC33}"/>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16;p48">
              <a:extLst>
                <a:ext uri="{FF2B5EF4-FFF2-40B4-BE49-F238E27FC236}">
                  <a16:creationId xmlns:a16="http://schemas.microsoft.com/office/drawing/2014/main" id="{5223B7EA-D9C1-51A6-8C7E-D1084DEC60E5}"/>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17;p48">
              <a:extLst>
                <a:ext uri="{FF2B5EF4-FFF2-40B4-BE49-F238E27FC236}">
                  <a16:creationId xmlns:a16="http://schemas.microsoft.com/office/drawing/2014/main" id="{C9FC10EB-4EAE-753E-4549-22D134E5DA5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18;p48">
              <a:extLst>
                <a:ext uri="{FF2B5EF4-FFF2-40B4-BE49-F238E27FC236}">
                  <a16:creationId xmlns:a16="http://schemas.microsoft.com/office/drawing/2014/main" id="{D603193E-C533-18C0-51EF-015EFC65FA68}"/>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19;p48">
              <a:extLst>
                <a:ext uri="{FF2B5EF4-FFF2-40B4-BE49-F238E27FC236}">
                  <a16:creationId xmlns:a16="http://schemas.microsoft.com/office/drawing/2014/main" id="{686EA60E-DEF3-1257-A006-E0099CCAFB81}"/>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 Placeholder 6">
            <a:extLst>
              <a:ext uri="{FF2B5EF4-FFF2-40B4-BE49-F238E27FC236}">
                <a16:creationId xmlns:a16="http://schemas.microsoft.com/office/drawing/2014/main" id="{64CA3AB4-5AE4-7007-A8EC-A6444C35DDE7}"/>
              </a:ext>
            </a:extLst>
          </p:cNvPr>
          <p:cNvSpPr txBox="1">
            <a:spLocks/>
          </p:cNvSpPr>
          <p:nvPr/>
        </p:nvSpPr>
        <p:spPr>
          <a:xfrm>
            <a:off x="982263" y="1542094"/>
            <a:ext cx="7700937" cy="3271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Roboto"/>
              <a:buChar char="▸"/>
              <a:defRPr sz="2600" b="0" i="0" u="none" strike="noStrike" cap="none">
                <a:solidFill>
                  <a:schemeClr val="dk1"/>
                </a:solidFill>
                <a:latin typeface="Roboto"/>
                <a:ea typeface="Roboto"/>
                <a:cs typeface="Roboto"/>
                <a:sym typeface="Roboto"/>
              </a:defRPr>
            </a:lvl1pPr>
            <a:lvl2pPr marL="914400" marR="0" lvl="1" indent="-393700" algn="l" rtl="0">
              <a:lnSpc>
                <a:spcPct val="100000"/>
              </a:lnSpc>
              <a:spcBef>
                <a:spcPts val="0"/>
              </a:spcBef>
              <a:spcAft>
                <a:spcPts val="0"/>
              </a:spcAft>
              <a:buClr>
                <a:schemeClr val="accent2"/>
              </a:buClr>
              <a:buSzPts val="2600"/>
              <a:buFont typeface="Roboto"/>
              <a:buChar char="▹"/>
              <a:defRPr sz="2600" b="0" i="0" u="none" strike="noStrike" cap="none">
                <a:solidFill>
                  <a:schemeClr val="dk1"/>
                </a:solidFill>
                <a:latin typeface="Roboto"/>
                <a:ea typeface="Roboto"/>
                <a:cs typeface="Roboto"/>
                <a:sym typeface="Roboto"/>
              </a:defRPr>
            </a:lvl2pPr>
            <a:lvl3pPr marL="1371600" marR="0" lvl="2"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3pPr>
            <a:lvl4pPr marL="1828800" marR="0" lvl="3"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4pPr>
            <a:lvl5pPr marL="2286000" marR="0" lvl="4"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5pPr>
            <a:lvl6pPr marL="2743200" marR="0" lvl="5"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6pPr>
            <a:lvl7pPr marL="3200400" marR="0" lvl="6"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7pPr>
            <a:lvl8pPr marL="3657600" marR="0" lvl="7"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8pPr>
            <a:lvl9pPr marL="4114800" marR="0" lvl="8"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9pPr>
          </a:lstStyle>
          <a:p>
            <a:pPr marL="76200" indent="0" algn="just">
              <a:buClr>
                <a:schemeClr val="accent4"/>
              </a:buClr>
              <a:buNone/>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Hệ điều hành cung cấp phương tiện cho người sử dụng làm việc với máy tính. Một vài phương tiện chính trên Windows gồm có:</a:t>
            </a:r>
          </a:p>
          <a:p>
            <a:pPr marL="0" indent="0" algn="just"/>
            <a:r>
              <a:rPr lang="en-US" sz="1800">
                <a:solidFill>
                  <a:schemeClr val="tx1"/>
                </a:solidFill>
                <a:latin typeface="Roboto" panose="02000000000000000000" pitchFamily="2" charset="0"/>
                <a:ea typeface="Roboto" panose="02000000000000000000" pitchFamily="2" charset="0"/>
                <a:cs typeface="Roboto" panose="02000000000000000000" pitchFamily="2" charset="0"/>
              </a:rPr>
              <a:t>Các biểu tượng, cửa sổ, con trỏ điều khiển được bằng chuột để chỉ định các đối tượng làm việc</a:t>
            </a:r>
          </a:p>
          <a:p>
            <a:pPr marL="0" indent="0" algn="just"/>
            <a:r>
              <a:rPr lang="en-US" sz="1800">
                <a:solidFill>
                  <a:schemeClr val="tx1"/>
                </a:solidFill>
                <a:latin typeface="Roboto" panose="02000000000000000000" pitchFamily="2" charset="0"/>
                <a:ea typeface="Roboto" panose="02000000000000000000" pitchFamily="2" charset="0"/>
                <a:cs typeface="Roboto" panose="02000000000000000000" pitchFamily="2" charset="0"/>
              </a:rPr>
              <a:t>Tổ chức lưu trữ dữ liệu hay phần mềm trong các thư mục</a:t>
            </a:r>
          </a:p>
          <a:p>
            <a:pPr marL="0" indent="0" algn="just"/>
            <a:r>
              <a:rPr lang="en-US" sz="1800">
                <a:solidFill>
                  <a:schemeClr val="tx1"/>
                </a:solidFill>
                <a:latin typeface="Roboto" panose="02000000000000000000" pitchFamily="2" charset="0"/>
                <a:ea typeface="Roboto" panose="02000000000000000000" pitchFamily="2" charset="0"/>
                <a:cs typeface="Roboto" panose="02000000000000000000" pitchFamily="2" charset="0"/>
              </a:rPr>
              <a:t>Tìm kiếm, xem danh mục các đối tượng như các ứng dụng, các tệp dữ liệu thể hiện bởi các biểu tượng trong các thư mục hay trong các cửa sổ trong Windows Explorer</a:t>
            </a:r>
          </a:p>
          <a:p>
            <a:pPr marL="0" indent="0" algn="just"/>
            <a:r>
              <a:rPr lang="en-US" sz="1800">
                <a:solidFill>
                  <a:schemeClr val="tx1"/>
                </a:solidFill>
                <a:latin typeface="Roboto" panose="02000000000000000000" pitchFamily="2" charset="0"/>
                <a:ea typeface="Roboto" panose="02000000000000000000" pitchFamily="2" charset="0"/>
                <a:cs typeface="Roboto" panose="02000000000000000000" pitchFamily="2" charset="0"/>
              </a:rPr>
              <a:t>Khởi động các ứng dụng bằng cách nháy đúp chuột vào biểu tượng ứng dụng</a:t>
            </a:r>
          </a:p>
        </p:txBody>
      </p:sp>
    </p:spTree>
    <p:extLst>
      <p:ext uri="{BB962C8B-B14F-4D97-AF65-F5344CB8AC3E}">
        <p14:creationId xmlns:p14="http://schemas.microsoft.com/office/powerpoint/2010/main" val="166099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6"/>
          <p:cNvSpPr txBox="1">
            <a:spLocks noGrp="1"/>
          </p:cNvSpPr>
          <p:nvPr>
            <p:ph type="ctrTitle"/>
          </p:nvPr>
        </p:nvSpPr>
        <p:spPr>
          <a:xfrm>
            <a:off x="1028475" y="1123850"/>
            <a:ext cx="5220000" cy="238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a:p>
            <a:pPr marL="0" lvl="0" indent="0" algn="l" rtl="0">
              <a:spcBef>
                <a:spcPts val="0"/>
              </a:spcBef>
              <a:spcAft>
                <a:spcPts val="0"/>
              </a:spcAft>
              <a:buNone/>
            </a:pPr>
            <a:r>
              <a:rPr lang="en">
                <a:latin typeface="Roboto" panose="02000000000000000000" pitchFamily="2" charset="0"/>
                <a:ea typeface="Roboto" panose="02000000000000000000" pitchFamily="2" charset="0"/>
                <a:cs typeface="Roboto" panose="02000000000000000000" pitchFamily="2" charset="0"/>
              </a:rPr>
              <a:t>VẬN DỤNG</a:t>
            </a:r>
            <a:endParaRPr>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1521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randombar(vertical)">
                                      <p:cBhvr>
                                        <p:cTn id="7"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Parallelogram 1">
            <a:extLst>
              <a:ext uri="{FF2B5EF4-FFF2-40B4-BE49-F238E27FC236}">
                <a16:creationId xmlns:a16="http://schemas.microsoft.com/office/drawing/2014/main" id="{1EEA3E29-EC63-7EF7-6C95-E525C6FCA9B1}"/>
              </a:ext>
            </a:extLst>
          </p:cNvPr>
          <p:cNvSpPr/>
          <p:nvPr/>
        </p:nvSpPr>
        <p:spPr>
          <a:xfrm flipH="1">
            <a:off x="787220" y="344078"/>
            <a:ext cx="8975547" cy="1271591"/>
          </a:xfrm>
          <a:prstGeom prst="parallelogram">
            <a:avLst>
              <a:gd name="adj" fmla="val 48752"/>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14;p14">
            <a:extLst>
              <a:ext uri="{FF2B5EF4-FFF2-40B4-BE49-F238E27FC236}">
                <a16:creationId xmlns:a16="http://schemas.microsoft.com/office/drawing/2014/main" id="{D80E7C29-66FC-8839-B53A-3AF8C7B62027}"/>
              </a:ext>
            </a:extLst>
          </p:cNvPr>
          <p:cNvSpPr txBox="1">
            <a:spLocks/>
          </p:cNvSpPr>
          <p:nvPr/>
        </p:nvSpPr>
        <p:spPr>
          <a:xfrm>
            <a:off x="1106904" y="383808"/>
            <a:ext cx="7700211" cy="116311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a:latin typeface="Roboto" panose="02000000000000000000" pitchFamily="2" charset="0"/>
                <a:ea typeface="Roboto" panose="02000000000000000000" pitchFamily="2" charset="0"/>
                <a:cs typeface="Roboto" panose="02000000000000000000" pitchFamily="2" charset="0"/>
              </a:rPr>
              <a:t>1. Em hãy tìm hiểu xem ngoài máy tính còn có thiết bị điện gia dụng nào sử dụng hệ điều hành không?</a:t>
            </a:r>
            <a:endParaRPr lang="vi-VN" sz="180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 name="Google Shape;803;p48">
            <a:extLst>
              <a:ext uri="{FF2B5EF4-FFF2-40B4-BE49-F238E27FC236}">
                <a16:creationId xmlns:a16="http://schemas.microsoft.com/office/drawing/2014/main" id="{89D029C5-19BB-58B6-19D6-3CDD7B582116}"/>
              </a:ext>
            </a:extLst>
          </p:cNvPr>
          <p:cNvSpPr/>
          <p:nvPr/>
        </p:nvSpPr>
        <p:spPr>
          <a:xfrm>
            <a:off x="173085" y="246547"/>
            <a:ext cx="356204" cy="356204"/>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 Placeholder 6">
            <a:extLst>
              <a:ext uri="{FF2B5EF4-FFF2-40B4-BE49-F238E27FC236}">
                <a16:creationId xmlns:a16="http://schemas.microsoft.com/office/drawing/2014/main" id="{135F8BD4-7A7A-6037-74C6-F1DD0603A76B}"/>
              </a:ext>
            </a:extLst>
          </p:cNvPr>
          <p:cNvSpPr txBox="1">
            <a:spLocks/>
          </p:cNvSpPr>
          <p:nvPr/>
        </p:nvSpPr>
        <p:spPr>
          <a:xfrm>
            <a:off x="1106904" y="1586648"/>
            <a:ext cx="7292409" cy="22256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Roboto"/>
              <a:buChar char="▸"/>
              <a:defRPr sz="2600" b="0" i="0" u="none" strike="noStrike" cap="none">
                <a:solidFill>
                  <a:schemeClr val="dk1"/>
                </a:solidFill>
                <a:latin typeface="Roboto"/>
                <a:ea typeface="Roboto"/>
                <a:cs typeface="Roboto"/>
                <a:sym typeface="Roboto"/>
              </a:defRPr>
            </a:lvl1pPr>
            <a:lvl2pPr marL="914400" marR="0" lvl="1" indent="-393700" algn="l" rtl="0">
              <a:lnSpc>
                <a:spcPct val="100000"/>
              </a:lnSpc>
              <a:spcBef>
                <a:spcPts val="0"/>
              </a:spcBef>
              <a:spcAft>
                <a:spcPts val="0"/>
              </a:spcAft>
              <a:buClr>
                <a:schemeClr val="accent2"/>
              </a:buClr>
              <a:buSzPts val="2600"/>
              <a:buFont typeface="Roboto"/>
              <a:buChar char="▹"/>
              <a:defRPr sz="2600" b="0" i="0" u="none" strike="noStrike" cap="none">
                <a:solidFill>
                  <a:schemeClr val="dk1"/>
                </a:solidFill>
                <a:latin typeface="Roboto"/>
                <a:ea typeface="Roboto"/>
                <a:cs typeface="Roboto"/>
                <a:sym typeface="Roboto"/>
              </a:defRPr>
            </a:lvl2pPr>
            <a:lvl3pPr marL="1371600" marR="0" lvl="2"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3pPr>
            <a:lvl4pPr marL="1828800" marR="0" lvl="3"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4pPr>
            <a:lvl5pPr marL="2286000" marR="0" lvl="4"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5pPr>
            <a:lvl6pPr marL="2743200" marR="0" lvl="5"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6pPr>
            <a:lvl7pPr marL="3200400" marR="0" lvl="6"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7pPr>
            <a:lvl8pPr marL="3657600" marR="0" lvl="7"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8pPr>
            <a:lvl9pPr marL="4114800" marR="0" lvl="8"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9pPr>
          </a:lstStyle>
          <a:p>
            <a:pPr marL="0" indent="0">
              <a:buNone/>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Một vài ví dụ về thiết bị gia dụng có sử dụng hệ điều hành:</a:t>
            </a:r>
          </a:p>
          <a:p>
            <a:pPr marL="0" indent="0"/>
            <a:r>
              <a:rPr lang="en-US" sz="1800">
                <a:solidFill>
                  <a:schemeClr val="tx1"/>
                </a:solidFill>
                <a:latin typeface="Roboto" panose="02000000000000000000" pitchFamily="2" charset="0"/>
                <a:ea typeface="Roboto" panose="02000000000000000000" pitchFamily="2" charset="0"/>
                <a:cs typeface="Roboto" panose="02000000000000000000" pitchFamily="2" charset="0"/>
              </a:rPr>
              <a:t>Tivi thông minh: xem truyền hình, kết nối Internet, tra cứu thông tin trên mạng, chạy các ứng dụng như Youtube, Netflix, …</a:t>
            </a:r>
          </a:p>
          <a:p>
            <a:pPr marL="0" indent="0"/>
            <a:r>
              <a:rPr lang="en-US" sz="1800">
                <a:solidFill>
                  <a:schemeClr val="tx1"/>
                </a:solidFill>
                <a:latin typeface="Roboto" panose="02000000000000000000" pitchFamily="2" charset="0"/>
                <a:ea typeface="Roboto" panose="02000000000000000000" pitchFamily="2" charset="0"/>
                <a:cs typeface="Roboto" panose="02000000000000000000" pitchFamily="2" charset="0"/>
              </a:rPr>
              <a:t>Đồng hồ thông minh: xem giờ, nghe gọi, kết nối Internet, định vị, theo dõi sức khỏe, quay phim, chụp ảnh, …</a:t>
            </a:r>
          </a:p>
        </p:txBody>
      </p:sp>
    </p:spTree>
    <p:extLst>
      <p:ext uri="{BB962C8B-B14F-4D97-AF65-F5344CB8AC3E}">
        <p14:creationId xmlns:p14="http://schemas.microsoft.com/office/powerpoint/2010/main" val="131238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Parallelogram 1">
            <a:extLst>
              <a:ext uri="{FF2B5EF4-FFF2-40B4-BE49-F238E27FC236}">
                <a16:creationId xmlns:a16="http://schemas.microsoft.com/office/drawing/2014/main" id="{1EEA3E29-EC63-7EF7-6C95-E525C6FCA9B1}"/>
              </a:ext>
            </a:extLst>
          </p:cNvPr>
          <p:cNvSpPr/>
          <p:nvPr/>
        </p:nvSpPr>
        <p:spPr>
          <a:xfrm flipH="1">
            <a:off x="787220" y="344078"/>
            <a:ext cx="8975547" cy="1271591"/>
          </a:xfrm>
          <a:prstGeom prst="parallelogram">
            <a:avLst>
              <a:gd name="adj" fmla="val 48752"/>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14;p14">
            <a:extLst>
              <a:ext uri="{FF2B5EF4-FFF2-40B4-BE49-F238E27FC236}">
                <a16:creationId xmlns:a16="http://schemas.microsoft.com/office/drawing/2014/main" id="{D80E7C29-66FC-8839-B53A-3AF8C7B62027}"/>
              </a:ext>
            </a:extLst>
          </p:cNvPr>
          <p:cNvSpPr txBox="1">
            <a:spLocks/>
          </p:cNvSpPr>
          <p:nvPr/>
        </p:nvSpPr>
        <p:spPr>
          <a:xfrm>
            <a:off x="1013305" y="383808"/>
            <a:ext cx="7650234" cy="116311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a:latin typeface="Roboto" panose="02000000000000000000" pitchFamily="2" charset="0"/>
                <a:ea typeface="Roboto" panose="02000000000000000000" pitchFamily="2" charset="0"/>
                <a:cs typeface="Roboto" panose="02000000000000000000" pitchFamily="2" charset="0"/>
              </a:rPr>
              <a:t>2. Thực ra Linux là hệ điều hành có nguồn gốc từ hệ điều hành Unix. Hãy tìm hiểu lịch sử của hệ điều hành Linux để biết thêm về hệ điều hành Unix.</a:t>
            </a:r>
            <a:endParaRPr lang="vi-VN" sz="180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 name="Google Shape;803;p48">
            <a:extLst>
              <a:ext uri="{FF2B5EF4-FFF2-40B4-BE49-F238E27FC236}">
                <a16:creationId xmlns:a16="http://schemas.microsoft.com/office/drawing/2014/main" id="{89D029C5-19BB-58B6-19D6-3CDD7B582116}"/>
              </a:ext>
            </a:extLst>
          </p:cNvPr>
          <p:cNvSpPr/>
          <p:nvPr/>
        </p:nvSpPr>
        <p:spPr>
          <a:xfrm>
            <a:off x="173085" y="246547"/>
            <a:ext cx="356204" cy="356204"/>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121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 Placeholder 6">
            <a:extLst>
              <a:ext uri="{FF2B5EF4-FFF2-40B4-BE49-F238E27FC236}">
                <a16:creationId xmlns:a16="http://schemas.microsoft.com/office/drawing/2014/main" id="{135F8BD4-7A7A-6037-74C6-F1DD0603A76B}"/>
              </a:ext>
            </a:extLst>
          </p:cNvPr>
          <p:cNvSpPr txBox="1">
            <a:spLocks/>
          </p:cNvSpPr>
          <p:nvPr/>
        </p:nvSpPr>
        <p:spPr>
          <a:xfrm>
            <a:off x="1013305" y="1481141"/>
            <a:ext cx="7586929" cy="34284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Roboto"/>
              <a:buChar char="▸"/>
              <a:defRPr sz="2600" b="0" i="0" u="none" strike="noStrike" cap="none">
                <a:solidFill>
                  <a:schemeClr val="dk1"/>
                </a:solidFill>
                <a:latin typeface="Roboto"/>
                <a:ea typeface="Roboto"/>
                <a:cs typeface="Roboto"/>
                <a:sym typeface="Roboto"/>
              </a:defRPr>
            </a:lvl1pPr>
            <a:lvl2pPr marL="914400" marR="0" lvl="1" indent="-393700" algn="l" rtl="0">
              <a:lnSpc>
                <a:spcPct val="100000"/>
              </a:lnSpc>
              <a:spcBef>
                <a:spcPts val="0"/>
              </a:spcBef>
              <a:spcAft>
                <a:spcPts val="0"/>
              </a:spcAft>
              <a:buClr>
                <a:schemeClr val="accent2"/>
              </a:buClr>
              <a:buSzPts val="2600"/>
              <a:buFont typeface="Roboto"/>
              <a:buChar char="▹"/>
              <a:defRPr sz="2600" b="0" i="0" u="none" strike="noStrike" cap="none">
                <a:solidFill>
                  <a:schemeClr val="dk1"/>
                </a:solidFill>
                <a:latin typeface="Roboto"/>
                <a:ea typeface="Roboto"/>
                <a:cs typeface="Roboto"/>
                <a:sym typeface="Roboto"/>
              </a:defRPr>
            </a:lvl2pPr>
            <a:lvl3pPr marL="1371600" marR="0" lvl="2"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3pPr>
            <a:lvl4pPr marL="1828800" marR="0" lvl="3"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4pPr>
            <a:lvl5pPr marL="2286000" marR="0" lvl="4"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5pPr>
            <a:lvl6pPr marL="2743200" marR="0" lvl="5"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6pPr>
            <a:lvl7pPr marL="3200400" marR="0" lvl="6"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7pPr>
            <a:lvl8pPr marL="3657600" marR="0" lvl="7"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8pPr>
            <a:lvl9pPr marL="4114800" marR="0" lvl="8" indent="-393700" algn="l" rtl="0">
              <a:lnSpc>
                <a:spcPct val="100000"/>
              </a:lnSpc>
              <a:spcBef>
                <a:spcPts val="0"/>
              </a:spcBef>
              <a:spcAft>
                <a:spcPts val="0"/>
              </a:spcAft>
              <a:buClr>
                <a:schemeClr val="accent5"/>
              </a:buClr>
              <a:buSzPts val="2600"/>
              <a:buFont typeface="Roboto"/>
              <a:buChar char="▹"/>
              <a:defRPr sz="2600" b="0" i="0" u="none" strike="noStrike" cap="none">
                <a:solidFill>
                  <a:schemeClr val="dk1"/>
                </a:solidFill>
                <a:latin typeface="Roboto"/>
                <a:ea typeface="Roboto"/>
                <a:cs typeface="Roboto"/>
                <a:sym typeface="Roboto"/>
              </a:defRPr>
            </a:lvl9pPr>
          </a:lstStyle>
          <a:p>
            <a:pPr marL="0" indent="0" algn="just">
              <a:spcBef>
                <a:spcPts val="0"/>
              </a:spcBef>
              <a:buNone/>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Lịch sử của hệ điều hành Linux:</a:t>
            </a:r>
          </a:p>
          <a:p>
            <a:pPr marL="0" indent="0" algn="just">
              <a:spcBef>
                <a:spcPts val="0"/>
              </a:spcBef>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Hệ điều hành Unix ra đời vào đầu những năm 1970 bởi Bell Labs</a:t>
            </a:r>
          </a:p>
          <a:p>
            <a:pPr marL="0" indent="0" algn="just">
              <a:spcBef>
                <a:spcPts val="0"/>
              </a:spcBef>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Sau đó nhiều biến thể của Unix bắt đầu xuất hiện, trong đó có Linux</a:t>
            </a:r>
          </a:p>
          <a:p>
            <a:pPr marL="0" indent="0" algn="just">
              <a:spcBef>
                <a:spcPts val="0"/>
              </a:spcBef>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Năm 1983 dự án GNU do Richard Stallman khởi xướng nhằm tạo ra một hệ điều hành tương tự Unix</a:t>
            </a:r>
          </a:p>
          <a:p>
            <a:pPr marL="0" indent="0" algn="just">
              <a:spcBef>
                <a:spcPts val="0"/>
              </a:spcBef>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Năm 1991 Linus Torvalds viết nhân Linux cho dự án GNU, từ đó hệ điều hành GNU/Linux ra đời</a:t>
            </a:r>
          </a:p>
          <a:p>
            <a:pPr marL="0" indent="0" algn="just">
              <a:spcBef>
                <a:spcPts val="0"/>
              </a:spcBef>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Linux là một biến thể của Unix nhưng toàn bộ mã được viết lại, không lấy từ Unix</a:t>
            </a:r>
          </a:p>
          <a:p>
            <a:pPr marL="0" indent="0" algn="just">
              <a:spcBef>
                <a:spcPts val="0"/>
              </a:spcBef>
            </a:pPr>
            <a:r>
              <a:rPr lang="en-US" sz="1800">
                <a:solidFill>
                  <a:schemeClr val="tx1"/>
                </a:solidFill>
                <a:latin typeface="Roboto" panose="02000000000000000000" pitchFamily="2" charset="0"/>
                <a:ea typeface="Roboto" panose="02000000000000000000" pitchFamily="2" charset="0"/>
                <a:cs typeface="Roboto" panose="02000000000000000000" pitchFamily="2" charset="0"/>
              </a:rPr>
              <a:t>Ngày nay, Unix được sử dụng trên các máy chủ, máy tính lớn còn Linux được phát triển cho máy tính cá nhân và các điện thoại di động, hệ thống nhúng, …</a:t>
            </a:r>
          </a:p>
        </p:txBody>
      </p:sp>
    </p:spTree>
    <p:extLst>
      <p:ext uri="{BB962C8B-B14F-4D97-AF65-F5344CB8AC3E}">
        <p14:creationId xmlns:p14="http://schemas.microsoft.com/office/powerpoint/2010/main" val="340285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3"/>
          <p:cNvSpPr txBox="1">
            <a:spLocks noGrp="1"/>
          </p:cNvSpPr>
          <p:nvPr>
            <p:ph type="ctrTitle"/>
          </p:nvPr>
        </p:nvSpPr>
        <p:spPr>
          <a:xfrm>
            <a:off x="1028475" y="0"/>
            <a:ext cx="5238600" cy="514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a:latin typeface="Roboto" panose="02000000000000000000" pitchFamily="2" charset="0"/>
                <a:ea typeface="Roboto" panose="02000000000000000000" pitchFamily="2" charset="0"/>
                <a:cs typeface="Roboto" panose="02000000000000000000" pitchFamily="2" charset="0"/>
              </a:rPr>
              <a:t>THANK YOU!</a:t>
            </a:r>
            <a:endParaRPr sz="540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3876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iterate type="lt">
                                    <p:tmPct val="10000"/>
                                  </p:iterate>
                                  <p:childTnLst>
                                    <p:set>
                                      <p:cBhvr>
                                        <p:cTn id="6" dur="1" fill="hold">
                                          <p:stCondLst>
                                            <p:cond delay="0"/>
                                          </p:stCondLst>
                                        </p:cTn>
                                        <p:tgtEl>
                                          <p:spTgt spid="109"/>
                                        </p:tgtEl>
                                        <p:attrNameLst>
                                          <p:attrName>style.visibility</p:attrName>
                                        </p:attrNameLst>
                                      </p:cBhvr>
                                      <p:to>
                                        <p:strVal val="visible"/>
                                      </p:to>
                                    </p:set>
                                    <p:anim calcmode="lin" valueType="num">
                                      <p:cBhvr>
                                        <p:cTn id="7" dur="2000" fill="hold"/>
                                        <p:tgtEl>
                                          <p:spTgt spid="109"/>
                                        </p:tgtEl>
                                        <p:attrNameLst>
                                          <p:attrName>ppt_w</p:attrName>
                                        </p:attrNameLst>
                                      </p:cBhvr>
                                      <p:tavLst>
                                        <p:tav tm="0">
                                          <p:val>
                                            <p:fltVal val="0"/>
                                          </p:val>
                                        </p:tav>
                                        <p:tav tm="100000">
                                          <p:val>
                                            <p:strVal val="#ppt_w"/>
                                          </p:val>
                                        </p:tav>
                                      </p:tavLst>
                                    </p:anim>
                                    <p:anim calcmode="lin" valueType="num">
                                      <p:cBhvr>
                                        <p:cTn id="8"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2BE634-CDAD-455C-A209-FA0F54CF383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a:t>
            </a:fld>
            <a:endParaRPr lang="en"/>
          </a:p>
        </p:txBody>
      </p:sp>
      <p:pic>
        <p:nvPicPr>
          <p:cNvPr id="3" name="Picture 2" descr="Giao diện chính của Windows 10">
            <a:extLst>
              <a:ext uri="{FF2B5EF4-FFF2-40B4-BE49-F238E27FC236}">
                <a16:creationId xmlns:a16="http://schemas.microsoft.com/office/drawing/2014/main" id="{D9B2DBB7-6817-4DAD-8D24-F637018C3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382" y="2958134"/>
            <a:ext cx="3517347" cy="1978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ướng dẫn cách thay đổi theme cho Windows 11 để có một giao diện mới">
            <a:extLst>
              <a:ext uri="{FF2B5EF4-FFF2-40B4-BE49-F238E27FC236}">
                <a16:creationId xmlns:a16="http://schemas.microsoft.com/office/drawing/2014/main" id="{9D690FEC-6BAE-4577-8DFB-89A26A783E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06" t="16496" r="26098" b="19850"/>
          <a:stretch/>
        </p:blipFill>
        <p:spPr bwMode="auto">
          <a:xfrm>
            <a:off x="3607336" y="178788"/>
            <a:ext cx="3130827" cy="22786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macOS là gì? Tìm hiểu về hệ điều hành macOS ngay trong bài viết này!">
            <a:extLst>
              <a:ext uri="{FF2B5EF4-FFF2-40B4-BE49-F238E27FC236}">
                <a16:creationId xmlns:a16="http://schemas.microsoft.com/office/drawing/2014/main" id="{63A26278-5AA1-4507-957B-F0EE019CF6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494" t="11401" r="17447" b="12077"/>
          <a:stretch/>
        </p:blipFill>
        <p:spPr bwMode="auto">
          <a:xfrm>
            <a:off x="1802944" y="2978012"/>
            <a:ext cx="3021496" cy="21654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Galaxy A71 được cập nhật lên Android 13 và OneUI 5.0">
            <a:extLst>
              <a:ext uri="{FF2B5EF4-FFF2-40B4-BE49-F238E27FC236}">
                <a16:creationId xmlns:a16="http://schemas.microsoft.com/office/drawing/2014/main" id="{74DCE5FB-4D03-4447-B79F-3F90FE9D16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717" t="6377" r="38913" b="6280"/>
          <a:stretch/>
        </p:blipFill>
        <p:spPr bwMode="auto">
          <a:xfrm>
            <a:off x="1578874" y="178788"/>
            <a:ext cx="1277656" cy="26860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Giao diện iOS 14 trên iPhone">
            <a:extLst>
              <a:ext uri="{FF2B5EF4-FFF2-40B4-BE49-F238E27FC236}">
                <a16:creationId xmlns:a16="http://schemas.microsoft.com/office/drawing/2014/main" id="{F1C79C8D-28E3-46C5-9EE0-7BAEF9F805F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323" t="4181" r="36776" b="3572"/>
          <a:stretch/>
        </p:blipFill>
        <p:spPr bwMode="auto">
          <a:xfrm>
            <a:off x="7722137" y="153824"/>
            <a:ext cx="1201282" cy="249483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910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000">
                <a:latin typeface="Roboto Condensed" panose="02000000000000000000" pitchFamily="2" charset="0"/>
                <a:ea typeface="Roboto Condensed" panose="02000000000000000000" pitchFamily="2" charset="0"/>
                <a:cs typeface="Roboto Condensed" panose="02000000000000000000" pitchFamily="2" charset="0"/>
              </a:rPr>
              <a:t>LỊCH SỬ PHÁT TRIỂN CỦA HỆ ĐIỀU HÀNH MÁY TÍNH CÁ NHÂN</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119270" y="9939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1</a:t>
            </a:r>
            <a:endParaRPr sz="2800" dirty="0"/>
          </a:p>
        </p:txBody>
      </p:sp>
      <p:graphicFrame>
        <p:nvGraphicFramePr>
          <p:cNvPr id="2" name="Diagram 1">
            <a:extLst>
              <a:ext uri="{FF2B5EF4-FFF2-40B4-BE49-F238E27FC236}">
                <a16:creationId xmlns:a16="http://schemas.microsoft.com/office/drawing/2014/main" id="{3F5A302F-7CAB-31B1-1154-814FEB785BD4}"/>
              </a:ext>
            </a:extLst>
          </p:cNvPr>
          <p:cNvGraphicFramePr/>
          <p:nvPr>
            <p:extLst>
              <p:ext uri="{D42A27DB-BD31-4B8C-83A1-F6EECF244321}">
                <p14:modId xmlns:p14="http://schemas.microsoft.com/office/powerpoint/2010/main" val="1931484350"/>
              </p:ext>
            </p:extLst>
          </p:nvPr>
        </p:nvGraphicFramePr>
        <p:xfrm>
          <a:off x="300064" y="1219445"/>
          <a:ext cx="3584418" cy="1968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oogle Shape;319;p34">
            <a:extLst>
              <a:ext uri="{FF2B5EF4-FFF2-40B4-BE49-F238E27FC236}">
                <a16:creationId xmlns:a16="http://schemas.microsoft.com/office/drawing/2014/main" id="{1FEF9EB3-398D-23C6-1301-33A9763CA567}"/>
              </a:ext>
            </a:extLst>
          </p:cNvPr>
          <p:cNvGrpSpPr/>
          <p:nvPr/>
        </p:nvGrpSpPr>
        <p:grpSpPr>
          <a:xfrm>
            <a:off x="4028729" y="1483482"/>
            <a:ext cx="4639123" cy="2566004"/>
            <a:chOff x="1177450" y="241631"/>
            <a:chExt cx="6173152" cy="3616776"/>
          </a:xfrm>
        </p:grpSpPr>
        <p:sp>
          <p:nvSpPr>
            <p:cNvPr id="6" name="Google Shape;320;p34">
              <a:extLst>
                <a:ext uri="{FF2B5EF4-FFF2-40B4-BE49-F238E27FC236}">
                  <a16:creationId xmlns:a16="http://schemas.microsoft.com/office/drawing/2014/main" id="{65FD4174-78F5-0D77-BAEB-282307048A4D}"/>
                </a:ext>
              </a:extLst>
            </p:cNvPr>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Google Shape;321;p34">
              <a:extLst>
                <a:ext uri="{FF2B5EF4-FFF2-40B4-BE49-F238E27FC236}">
                  <a16:creationId xmlns:a16="http://schemas.microsoft.com/office/drawing/2014/main" id="{A92BCACE-F757-1B0C-C00D-723C2305FF4E}"/>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322;p34">
              <a:extLst>
                <a:ext uri="{FF2B5EF4-FFF2-40B4-BE49-F238E27FC236}">
                  <a16:creationId xmlns:a16="http://schemas.microsoft.com/office/drawing/2014/main" id="{7AA9C655-0F3E-7DB0-25C1-DDCCBC7E9DE4}"/>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323;p34">
              <a:extLst>
                <a:ext uri="{FF2B5EF4-FFF2-40B4-BE49-F238E27FC236}">
                  <a16:creationId xmlns:a16="http://schemas.microsoft.com/office/drawing/2014/main" id="{35E9B3E4-30D0-6267-2F28-423F43007193}"/>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050" name="Picture 2" descr="Hệ điều hành Windows 10 Pro x64 dành cho workstation có gì nổi bật?">
            <a:extLst>
              <a:ext uri="{FF2B5EF4-FFF2-40B4-BE49-F238E27FC236}">
                <a16:creationId xmlns:a16="http://schemas.microsoft.com/office/drawing/2014/main" id="{4A2CCF81-B0B9-3F98-CBBF-CC1593D946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7624" y="1622544"/>
            <a:ext cx="3654080" cy="2159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12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
                                        <p:tgtEl>
                                          <p:spTgt spid="1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33587D31-9733-492D-900B-33FAAFED4533}"/>
                                            </p:graphicEl>
                                          </p:spTgt>
                                        </p:tgtEl>
                                        <p:attrNameLst>
                                          <p:attrName>style.visibility</p:attrName>
                                        </p:attrNameLst>
                                      </p:cBhvr>
                                      <p:to>
                                        <p:strVal val="visible"/>
                                      </p:to>
                                    </p:set>
                                    <p:animEffect transition="in" filter="fade">
                                      <p:cBhvr>
                                        <p:cTn id="17" dur="500"/>
                                        <p:tgtEl>
                                          <p:spTgt spid="2">
                                            <p:graphicEl>
                                              <a:dgm id="{33587D31-9733-492D-900B-33FAAFED453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graphicEl>
                                              <a:dgm id="{81B2BCE5-0B3B-4D64-B1AB-65AC61252D45}"/>
                                            </p:graphicEl>
                                          </p:spTgt>
                                        </p:tgtEl>
                                        <p:attrNameLst>
                                          <p:attrName>style.visibility</p:attrName>
                                        </p:attrNameLst>
                                      </p:cBhvr>
                                      <p:to>
                                        <p:strVal val="visible"/>
                                      </p:to>
                                    </p:set>
                                    <p:animEffect transition="in" filter="fade">
                                      <p:cBhvr>
                                        <p:cTn id="30" dur="500"/>
                                        <p:tgtEl>
                                          <p:spTgt spid="2">
                                            <p:graphicEl>
                                              <a:dgm id="{81B2BCE5-0B3B-4D64-B1AB-65AC61252D45}"/>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graphicEl>
                                              <a:dgm id="{B5BE712F-31A9-49A0-B76F-057A9B9D6CE1}"/>
                                            </p:graphicEl>
                                          </p:spTgt>
                                        </p:tgtEl>
                                        <p:attrNameLst>
                                          <p:attrName>style.visibility</p:attrName>
                                        </p:attrNameLst>
                                      </p:cBhvr>
                                      <p:to>
                                        <p:strVal val="visible"/>
                                      </p:to>
                                    </p:set>
                                    <p:animEffect transition="in" filter="fade">
                                      <p:cBhvr>
                                        <p:cTn id="33" dur="500"/>
                                        <p:tgtEl>
                                          <p:spTgt spid="2">
                                            <p:graphicEl>
                                              <a:dgm id="{B5BE712F-31A9-49A0-B76F-057A9B9D6CE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8" grpId="0"/>
      <p:bldGraphic spid="2"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000">
                <a:latin typeface="Roboto Condensed" panose="02000000000000000000" pitchFamily="2" charset="0"/>
                <a:ea typeface="Roboto Condensed" panose="02000000000000000000" pitchFamily="2" charset="0"/>
                <a:cs typeface="Roboto Condensed" panose="02000000000000000000" pitchFamily="2" charset="0"/>
              </a:rPr>
              <a:t>LỊCH SỬ PHÁT TRIỂN CỦA HỆ ĐIỀU HÀNH MÁY TÍNH CÁ NHÂN</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1</a:t>
            </a:r>
            <a:endParaRPr sz="2800"/>
          </a:p>
        </p:txBody>
      </p:sp>
      <p:pic>
        <p:nvPicPr>
          <p:cNvPr id="4" name="Picture 3">
            <a:extLst>
              <a:ext uri="{FF2B5EF4-FFF2-40B4-BE49-F238E27FC236}">
                <a16:creationId xmlns:a16="http://schemas.microsoft.com/office/drawing/2014/main" id="{CDD7B929-2DCD-4F4D-A274-06F2677B3D5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68214" y="1220542"/>
            <a:ext cx="8401050" cy="3581400"/>
          </a:xfrm>
          <a:prstGeom prst="rect">
            <a:avLst/>
          </a:prstGeom>
        </p:spPr>
      </p:pic>
    </p:spTree>
    <p:extLst>
      <p:ext uri="{BB962C8B-B14F-4D97-AF65-F5344CB8AC3E}">
        <p14:creationId xmlns:p14="http://schemas.microsoft.com/office/powerpoint/2010/main" val="117605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3078" name="Picture 6" descr="Keyboard Png Free Download - Keyboard Images Free Download, Transparent Png  , Transparent Png Image - PNGitem">
            <a:extLst>
              <a:ext uri="{FF2B5EF4-FFF2-40B4-BE49-F238E27FC236}">
                <a16:creationId xmlns:a16="http://schemas.microsoft.com/office/drawing/2014/main" id="{53DA2396-B76B-21D0-E899-309206E95A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67" b="89941" l="6047" r="93605">
                        <a14:foregroundMark x1="6047" y1="87574" x2="14884" y2="25740"/>
                        <a14:foregroundMark x1="92442" y1="72781" x2="93605" y2="33728"/>
                      </a14:backgroundRemoval>
                    </a14:imgEffect>
                  </a14:imgLayer>
                </a14:imgProps>
              </a:ext>
              <a:ext uri="{28A0092B-C50C-407E-A947-70E740481C1C}">
                <a14:useLocalDpi xmlns:a14="http://schemas.microsoft.com/office/drawing/2010/main" val="0"/>
              </a:ext>
            </a:extLst>
          </a:blip>
          <a:srcRect/>
          <a:stretch>
            <a:fillRect/>
          </a:stretch>
        </p:blipFill>
        <p:spPr bwMode="auto">
          <a:xfrm flipV="1">
            <a:off x="4214044" y="3985811"/>
            <a:ext cx="2232359" cy="877369"/>
          </a:xfrm>
          <a:prstGeom prst="rect">
            <a:avLst/>
          </a:prstGeom>
          <a:noFill/>
          <a:extLst>
            <a:ext uri="{909E8E84-426E-40DD-AFC4-6F175D3DCCD1}">
              <a14:hiddenFill xmlns:a14="http://schemas.microsoft.com/office/drawing/2010/main">
                <a:solidFill>
                  <a:srgbClr val="FFFFFF"/>
                </a:solidFill>
              </a14:hiddenFill>
            </a:ext>
          </a:extLst>
        </p:spPr>
      </p:pic>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000">
                <a:latin typeface="Roboto Condensed" panose="02000000000000000000" pitchFamily="2" charset="0"/>
                <a:ea typeface="Roboto Condensed" panose="02000000000000000000" pitchFamily="2" charset="0"/>
                <a:cs typeface="Roboto Condensed" panose="02000000000000000000" pitchFamily="2" charset="0"/>
              </a:rPr>
              <a:t>LỊCH SỬ PHÁT TRIỂN CỦA HỆ ĐIỀU HÀNH MÁY TÍNH CÁ NHÂN</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1</a:t>
            </a:r>
            <a:endParaRPr sz="2800"/>
          </a:p>
        </p:txBody>
      </p:sp>
      <p:sp>
        <p:nvSpPr>
          <p:cNvPr id="7" name="Freeform: Shape 6">
            <a:extLst>
              <a:ext uri="{FF2B5EF4-FFF2-40B4-BE49-F238E27FC236}">
                <a16:creationId xmlns:a16="http://schemas.microsoft.com/office/drawing/2014/main" id="{8AE50482-8B9A-4D6E-A797-E8E9AB79961E}"/>
              </a:ext>
            </a:extLst>
          </p:cNvPr>
          <p:cNvSpPr/>
          <p:nvPr/>
        </p:nvSpPr>
        <p:spPr>
          <a:xfrm>
            <a:off x="304283" y="1355941"/>
            <a:ext cx="3147107" cy="431805"/>
          </a:xfrm>
          <a:custGeom>
            <a:avLst/>
            <a:gdLst>
              <a:gd name="connsiteX0" fmla="*/ 0 w 3147107"/>
              <a:gd name="connsiteY0" fmla="*/ 43181 h 431805"/>
              <a:gd name="connsiteX1" fmla="*/ 43181 w 3147107"/>
              <a:gd name="connsiteY1" fmla="*/ 0 h 431805"/>
              <a:gd name="connsiteX2" fmla="*/ 3103927 w 3147107"/>
              <a:gd name="connsiteY2" fmla="*/ 0 h 431805"/>
              <a:gd name="connsiteX3" fmla="*/ 3147108 w 3147107"/>
              <a:gd name="connsiteY3" fmla="*/ 43181 h 431805"/>
              <a:gd name="connsiteX4" fmla="*/ 3147107 w 3147107"/>
              <a:gd name="connsiteY4" fmla="*/ 388625 h 431805"/>
              <a:gd name="connsiteX5" fmla="*/ 3103926 w 3147107"/>
              <a:gd name="connsiteY5" fmla="*/ 431806 h 431805"/>
              <a:gd name="connsiteX6" fmla="*/ 43181 w 3147107"/>
              <a:gd name="connsiteY6" fmla="*/ 431805 h 431805"/>
              <a:gd name="connsiteX7" fmla="*/ 0 w 3147107"/>
              <a:gd name="connsiteY7" fmla="*/ 388624 h 431805"/>
              <a:gd name="connsiteX8" fmla="*/ 0 w 3147107"/>
              <a:gd name="connsiteY8" fmla="*/ 43181 h 43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7107" h="431805">
                <a:moveTo>
                  <a:pt x="0" y="43181"/>
                </a:moveTo>
                <a:cubicBezTo>
                  <a:pt x="0" y="19333"/>
                  <a:pt x="19333" y="0"/>
                  <a:pt x="43181" y="0"/>
                </a:cubicBezTo>
                <a:lnTo>
                  <a:pt x="3103927" y="0"/>
                </a:lnTo>
                <a:cubicBezTo>
                  <a:pt x="3127775" y="0"/>
                  <a:pt x="3147108" y="19333"/>
                  <a:pt x="3147108" y="43181"/>
                </a:cubicBezTo>
                <a:cubicBezTo>
                  <a:pt x="3147108" y="158329"/>
                  <a:pt x="3147107" y="273477"/>
                  <a:pt x="3147107" y="388625"/>
                </a:cubicBezTo>
                <a:cubicBezTo>
                  <a:pt x="3147107" y="412473"/>
                  <a:pt x="3127774" y="431806"/>
                  <a:pt x="3103926" y="431806"/>
                </a:cubicBezTo>
                <a:lnTo>
                  <a:pt x="43181" y="431805"/>
                </a:lnTo>
                <a:cubicBezTo>
                  <a:pt x="19333" y="431805"/>
                  <a:pt x="0" y="412472"/>
                  <a:pt x="0" y="388624"/>
                </a:cubicBezTo>
                <a:lnTo>
                  <a:pt x="0" y="43181"/>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46937" tIns="35507" rIns="46937" bIns="35507"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Roboto" panose="02000000000000000000" pitchFamily="2" charset="0"/>
                <a:ea typeface="Roboto" panose="02000000000000000000" pitchFamily="2" charset="0"/>
                <a:cs typeface="Roboto" panose="02000000000000000000" pitchFamily="2" charset="0"/>
              </a:rPr>
              <a:t>Chức</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năng</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của</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hệ</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điều</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hành</a:t>
            </a:r>
            <a:endParaRPr lang="en-US" sz="1800" kern="1200" dirty="0"/>
          </a:p>
        </p:txBody>
      </p:sp>
      <p:sp>
        <p:nvSpPr>
          <p:cNvPr id="8" name="Freeform: Shape 7">
            <a:extLst>
              <a:ext uri="{FF2B5EF4-FFF2-40B4-BE49-F238E27FC236}">
                <a16:creationId xmlns:a16="http://schemas.microsoft.com/office/drawing/2014/main" id="{E7D5FF82-B154-40D0-9CFF-50277BF2E1AC}"/>
              </a:ext>
            </a:extLst>
          </p:cNvPr>
          <p:cNvSpPr/>
          <p:nvPr/>
        </p:nvSpPr>
        <p:spPr>
          <a:xfrm>
            <a:off x="618993" y="1787746"/>
            <a:ext cx="314710" cy="323853"/>
          </a:xfrm>
          <a:custGeom>
            <a:avLst/>
            <a:gdLst/>
            <a:ahLst/>
            <a:cxnLst/>
            <a:rect l="0" t="0" r="0" b="0"/>
            <a:pathLst>
              <a:path>
                <a:moveTo>
                  <a:pt x="0" y="0"/>
                </a:moveTo>
                <a:lnTo>
                  <a:pt x="0" y="323853"/>
                </a:lnTo>
                <a:lnTo>
                  <a:pt x="314710" y="323853"/>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2E337C09-BC3A-4A4C-8BC2-45E47E8B56DB}"/>
              </a:ext>
            </a:extLst>
          </p:cNvPr>
          <p:cNvSpPr/>
          <p:nvPr/>
        </p:nvSpPr>
        <p:spPr>
          <a:xfrm>
            <a:off x="933704" y="1895697"/>
            <a:ext cx="2410384" cy="431805"/>
          </a:xfrm>
          <a:custGeom>
            <a:avLst/>
            <a:gdLst>
              <a:gd name="connsiteX0" fmla="*/ 0 w 2410384"/>
              <a:gd name="connsiteY0" fmla="*/ 43181 h 431805"/>
              <a:gd name="connsiteX1" fmla="*/ 43181 w 2410384"/>
              <a:gd name="connsiteY1" fmla="*/ 0 h 431805"/>
              <a:gd name="connsiteX2" fmla="*/ 2367204 w 2410384"/>
              <a:gd name="connsiteY2" fmla="*/ 0 h 431805"/>
              <a:gd name="connsiteX3" fmla="*/ 2410385 w 2410384"/>
              <a:gd name="connsiteY3" fmla="*/ 43181 h 431805"/>
              <a:gd name="connsiteX4" fmla="*/ 2410384 w 2410384"/>
              <a:gd name="connsiteY4" fmla="*/ 388625 h 431805"/>
              <a:gd name="connsiteX5" fmla="*/ 2367203 w 2410384"/>
              <a:gd name="connsiteY5" fmla="*/ 431806 h 431805"/>
              <a:gd name="connsiteX6" fmla="*/ 43181 w 2410384"/>
              <a:gd name="connsiteY6" fmla="*/ 431805 h 431805"/>
              <a:gd name="connsiteX7" fmla="*/ 0 w 2410384"/>
              <a:gd name="connsiteY7" fmla="*/ 388624 h 431805"/>
              <a:gd name="connsiteX8" fmla="*/ 0 w 2410384"/>
              <a:gd name="connsiteY8" fmla="*/ 43181 h 43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0384" h="431805">
                <a:moveTo>
                  <a:pt x="0" y="43181"/>
                </a:moveTo>
                <a:cubicBezTo>
                  <a:pt x="0" y="19333"/>
                  <a:pt x="19333" y="0"/>
                  <a:pt x="43181" y="0"/>
                </a:cubicBezTo>
                <a:lnTo>
                  <a:pt x="2367204" y="0"/>
                </a:lnTo>
                <a:cubicBezTo>
                  <a:pt x="2391052" y="0"/>
                  <a:pt x="2410385" y="19333"/>
                  <a:pt x="2410385" y="43181"/>
                </a:cubicBezTo>
                <a:cubicBezTo>
                  <a:pt x="2410385" y="158329"/>
                  <a:pt x="2410384" y="273477"/>
                  <a:pt x="2410384" y="388625"/>
                </a:cubicBezTo>
                <a:cubicBezTo>
                  <a:pt x="2410384" y="412473"/>
                  <a:pt x="2391051" y="431806"/>
                  <a:pt x="2367203" y="431806"/>
                </a:cubicBezTo>
                <a:lnTo>
                  <a:pt x="43181" y="431805"/>
                </a:lnTo>
                <a:cubicBezTo>
                  <a:pt x="19333" y="431805"/>
                  <a:pt x="0" y="412472"/>
                  <a:pt x="0" y="388624"/>
                </a:cubicBezTo>
                <a:lnTo>
                  <a:pt x="0" y="43181"/>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937" tIns="35507" rIns="46937" bIns="35507" numCol="1" spcCol="1270" anchor="ctr" anchorCtr="0">
            <a:noAutofit/>
          </a:bodyPr>
          <a:lstStyle/>
          <a:p>
            <a:pPr marL="0" lvl="0" indent="0" algn="l" defTabSz="800100">
              <a:lnSpc>
                <a:spcPct val="90000"/>
              </a:lnSpc>
              <a:spcBef>
                <a:spcPct val="0"/>
              </a:spcBef>
              <a:spcAft>
                <a:spcPct val="35000"/>
              </a:spcAft>
              <a:buNone/>
            </a:pPr>
            <a:r>
              <a:rPr lang="en-US" sz="1800" kern="1200" dirty="0" err="1">
                <a:latin typeface="Roboto" panose="02000000000000000000" pitchFamily="2" charset="0"/>
                <a:ea typeface="Roboto" panose="02000000000000000000" pitchFamily="2" charset="0"/>
                <a:cs typeface="Roboto" panose="02000000000000000000" pitchFamily="2" charset="0"/>
              </a:rPr>
              <a:t>Quản</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lí</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thiết</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bị</a:t>
            </a:r>
            <a:r>
              <a:rPr lang="en-US" sz="1800" kern="1200" dirty="0">
                <a:latin typeface="Roboto" panose="02000000000000000000" pitchFamily="2" charset="0"/>
                <a:ea typeface="Roboto" panose="02000000000000000000" pitchFamily="2" charset="0"/>
                <a:cs typeface="Roboto" panose="02000000000000000000" pitchFamily="2" charset="0"/>
              </a:rPr>
              <a:t> </a:t>
            </a:r>
            <a:endParaRPr lang="en-US" sz="1800" kern="1200" dirty="0"/>
          </a:p>
        </p:txBody>
      </p:sp>
      <p:pic>
        <p:nvPicPr>
          <p:cNvPr id="3" name="Picture 2">
            <a:extLst>
              <a:ext uri="{FF2B5EF4-FFF2-40B4-BE49-F238E27FC236}">
                <a16:creationId xmlns:a16="http://schemas.microsoft.com/office/drawing/2014/main" id="{7DE5E9AF-64A7-7E55-2EEE-12BE319AC18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694" b="95000" l="10000" r="90000">
                        <a14:foregroundMark x1="46806" y1="39583" x2="43472" y2="19722"/>
                        <a14:foregroundMark x1="43472" y1="19722" x2="43750" y2="17639"/>
                        <a14:foregroundMark x1="24583" y1="55833" x2="27500" y2="70417"/>
                        <a14:foregroundMark x1="34722" y1="90694" x2="52917" y2="95000"/>
                        <a14:foregroundMark x1="52917" y1="95000" x2="63750" y2="89306"/>
                        <a14:foregroundMark x1="41250" y1="9583" x2="54861" y2="9861"/>
                        <a14:foregroundMark x1="49028" y1="5694" x2="49028" y2="5694"/>
                        <a14:foregroundMark x1="72500" y1="57500" x2="72500" y2="65972"/>
                      </a14:backgroundRemoval>
                    </a14:imgEffect>
                  </a14:imgLayer>
                </a14:imgProps>
              </a:ext>
              <a:ext uri="{28A0092B-C50C-407E-A947-70E740481C1C}">
                <a14:useLocalDpi xmlns:a14="http://schemas.microsoft.com/office/drawing/2010/main" val="0"/>
              </a:ext>
            </a:extLst>
          </a:blip>
          <a:stretch>
            <a:fillRect/>
          </a:stretch>
        </p:blipFill>
        <p:spPr>
          <a:xfrm>
            <a:off x="4505809" y="1768030"/>
            <a:ext cx="659864" cy="659864"/>
          </a:xfrm>
          <a:prstGeom prst="rect">
            <a:avLst/>
          </a:prstGeom>
        </p:spPr>
      </p:pic>
      <p:pic>
        <p:nvPicPr>
          <p:cNvPr id="4" name="Picture 3">
            <a:extLst>
              <a:ext uri="{FF2B5EF4-FFF2-40B4-BE49-F238E27FC236}">
                <a16:creationId xmlns:a16="http://schemas.microsoft.com/office/drawing/2014/main" id="{93E5A53E-676C-2644-1CCB-2A3EDDCB27EB}"/>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214" b="90536" l="10000" r="90000">
                        <a14:foregroundMark x1="52333" y1="8214" x2="52333" y2="8214"/>
                        <a14:foregroundMark x1="43444" y1="90536" x2="51222" y2="89643"/>
                        <a14:foregroundMark x1="42667" y1="3036" x2="48556" y2="3214"/>
                        <a14:foregroundMark x1="48556" y1="3214" x2="48889" y2="4643"/>
                      </a14:backgroundRemoval>
                    </a14:imgEffect>
                  </a14:imgLayer>
                </a14:imgProps>
              </a:ext>
              <a:ext uri="{28A0092B-C50C-407E-A947-70E740481C1C}">
                <a14:useLocalDpi xmlns:a14="http://schemas.microsoft.com/office/drawing/2010/main" val="0"/>
              </a:ext>
            </a:extLst>
          </a:blip>
          <a:stretch>
            <a:fillRect/>
          </a:stretch>
        </p:blipFill>
        <p:spPr>
          <a:xfrm>
            <a:off x="4715446" y="2296412"/>
            <a:ext cx="2335279" cy="1453061"/>
          </a:xfrm>
          <a:prstGeom prst="rect">
            <a:avLst/>
          </a:prstGeom>
        </p:spPr>
      </p:pic>
      <p:pic>
        <p:nvPicPr>
          <p:cNvPr id="5" name="Picture 4">
            <a:extLst>
              <a:ext uri="{FF2B5EF4-FFF2-40B4-BE49-F238E27FC236}">
                <a16:creationId xmlns:a16="http://schemas.microsoft.com/office/drawing/2014/main" id="{3E7CFA56-6A8D-9729-3F74-A5F6B39376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6403" y="1111327"/>
            <a:ext cx="1483558" cy="1251752"/>
          </a:xfrm>
          <a:prstGeom prst="rect">
            <a:avLst/>
          </a:prstGeom>
        </p:spPr>
      </p:pic>
      <p:pic>
        <p:nvPicPr>
          <p:cNvPr id="15" name="Picture 14">
            <a:extLst>
              <a:ext uri="{FF2B5EF4-FFF2-40B4-BE49-F238E27FC236}">
                <a16:creationId xmlns:a16="http://schemas.microsoft.com/office/drawing/2014/main" id="{C2CA7419-4715-0720-4B86-05427857635B}"/>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3429" r="99143">
                        <a14:foregroundMark x1="4000" y1="45714" x2="3429" y2="50571"/>
                        <a14:foregroundMark x1="45429" y1="79714" x2="54000" y2="72857"/>
                        <a14:foregroundMark x1="62571" y1="61429" x2="67429" y2="58286"/>
                        <a14:foregroundMark x1="81714" y1="20000" x2="82927" y2="20433"/>
                        <a14:foregroundMark x1="91117" y1="23004" x2="94000" y2="24286"/>
                        <a14:foregroundMark x1="80286" y1="19714" x2="82941" y2="20461"/>
                        <a14:foregroundMark x1="97143" y1="28286" x2="97143" y2="28286"/>
                        <a14:foregroundMark x1="98994" y1="32000" x2="99143" y2="32286"/>
                        <a14:foregroundMark x1="96487" y1="27179" x2="98994" y2="32000"/>
                        <a14:foregroundMark x1="95429" y1="25143" x2="95668" y2="25603"/>
                        <a14:foregroundMark x1="95714" y1="26286" x2="95714" y2="26286"/>
                        <a14:foregroundMark x1="97143" y1="28000" x2="97143" y2="28000"/>
                        <a14:foregroundMark x1="97714" y1="29143" x2="97714" y2="29143"/>
                        <a14:foregroundMark x1="96857" y1="27143" x2="96857" y2="27143"/>
                        <a14:backgroundMark x1="84000" y1="22000" x2="84000" y2="22000"/>
                        <a14:backgroundMark x1="84857" y1="22286" x2="84857" y2="22286"/>
                        <a14:backgroundMark x1="86286" y1="23143" x2="83714" y2="22000"/>
                        <a14:backgroundMark x1="88286" y1="23143" x2="85714" y2="22286"/>
                        <a14:backgroundMark x1="99143" y1="32000" x2="99143" y2="32000"/>
                        <a14:backgroundMark x1="99143" y1="32286" x2="99143" y2="32286"/>
                        <a14:backgroundMark x1="98857" y1="33429" x2="98857" y2="33429"/>
                        <a14:backgroundMark x1="96666" y1="28000" x2="96571" y2="27429"/>
                        <a14:backgroundMark x1="96857" y1="29143" x2="96666" y2="28000"/>
                        <a14:backgroundMark x1="97143" y1="29143" x2="97143" y2="28857"/>
                        <a14:backgroundMark x1="97143" y1="30286" x2="97143" y2="29143"/>
                        <a14:backgroundMark x1="89429" y1="23429" x2="88000" y2="22000"/>
                        <a14:backgroundMark x1="82286" y1="21429" x2="90571" y2="23714"/>
                      </a14:backgroundRemoval>
                    </a14:imgEffect>
                  </a14:imgLayer>
                </a14:imgProps>
              </a:ext>
              <a:ext uri="{28A0092B-C50C-407E-A947-70E740481C1C}">
                <a14:useLocalDpi xmlns:a14="http://schemas.microsoft.com/office/drawing/2010/main" val="0"/>
              </a:ext>
            </a:extLst>
          </a:blip>
          <a:stretch>
            <a:fillRect/>
          </a:stretch>
        </p:blipFill>
        <p:spPr>
          <a:xfrm>
            <a:off x="6675047" y="3390908"/>
            <a:ext cx="1254914" cy="1254914"/>
          </a:xfrm>
          <a:prstGeom prst="rect">
            <a:avLst/>
          </a:prstGeom>
        </p:spPr>
      </p:pic>
      <p:sp>
        <p:nvSpPr>
          <p:cNvPr id="16" name="TextBox 15">
            <a:extLst>
              <a:ext uri="{FF2B5EF4-FFF2-40B4-BE49-F238E27FC236}">
                <a16:creationId xmlns:a16="http://schemas.microsoft.com/office/drawing/2014/main" id="{424075B7-F6B2-2EEA-7D78-13B948B4E85E}"/>
              </a:ext>
            </a:extLst>
          </p:cNvPr>
          <p:cNvSpPr txBox="1"/>
          <p:nvPr/>
        </p:nvSpPr>
        <p:spPr>
          <a:xfrm>
            <a:off x="4571756" y="4101331"/>
            <a:ext cx="1429287" cy="646331"/>
          </a:xfrm>
          <a:prstGeom prst="rect">
            <a:avLst/>
          </a:prstGeom>
          <a:noFill/>
        </p:spPr>
        <p:txBody>
          <a:bodyPr wrap="square">
            <a:spAutoFit/>
          </a:bodyPr>
          <a:lstStyle/>
          <a:p>
            <a:pPr algn="just"/>
            <a:r>
              <a:rPr lang="en-US" sz="600"/>
              <a:t>Buổi sáng mai hôm ấy, một buổi mai đầy sương thu và gió lạnh. Mẹ tôi âu yếm nắm tay tôi dẫn đi trên con đường làng dài và hẹp. Con đường này tôi đã quen đi lại lắm lần, nhưng lần này tự nhiên tôi thấy lạ. </a:t>
            </a:r>
            <a:endParaRPr lang="en-US" sz="60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0B4D45CB-4E6C-3F59-4506-9297118B3E05}"/>
              </a:ext>
            </a:extLst>
          </p:cNvPr>
          <p:cNvPicPr>
            <a:picLocks noChangeAspect="1"/>
          </p:cNvPicPr>
          <p:nvPr/>
        </p:nvPicPr>
        <p:blipFill>
          <a:blip r:embed="rId12"/>
          <a:stretch>
            <a:fillRect/>
          </a:stretch>
        </p:blipFill>
        <p:spPr>
          <a:xfrm>
            <a:off x="6577861" y="1268582"/>
            <a:ext cx="1201728" cy="675972"/>
          </a:xfrm>
          <a:prstGeom prst="rect">
            <a:avLst/>
          </a:prstGeom>
        </p:spPr>
      </p:pic>
      <p:sp>
        <p:nvSpPr>
          <p:cNvPr id="18" name="TextBox 17">
            <a:extLst>
              <a:ext uri="{FF2B5EF4-FFF2-40B4-BE49-F238E27FC236}">
                <a16:creationId xmlns:a16="http://schemas.microsoft.com/office/drawing/2014/main" id="{0B85EE49-AF81-2FCB-F0A0-AE0CDAD7EA40}"/>
              </a:ext>
            </a:extLst>
          </p:cNvPr>
          <p:cNvSpPr txBox="1"/>
          <p:nvPr/>
        </p:nvSpPr>
        <p:spPr>
          <a:xfrm>
            <a:off x="6473538" y="1346195"/>
            <a:ext cx="1429287" cy="646331"/>
          </a:xfrm>
          <a:prstGeom prst="rect">
            <a:avLst/>
          </a:prstGeom>
          <a:noFill/>
        </p:spPr>
        <p:txBody>
          <a:bodyPr wrap="square">
            <a:spAutoFit/>
          </a:bodyPr>
          <a:lstStyle/>
          <a:p>
            <a:pPr algn="just"/>
            <a:r>
              <a:rPr lang="en-US" sz="600"/>
              <a:t>Buổi sáng mai hôm ấy, một buổi mai đầy sương thu và gió lạnh. Mẹ tôi âu yếm nắm tay tôi dẫn đi trên con đường làng dài và hẹp. Con đường này tôi đã quen đi lại lắm lần, nhưng lần này tự nhiên tôi thấy lạ. </a:t>
            </a:r>
            <a:endParaRPr lang="en-US" sz="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357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56" presetClass="path" presetSubtype="0" accel="50000" decel="50000" fill="hold" grpId="1" nodeType="clickEffect">
                                  <p:stCondLst>
                                    <p:cond delay="0"/>
                                  </p:stCondLst>
                                  <p:childTnLst>
                                    <p:animMotion origin="layout" path="M 5E-6 4.81481E-6 L 0.06528 -0.29538 " pathEditMode="relative" rAng="0" ptsTypes="AA">
                                      <p:cBhvr>
                                        <p:cTn id="43" dur="500" fill="hold"/>
                                        <p:tgtEl>
                                          <p:spTgt spid="16"/>
                                        </p:tgtEl>
                                        <p:attrNameLst>
                                          <p:attrName>ppt_x</p:attrName>
                                          <p:attrName>ppt_y</p:attrName>
                                        </p:attrNameLst>
                                      </p:cBhvr>
                                      <p:rCtr x="3264" y="-14784"/>
                                    </p:animMotion>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2" nodeType="clickEffect">
                                  <p:stCondLst>
                                    <p:cond delay="0"/>
                                  </p:stCondLst>
                                  <p:childTnLst>
                                    <p:anim calcmode="lin" valueType="num">
                                      <p:cBhvr>
                                        <p:cTn id="47" dur="500"/>
                                        <p:tgtEl>
                                          <p:spTgt spid="16"/>
                                        </p:tgtEl>
                                        <p:attrNameLst>
                                          <p:attrName>ppt_w</p:attrName>
                                        </p:attrNameLst>
                                      </p:cBhvr>
                                      <p:tavLst>
                                        <p:tav tm="0">
                                          <p:val>
                                            <p:strVal val="ppt_w"/>
                                          </p:val>
                                        </p:tav>
                                        <p:tav tm="100000">
                                          <p:val>
                                            <p:fltVal val="0"/>
                                          </p:val>
                                        </p:tav>
                                      </p:tavLst>
                                    </p:anim>
                                    <p:anim calcmode="lin" valueType="num">
                                      <p:cBhvr>
                                        <p:cTn id="48" dur="500"/>
                                        <p:tgtEl>
                                          <p:spTgt spid="16"/>
                                        </p:tgtEl>
                                        <p:attrNameLst>
                                          <p:attrName>ppt_h</p:attrName>
                                        </p:attrNameLst>
                                      </p:cBhvr>
                                      <p:tavLst>
                                        <p:tav tm="0">
                                          <p:val>
                                            <p:strVal val="ppt_h"/>
                                          </p:val>
                                        </p:tav>
                                        <p:tav tm="100000">
                                          <p:val>
                                            <p:fltVal val="0"/>
                                          </p:val>
                                        </p:tav>
                                      </p:tavLst>
                                    </p:anim>
                                    <p:animEffect transition="out" filter="fad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000">
                <a:latin typeface="Roboto Condensed" panose="02000000000000000000" pitchFamily="2" charset="0"/>
                <a:ea typeface="Roboto Condensed" panose="02000000000000000000" pitchFamily="2" charset="0"/>
                <a:cs typeface="Roboto Condensed" panose="02000000000000000000" pitchFamily="2" charset="0"/>
              </a:rPr>
              <a:t>LỊCH SỬ PHÁT TRIỂN CỦA HỆ ĐIỀU HÀNH MÁY TÍNH CÁ NHÂN</a:t>
            </a:r>
            <a:endParaRPr sz="2000">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ACA5807E-D005-311D-CEBC-8464A7C18EC3}"/>
              </a:ext>
            </a:extLst>
          </p:cNvPr>
          <p:cNvPicPr>
            <a:picLocks noChangeAspect="1"/>
          </p:cNvPicPr>
          <p:nvPr/>
        </p:nvPicPr>
        <p:blipFill>
          <a:blip r:embed="rId3"/>
          <a:stretch>
            <a:fillRect/>
          </a:stretch>
        </p:blipFill>
        <p:spPr>
          <a:xfrm>
            <a:off x="5530875" y="2562232"/>
            <a:ext cx="2217462" cy="2321732"/>
          </a:xfrm>
          <a:prstGeom prst="rect">
            <a:avLst/>
          </a:prstGeom>
        </p:spPr>
      </p:pic>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1</a:t>
            </a:r>
            <a:endParaRPr sz="2800"/>
          </a:p>
        </p:txBody>
      </p:sp>
      <p:pic>
        <p:nvPicPr>
          <p:cNvPr id="8" name="Picture 7">
            <a:extLst>
              <a:ext uri="{FF2B5EF4-FFF2-40B4-BE49-F238E27FC236}">
                <a16:creationId xmlns:a16="http://schemas.microsoft.com/office/drawing/2014/main" id="{A563EB31-2F41-A686-FA85-4FC1C1505499}"/>
              </a:ext>
            </a:extLst>
          </p:cNvPr>
          <p:cNvPicPr>
            <a:picLocks noChangeAspect="1"/>
          </p:cNvPicPr>
          <p:nvPr/>
        </p:nvPicPr>
        <p:blipFill>
          <a:blip r:embed="rId4"/>
          <a:stretch>
            <a:fillRect/>
          </a:stretch>
        </p:blipFill>
        <p:spPr>
          <a:xfrm>
            <a:off x="4114527" y="1021950"/>
            <a:ext cx="2287596" cy="2032185"/>
          </a:xfrm>
          <a:prstGeom prst="rect">
            <a:avLst/>
          </a:prstGeom>
        </p:spPr>
      </p:pic>
      <p:sp>
        <p:nvSpPr>
          <p:cNvPr id="11" name="Freeform: Shape 10">
            <a:extLst>
              <a:ext uri="{FF2B5EF4-FFF2-40B4-BE49-F238E27FC236}">
                <a16:creationId xmlns:a16="http://schemas.microsoft.com/office/drawing/2014/main" id="{56D6A05D-8E80-4D50-8B17-FB79F9BCA7A8}"/>
              </a:ext>
            </a:extLst>
          </p:cNvPr>
          <p:cNvSpPr/>
          <p:nvPr/>
        </p:nvSpPr>
        <p:spPr>
          <a:xfrm>
            <a:off x="304283" y="1355941"/>
            <a:ext cx="3147107" cy="431805"/>
          </a:xfrm>
          <a:custGeom>
            <a:avLst/>
            <a:gdLst>
              <a:gd name="connsiteX0" fmla="*/ 0 w 3147107"/>
              <a:gd name="connsiteY0" fmla="*/ 43181 h 431805"/>
              <a:gd name="connsiteX1" fmla="*/ 43181 w 3147107"/>
              <a:gd name="connsiteY1" fmla="*/ 0 h 431805"/>
              <a:gd name="connsiteX2" fmla="*/ 3103927 w 3147107"/>
              <a:gd name="connsiteY2" fmla="*/ 0 h 431805"/>
              <a:gd name="connsiteX3" fmla="*/ 3147108 w 3147107"/>
              <a:gd name="connsiteY3" fmla="*/ 43181 h 431805"/>
              <a:gd name="connsiteX4" fmla="*/ 3147107 w 3147107"/>
              <a:gd name="connsiteY4" fmla="*/ 388625 h 431805"/>
              <a:gd name="connsiteX5" fmla="*/ 3103926 w 3147107"/>
              <a:gd name="connsiteY5" fmla="*/ 431806 h 431805"/>
              <a:gd name="connsiteX6" fmla="*/ 43181 w 3147107"/>
              <a:gd name="connsiteY6" fmla="*/ 431805 h 431805"/>
              <a:gd name="connsiteX7" fmla="*/ 0 w 3147107"/>
              <a:gd name="connsiteY7" fmla="*/ 388624 h 431805"/>
              <a:gd name="connsiteX8" fmla="*/ 0 w 3147107"/>
              <a:gd name="connsiteY8" fmla="*/ 43181 h 43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7107" h="431805">
                <a:moveTo>
                  <a:pt x="0" y="43181"/>
                </a:moveTo>
                <a:cubicBezTo>
                  <a:pt x="0" y="19333"/>
                  <a:pt x="19333" y="0"/>
                  <a:pt x="43181" y="0"/>
                </a:cubicBezTo>
                <a:lnTo>
                  <a:pt x="3103927" y="0"/>
                </a:lnTo>
                <a:cubicBezTo>
                  <a:pt x="3127775" y="0"/>
                  <a:pt x="3147108" y="19333"/>
                  <a:pt x="3147108" y="43181"/>
                </a:cubicBezTo>
                <a:cubicBezTo>
                  <a:pt x="3147108" y="158329"/>
                  <a:pt x="3147107" y="273477"/>
                  <a:pt x="3147107" y="388625"/>
                </a:cubicBezTo>
                <a:cubicBezTo>
                  <a:pt x="3147107" y="412473"/>
                  <a:pt x="3127774" y="431806"/>
                  <a:pt x="3103926" y="431806"/>
                </a:cubicBezTo>
                <a:lnTo>
                  <a:pt x="43181" y="431805"/>
                </a:lnTo>
                <a:cubicBezTo>
                  <a:pt x="19333" y="431805"/>
                  <a:pt x="0" y="412472"/>
                  <a:pt x="0" y="388624"/>
                </a:cubicBezTo>
                <a:lnTo>
                  <a:pt x="0" y="43181"/>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46937" tIns="35507" rIns="46937" bIns="35507"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Roboto" panose="02000000000000000000" pitchFamily="2" charset="0"/>
                <a:ea typeface="Roboto" panose="02000000000000000000" pitchFamily="2" charset="0"/>
                <a:cs typeface="Roboto" panose="02000000000000000000" pitchFamily="2" charset="0"/>
              </a:rPr>
              <a:t>Chức</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năng</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của</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hệ</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điều</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hành</a:t>
            </a:r>
            <a:endParaRPr lang="en-US" sz="1800" kern="1200" dirty="0"/>
          </a:p>
        </p:txBody>
      </p:sp>
      <p:sp>
        <p:nvSpPr>
          <p:cNvPr id="13" name="Freeform: Shape 12">
            <a:extLst>
              <a:ext uri="{FF2B5EF4-FFF2-40B4-BE49-F238E27FC236}">
                <a16:creationId xmlns:a16="http://schemas.microsoft.com/office/drawing/2014/main" id="{DEA09ABA-4DC4-4124-A20B-F80DDF925669}"/>
              </a:ext>
            </a:extLst>
          </p:cNvPr>
          <p:cNvSpPr/>
          <p:nvPr/>
        </p:nvSpPr>
        <p:spPr>
          <a:xfrm>
            <a:off x="618993" y="1787746"/>
            <a:ext cx="314710" cy="323853"/>
          </a:xfrm>
          <a:custGeom>
            <a:avLst/>
            <a:gdLst/>
            <a:ahLst/>
            <a:cxnLst/>
            <a:rect l="0" t="0" r="0" b="0"/>
            <a:pathLst>
              <a:path>
                <a:moveTo>
                  <a:pt x="0" y="0"/>
                </a:moveTo>
                <a:lnTo>
                  <a:pt x="0" y="323853"/>
                </a:lnTo>
                <a:lnTo>
                  <a:pt x="314710" y="323853"/>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pic>
        <p:nvPicPr>
          <p:cNvPr id="2" name="Picture 1">
            <a:extLst>
              <a:ext uri="{FF2B5EF4-FFF2-40B4-BE49-F238E27FC236}">
                <a16:creationId xmlns:a16="http://schemas.microsoft.com/office/drawing/2014/main" id="{0755FE8B-36CE-4416-86BA-F8B1AB5A328A}"/>
              </a:ext>
            </a:extLst>
          </p:cNvPr>
          <p:cNvPicPr>
            <a:picLocks noChangeAspect="1"/>
          </p:cNvPicPr>
          <p:nvPr/>
        </p:nvPicPr>
        <p:blipFill>
          <a:blip r:embed="rId5"/>
          <a:stretch>
            <a:fillRect/>
          </a:stretch>
        </p:blipFill>
        <p:spPr>
          <a:xfrm>
            <a:off x="5527812" y="3010327"/>
            <a:ext cx="2493075" cy="354207"/>
          </a:xfrm>
          <a:prstGeom prst="rect">
            <a:avLst/>
          </a:prstGeom>
        </p:spPr>
      </p:pic>
      <p:sp>
        <p:nvSpPr>
          <p:cNvPr id="14" name="Freeform: Shape 13">
            <a:extLst>
              <a:ext uri="{FF2B5EF4-FFF2-40B4-BE49-F238E27FC236}">
                <a16:creationId xmlns:a16="http://schemas.microsoft.com/office/drawing/2014/main" id="{689BFDEE-2212-4C79-993F-B34AE74F04A3}"/>
              </a:ext>
            </a:extLst>
          </p:cNvPr>
          <p:cNvSpPr/>
          <p:nvPr/>
        </p:nvSpPr>
        <p:spPr>
          <a:xfrm>
            <a:off x="933703" y="1895697"/>
            <a:ext cx="2816363" cy="431805"/>
          </a:xfrm>
          <a:custGeom>
            <a:avLst/>
            <a:gdLst>
              <a:gd name="connsiteX0" fmla="*/ 0 w 2410384"/>
              <a:gd name="connsiteY0" fmla="*/ 43181 h 431805"/>
              <a:gd name="connsiteX1" fmla="*/ 43181 w 2410384"/>
              <a:gd name="connsiteY1" fmla="*/ 0 h 431805"/>
              <a:gd name="connsiteX2" fmla="*/ 2367204 w 2410384"/>
              <a:gd name="connsiteY2" fmla="*/ 0 h 431805"/>
              <a:gd name="connsiteX3" fmla="*/ 2410385 w 2410384"/>
              <a:gd name="connsiteY3" fmla="*/ 43181 h 431805"/>
              <a:gd name="connsiteX4" fmla="*/ 2410384 w 2410384"/>
              <a:gd name="connsiteY4" fmla="*/ 388625 h 431805"/>
              <a:gd name="connsiteX5" fmla="*/ 2367203 w 2410384"/>
              <a:gd name="connsiteY5" fmla="*/ 431806 h 431805"/>
              <a:gd name="connsiteX6" fmla="*/ 43181 w 2410384"/>
              <a:gd name="connsiteY6" fmla="*/ 431805 h 431805"/>
              <a:gd name="connsiteX7" fmla="*/ 0 w 2410384"/>
              <a:gd name="connsiteY7" fmla="*/ 388624 h 431805"/>
              <a:gd name="connsiteX8" fmla="*/ 0 w 2410384"/>
              <a:gd name="connsiteY8" fmla="*/ 43181 h 43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0384" h="431805">
                <a:moveTo>
                  <a:pt x="0" y="43181"/>
                </a:moveTo>
                <a:cubicBezTo>
                  <a:pt x="0" y="19333"/>
                  <a:pt x="19333" y="0"/>
                  <a:pt x="43181" y="0"/>
                </a:cubicBezTo>
                <a:lnTo>
                  <a:pt x="2367204" y="0"/>
                </a:lnTo>
                <a:cubicBezTo>
                  <a:pt x="2391052" y="0"/>
                  <a:pt x="2410385" y="19333"/>
                  <a:pt x="2410385" y="43181"/>
                </a:cubicBezTo>
                <a:cubicBezTo>
                  <a:pt x="2410385" y="158329"/>
                  <a:pt x="2410384" y="273477"/>
                  <a:pt x="2410384" y="388625"/>
                </a:cubicBezTo>
                <a:cubicBezTo>
                  <a:pt x="2410384" y="412473"/>
                  <a:pt x="2391051" y="431806"/>
                  <a:pt x="2367203" y="431806"/>
                </a:cubicBezTo>
                <a:lnTo>
                  <a:pt x="43181" y="431805"/>
                </a:lnTo>
                <a:cubicBezTo>
                  <a:pt x="19333" y="431805"/>
                  <a:pt x="0" y="412472"/>
                  <a:pt x="0" y="388624"/>
                </a:cubicBezTo>
                <a:lnTo>
                  <a:pt x="0" y="43181"/>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937" tIns="35507" rIns="46937" bIns="35507" numCol="1" spcCol="1270" anchor="ctr" anchorCtr="0">
            <a:noAutofit/>
          </a:bodyPr>
          <a:lstStyle/>
          <a:p>
            <a:pPr marL="0" lvl="0" indent="0" algn="l" defTabSz="800100">
              <a:lnSpc>
                <a:spcPct val="90000"/>
              </a:lnSpc>
              <a:spcBef>
                <a:spcPct val="0"/>
              </a:spcBef>
              <a:spcAft>
                <a:spcPct val="35000"/>
              </a:spcAft>
              <a:buNone/>
            </a:pPr>
            <a:r>
              <a:rPr lang="en-US" sz="1800" kern="1200" dirty="0" err="1">
                <a:latin typeface="Roboto" panose="02000000000000000000" pitchFamily="2" charset="0"/>
                <a:ea typeface="Roboto" panose="02000000000000000000" pitchFamily="2" charset="0"/>
                <a:cs typeface="Roboto" panose="02000000000000000000" pitchFamily="2" charset="0"/>
              </a:rPr>
              <a:t>Quản</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lí</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việc</a:t>
            </a:r>
            <a:r>
              <a:rPr lang="en-US" sz="1800" kern="1200" dirty="0">
                <a:latin typeface="Roboto" panose="02000000000000000000" pitchFamily="2" charset="0"/>
                <a:ea typeface="Roboto" panose="02000000000000000000" pitchFamily="2" charset="0"/>
                <a:cs typeface="Roboto" panose="02000000000000000000" pitchFamily="2" charset="0"/>
              </a:rPr>
              <a:t> l</a:t>
            </a:r>
            <a:r>
              <a:rPr lang="vi-VN" sz="1800" kern="1200" dirty="0">
                <a:latin typeface="Roboto" panose="02000000000000000000" pitchFamily="2" charset="0"/>
                <a:ea typeface="Roboto" panose="02000000000000000000" pitchFamily="2" charset="0"/>
                <a:cs typeface="Roboto" panose="02000000000000000000" pitchFamily="2" charset="0"/>
              </a:rPr>
              <a:t>ư</a:t>
            </a:r>
            <a:r>
              <a:rPr lang="en-US" sz="1800" kern="1200" dirty="0">
                <a:latin typeface="Roboto" panose="02000000000000000000" pitchFamily="2" charset="0"/>
                <a:ea typeface="Roboto" panose="02000000000000000000" pitchFamily="2" charset="0"/>
                <a:cs typeface="Roboto" panose="02000000000000000000" pitchFamily="2" charset="0"/>
              </a:rPr>
              <a:t>u </a:t>
            </a:r>
            <a:r>
              <a:rPr lang="en-US" sz="1800" kern="1200" dirty="0" err="1">
                <a:latin typeface="Roboto" panose="02000000000000000000" pitchFamily="2" charset="0"/>
                <a:ea typeface="Roboto" panose="02000000000000000000" pitchFamily="2" charset="0"/>
                <a:cs typeface="Roboto" panose="02000000000000000000" pitchFamily="2" charset="0"/>
              </a:rPr>
              <a:t>trữ</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dữ</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liệu</a:t>
            </a:r>
            <a:r>
              <a:rPr lang="en-US" sz="1800" kern="1200" dirty="0">
                <a:latin typeface="Roboto" panose="02000000000000000000" pitchFamily="2" charset="0"/>
                <a:ea typeface="Roboto" panose="02000000000000000000" pitchFamily="2" charset="0"/>
                <a:cs typeface="Roboto" panose="02000000000000000000" pitchFamily="2" charset="0"/>
              </a:rPr>
              <a:t> </a:t>
            </a:r>
            <a:endParaRPr lang="en-US" sz="1800" kern="1200" dirty="0"/>
          </a:p>
        </p:txBody>
      </p:sp>
      <p:pic>
        <p:nvPicPr>
          <p:cNvPr id="7" name="Picture 6">
            <a:extLst>
              <a:ext uri="{FF2B5EF4-FFF2-40B4-BE49-F238E27FC236}">
                <a16:creationId xmlns:a16="http://schemas.microsoft.com/office/drawing/2014/main" id="{E8E47155-D1F1-D6EA-6C2A-61789D0710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829326" y="1409980"/>
            <a:ext cx="584026" cy="584026"/>
          </a:xfrm>
          <a:prstGeom prst="rect">
            <a:avLst/>
          </a:prstGeom>
        </p:spPr>
      </p:pic>
      <p:pic>
        <p:nvPicPr>
          <p:cNvPr id="6" name="Picture 5">
            <a:extLst>
              <a:ext uri="{FF2B5EF4-FFF2-40B4-BE49-F238E27FC236}">
                <a16:creationId xmlns:a16="http://schemas.microsoft.com/office/drawing/2014/main" id="{7B3E68C6-FCF3-7AE4-B5FC-2D91C58D4F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05364" y="1307308"/>
            <a:ext cx="772303" cy="772303"/>
          </a:xfrm>
          <a:prstGeom prst="rect">
            <a:avLst/>
          </a:prstGeom>
        </p:spPr>
      </p:pic>
      <p:pic>
        <p:nvPicPr>
          <p:cNvPr id="5" name="Picture 4">
            <a:extLst>
              <a:ext uri="{FF2B5EF4-FFF2-40B4-BE49-F238E27FC236}">
                <a16:creationId xmlns:a16="http://schemas.microsoft.com/office/drawing/2014/main" id="{961768EF-61F1-FE33-DC1F-43EB807A73F0}"/>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8432" b="92411" l="2250" r="95500">
                        <a14:foregroundMark x1="5938" y1="78246" x2="11313" y2="42664"/>
                        <a14:foregroundMark x1="11313" y1="42664" x2="16859" y2="45008"/>
                        <a14:foregroundMark x1="21688" y1="47049" x2="26563" y2="81450"/>
                        <a14:foregroundMark x1="2250" y1="76223" x2="9438" y2="83474"/>
                        <a14:foregroundMark x1="92188" y1="37437" x2="80625" y2="34401"/>
                        <a14:foregroundMark x1="80625" y1="34401" x2="77563" y2="66779"/>
                        <a14:foregroundMark x1="77563" y1="66779" x2="89188" y2="84992"/>
                        <a14:foregroundMark x1="89188" y1="84992" x2="95500" y2="65093"/>
                        <a14:foregroundMark x1="48875" y1="8600" x2="52000" y2="10118"/>
                        <a14:foregroundMark x1="10438" y1="81450" x2="11188" y2="76728"/>
                        <a14:foregroundMark x1="77625" y1="79764" x2="80938" y2="87184"/>
                        <a14:foregroundMark x1="83813" y1="91400" x2="87313" y2="92411"/>
                        <a14:foregroundMark x1="74875" y1="65599" x2="76438" y2="73019"/>
                        <a14:foregroundMark x1="74875" y1="57336" x2="74875" y2="63069"/>
                        <a14:foregroundMark x1="95125" y1="85666" x2="95125" y2="85666"/>
                        <a14:backgroundMark x1="19563" y1="45700" x2="19563" y2="45700"/>
                        <a14:backgroundMark x1="19125" y1="47386" x2="19125" y2="47386"/>
                        <a14:backgroundMark x1="18563" y1="45194" x2="19938" y2="45700"/>
                        <a14:backgroundMark x1="18938" y1="46206" x2="20125" y2="46880"/>
                        <a14:backgroundMark x1="18188" y1="44688" x2="18188" y2="46206"/>
                        <a14:backgroundMark x1="20125" y1="46880" x2="20125" y2="48398"/>
                        <a14:backgroundMark x1="20313" y1="45700" x2="20313" y2="47386"/>
                      </a14:backgroundRemoval>
                    </a14:imgEffect>
                  </a14:imgLayer>
                </a14:imgProps>
              </a:ext>
              <a:ext uri="{28A0092B-C50C-407E-A947-70E740481C1C}">
                <a14:useLocalDpi xmlns:a14="http://schemas.microsoft.com/office/drawing/2010/main" val="0"/>
              </a:ext>
            </a:extLst>
          </a:blip>
          <a:stretch>
            <a:fillRect/>
          </a:stretch>
        </p:blipFill>
        <p:spPr>
          <a:xfrm>
            <a:off x="4542917" y="1504730"/>
            <a:ext cx="1018438" cy="377459"/>
          </a:xfrm>
          <a:prstGeom prst="rect">
            <a:avLst/>
          </a:prstGeom>
        </p:spPr>
      </p:pic>
    </p:spTree>
    <p:extLst>
      <p:ext uri="{BB962C8B-B14F-4D97-AF65-F5344CB8AC3E}">
        <p14:creationId xmlns:p14="http://schemas.microsoft.com/office/powerpoint/2010/main" val="273621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9" presetClass="path" presetSubtype="0" accel="50000" decel="50000" fill="hold" nodeType="clickEffect">
                                  <p:stCondLst>
                                    <p:cond delay="0"/>
                                  </p:stCondLst>
                                  <p:childTnLst>
                                    <p:animMotion origin="layout" path="M -5.55556E-7 -9.87654E-7 L 0.14427 0.35833 " pathEditMode="relative" rAng="0" ptsTypes="AA">
                                      <p:cBhvr>
                                        <p:cTn id="28" dur="500" fill="hold"/>
                                        <p:tgtEl>
                                          <p:spTgt spid="5"/>
                                        </p:tgtEl>
                                        <p:attrNameLst>
                                          <p:attrName>ppt_x</p:attrName>
                                          <p:attrName>ppt_y</p:attrName>
                                        </p:attrNameLst>
                                      </p:cBhvr>
                                      <p:rCtr x="7205" y="17901"/>
                                    </p:animMotion>
                                  </p:childTnLst>
                                </p:cTn>
                              </p:par>
                            </p:childTnLst>
                          </p:cTn>
                        </p:par>
                        <p:par>
                          <p:cTn id="29" fill="hold">
                            <p:stCondLst>
                              <p:cond delay="500"/>
                            </p:stCondLst>
                            <p:childTnLst>
                              <p:par>
                                <p:cTn id="30" presetID="53" presetClass="exit" presetSubtype="32" fill="hold" nodeType="afterEffect">
                                  <p:stCondLst>
                                    <p:cond delay="0"/>
                                  </p:stCondLst>
                                  <p:childTnLst>
                                    <p:anim calcmode="lin" valueType="num">
                                      <p:cBhvr>
                                        <p:cTn id="31" dur="750"/>
                                        <p:tgtEl>
                                          <p:spTgt spid="5"/>
                                        </p:tgtEl>
                                        <p:attrNameLst>
                                          <p:attrName>ppt_w</p:attrName>
                                        </p:attrNameLst>
                                      </p:cBhvr>
                                      <p:tavLst>
                                        <p:tav tm="0">
                                          <p:val>
                                            <p:strVal val="ppt_w"/>
                                          </p:val>
                                        </p:tav>
                                        <p:tav tm="100000">
                                          <p:val>
                                            <p:fltVal val="0"/>
                                          </p:val>
                                        </p:tav>
                                      </p:tavLst>
                                    </p:anim>
                                    <p:anim calcmode="lin" valueType="num">
                                      <p:cBhvr>
                                        <p:cTn id="32" dur="750"/>
                                        <p:tgtEl>
                                          <p:spTgt spid="5"/>
                                        </p:tgtEl>
                                        <p:attrNameLst>
                                          <p:attrName>ppt_h</p:attrName>
                                        </p:attrNameLst>
                                      </p:cBhvr>
                                      <p:tavLst>
                                        <p:tav tm="0">
                                          <p:val>
                                            <p:strVal val="ppt_h"/>
                                          </p:val>
                                        </p:tav>
                                        <p:tav tm="100000">
                                          <p:val>
                                            <p:fltVal val="0"/>
                                          </p:val>
                                        </p:tav>
                                      </p:tavLst>
                                    </p:anim>
                                    <p:animEffect transition="out" filter="fade">
                                      <p:cBhvr>
                                        <p:cTn id="33" dur="750"/>
                                        <p:tgtEl>
                                          <p:spTgt spid="5"/>
                                        </p:tgtEl>
                                      </p:cBhvr>
                                    </p:animEffect>
                                    <p:set>
                                      <p:cBhvr>
                                        <p:cTn id="34" dur="1" fill="hold">
                                          <p:stCondLst>
                                            <p:cond delay="74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9" presetClass="path" presetSubtype="0" accel="50000" decel="50000" fill="hold" nodeType="clickEffect">
                                  <p:stCondLst>
                                    <p:cond delay="0"/>
                                  </p:stCondLst>
                                  <p:childTnLst>
                                    <p:animMotion origin="layout" path="M -3.33333E-6 -9.87654E-7 L 0.04219 0.52963 " pathEditMode="relative" rAng="0" ptsTypes="AA">
                                      <p:cBhvr>
                                        <p:cTn id="38" dur="500" fill="hold"/>
                                        <p:tgtEl>
                                          <p:spTgt spid="6"/>
                                        </p:tgtEl>
                                        <p:attrNameLst>
                                          <p:attrName>ppt_x</p:attrName>
                                          <p:attrName>ppt_y</p:attrName>
                                        </p:attrNameLst>
                                      </p:cBhvr>
                                      <p:rCtr x="2101" y="26481"/>
                                    </p:animMotion>
                                  </p:childTnLst>
                                </p:cTn>
                              </p:par>
                            </p:childTnLst>
                          </p:cTn>
                        </p:par>
                        <p:par>
                          <p:cTn id="39" fill="hold">
                            <p:stCondLst>
                              <p:cond delay="500"/>
                            </p:stCondLst>
                            <p:childTnLst>
                              <p:par>
                                <p:cTn id="40" presetID="53" presetClass="exit" presetSubtype="32" fill="hold" nodeType="afterEffect">
                                  <p:stCondLst>
                                    <p:cond delay="0"/>
                                  </p:stCondLst>
                                  <p:childTnLst>
                                    <p:anim calcmode="lin" valueType="num">
                                      <p:cBhvr>
                                        <p:cTn id="41" dur="750"/>
                                        <p:tgtEl>
                                          <p:spTgt spid="6"/>
                                        </p:tgtEl>
                                        <p:attrNameLst>
                                          <p:attrName>ppt_w</p:attrName>
                                        </p:attrNameLst>
                                      </p:cBhvr>
                                      <p:tavLst>
                                        <p:tav tm="0">
                                          <p:val>
                                            <p:strVal val="ppt_w"/>
                                          </p:val>
                                        </p:tav>
                                        <p:tav tm="100000">
                                          <p:val>
                                            <p:fltVal val="0"/>
                                          </p:val>
                                        </p:tav>
                                      </p:tavLst>
                                    </p:anim>
                                    <p:anim calcmode="lin" valueType="num">
                                      <p:cBhvr>
                                        <p:cTn id="42" dur="750"/>
                                        <p:tgtEl>
                                          <p:spTgt spid="6"/>
                                        </p:tgtEl>
                                        <p:attrNameLst>
                                          <p:attrName>ppt_h</p:attrName>
                                        </p:attrNameLst>
                                      </p:cBhvr>
                                      <p:tavLst>
                                        <p:tav tm="0">
                                          <p:val>
                                            <p:strVal val="ppt_h"/>
                                          </p:val>
                                        </p:tav>
                                        <p:tav tm="100000">
                                          <p:val>
                                            <p:fltVal val="0"/>
                                          </p:val>
                                        </p:tav>
                                      </p:tavLst>
                                    </p:anim>
                                    <p:animEffect transition="out" filter="fade">
                                      <p:cBhvr>
                                        <p:cTn id="43" dur="750"/>
                                        <p:tgtEl>
                                          <p:spTgt spid="6"/>
                                        </p:tgtEl>
                                      </p:cBhvr>
                                    </p:animEffect>
                                    <p:set>
                                      <p:cBhvr>
                                        <p:cTn id="44" dur="1" fill="hold">
                                          <p:stCondLst>
                                            <p:cond delay="749"/>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9" presetClass="path" presetSubtype="0" accel="50000" decel="50000" fill="hold" nodeType="clickEffect">
                                  <p:stCondLst>
                                    <p:cond delay="0"/>
                                  </p:stCondLst>
                                  <p:childTnLst>
                                    <p:animMotion origin="layout" path="M -0.00347 -0.00524 L -0.10694 0.28642 " pathEditMode="relative" rAng="0" ptsTypes="AA">
                                      <p:cBhvr>
                                        <p:cTn id="48" dur="500" fill="hold"/>
                                        <p:tgtEl>
                                          <p:spTgt spid="7"/>
                                        </p:tgtEl>
                                        <p:attrNameLst>
                                          <p:attrName>ppt_x</p:attrName>
                                          <p:attrName>ppt_y</p:attrName>
                                        </p:attrNameLst>
                                      </p:cBhvr>
                                      <p:rCtr x="-5174" y="14568"/>
                                    </p:animMotion>
                                  </p:childTnLst>
                                </p:cTn>
                              </p:par>
                            </p:childTnLst>
                          </p:cTn>
                        </p:par>
                        <p:par>
                          <p:cTn id="49" fill="hold">
                            <p:stCondLst>
                              <p:cond delay="500"/>
                            </p:stCondLst>
                            <p:childTnLst>
                              <p:par>
                                <p:cTn id="50" presetID="53" presetClass="exit" presetSubtype="32" fill="hold" nodeType="afterEffect">
                                  <p:stCondLst>
                                    <p:cond delay="0"/>
                                  </p:stCondLst>
                                  <p:childTnLst>
                                    <p:anim calcmode="lin" valueType="num">
                                      <p:cBhvr>
                                        <p:cTn id="51" dur="750"/>
                                        <p:tgtEl>
                                          <p:spTgt spid="7"/>
                                        </p:tgtEl>
                                        <p:attrNameLst>
                                          <p:attrName>ppt_w</p:attrName>
                                        </p:attrNameLst>
                                      </p:cBhvr>
                                      <p:tavLst>
                                        <p:tav tm="0">
                                          <p:val>
                                            <p:strVal val="ppt_w"/>
                                          </p:val>
                                        </p:tav>
                                        <p:tav tm="100000">
                                          <p:val>
                                            <p:fltVal val="0"/>
                                          </p:val>
                                        </p:tav>
                                      </p:tavLst>
                                    </p:anim>
                                    <p:anim calcmode="lin" valueType="num">
                                      <p:cBhvr>
                                        <p:cTn id="52" dur="750"/>
                                        <p:tgtEl>
                                          <p:spTgt spid="7"/>
                                        </p:tgtEl>
                                        <p:attrNameLst>
                                          <p:attrName>ppt_h</p:attrName>
                                        </p:attrNameLst>
                                      </p:cBhvr>
                                      <p:tavLst>
                                        <p:tav tm="0">
                                          <p:val>
                                            <p:strVal val="ppt_h"/>
                                          </p:val>
                                        </p:tav>
                                        <p:tav tm="100000">
                                          <p:val>
                                            <p:fltVal val="0"/>
                                          </p:val>
                                        </p:tav>
                                      </p:tavLst>
                                    </p:anim>
                                    <p:animEffect transition="out" filter="fade">
                                      <p:cBhvr>
                                        <p:cTn id="53" dur="750"/>
                                        <p:tgtEl>
                                          <p:spTgt spid="7"/>
                                        </p:tgtEl>
                                      </p:cBhvr>
                                    </p:animEffect>
                                    <p:set>
                                      <p:cBhvr>
                                        <p:cTn id="54" dur="1" fill="hold">
                                          <p:stCondLst>
                                            <p:cond delay="749"/>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4"/>
          <p:cNvSpPr txBox="1">
            <a:spLocks noGrp="1"/>
          </p:cNvSpPr>
          <p:nvPr>
            <p:ph type="title"/>
          </p:nvPr>
        </p:nvSpPr>
        <p:spPr>
          <a:xfrm>
            <a:off x="1101386" y="272850"/>
            <a:ext cx="7574400" cy="749100"/>
          </a:xfrm>
          <a:prstGeom prst="rect">
            <a:avLst/>
          </a:prstGeom>
        </p:spPr>
        <p:txBody>
          <a:bodyPr spcFirstLastPara="1" wrap="square" lIns="91425" tIns="91425" rIns="91425" bIns="91425" anchor="ctr" anchorCtr="0">
            <a:noAutofit/>
          </a:bodyPr>
          <a:lstStyle/>
          <a:p>
            <a:r>
              <a:rPr lang="en-US" sz="2000">
                <a:latin typeface="Roboto Condensed" panose="02000000000000000000" pitchFamily="2" charset="0"/>
                <a:ea typeface="Roboto Condensed" panose="02000000000000000000" pitchFamily="2" charset="0"/>
                <a:cs typeface="Roboto Condensed" panose="02000000000000000000" pitchFamily="2" charset="0"/>
              </a:rPr>
              <a:t>LỊCH SỬ PHÁT TRIỂN CỦA HỆ ĐIỀU HÀNH MÁY TÍNH CÁ NHÂN</a:t>
            </a:r>
            <a:endParaRPr sz="2000">
              <a:latin typeface="Roboto" panose="02000000000000000000" pitchFamily="2" charset="0"/>
              <a:ea typeface="Roboto" panose="02000000000000000000" pitchFamily="2" charset="0"/>
              <a:cs typeface="Roboto" panose="02000000000000000000" pitchFamily="2" charset="0"/>
            </a:endParaRPr>
          </a:p>
        </p:txBody>
      </p:sp>
      <p:sp>
        <p:nvSpPr>
          <p:cNvPr id="118" name="Google Shape;118;p14"/>
          <p:cNvSpPr txBox="1">
            <a:spLocks noGrp="1"/>
          </p:cNvSpPr>
          <p:nvPr>
            <p:ph type="sldNum" idx="12"/>
          </p:nvPr>
        </p:nvSpPr>
        <p:spPr>
          <a:xfrm>
            <a:off x="0" y="0"/>
            <a:ext cx="594900" cy="73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t>1</a:t>
            </a:r>
            <a:endParaRPr sz="2800"/>
          </a:p>
        </p:txBody>
      </p:sp>
      <p:pic>
        <p:nvPicPr>
          <p:cNvPr id="5" name="Picture 4">
            <a:extLst>
              <a:ext uri="{FF2B5EF4-FFF2-40B4-BE49-F238E27FC236}">
                <a16:creationId xmlns:a16="http://schemas.microsoft.com/office/drawing/2014/main" id="{CE75F094-3BFD-3C53-41B4-FE0A8A00A8D4}"/>
              </a:ext>
            </a:extLst>
          </p:cNvPr>
          <p:cNvPicPr>
            <a:picLocks noChangeAspect="1"/>
          </p:cNvPicPr>
          <p:nvPr/>
        </p:nvPicPr>
        <p:blipFill>
          <a:blip r:embed="rId3"/>
          <a:stretch>
            <a:fillRect/>
          </a:stretch>
        </p:blipFill>
        <p:spPr>
          <a:xfrm>
            <a:off x="4476660" y="1776098"/>
            <a:ext cx="1653386" cy="1114944"/>
          </a:xfrm>
          <a:prstGeom prst="rect">
            <a:avLst/>
          </a:prstGeom>
        </p:spPr>
      </p:pic>
      <p:pic>
        <p:nvPicPr>
          <p:cNvPr id="6" name="Picture 5">
            <a:extLst>
              <a:ext uri="{FF2B5EF4-FFF2-40B4-BE49-F238E27FC236}">
                <a16:creationId xmlns:a16="http://schemas.microsoft.com/office/drawing/2014/main" id="{BFD2CEEB-D39F-88E1-579A-076CAA2E3227}"/>
              </a:ext>
            </a:extLst>
          </p:cNvPr>
          <p:cNvPicPr>
            <a:picLocks noChangeAspect="1"/>
          </p:cNvPicPr>
          <p:nvPr/>
        </p:nvPicPr>
        <p:blipFill>
          <a:blip r:embed="rId4"/>
          <a:stretch>
            <a:fillRect/>
          </a:stretch>
        </p:blipFill>
        <p:spPr>
          <a:xfrm>
            <a:off x="5965962" y="2095450"/>
            <a:ext cx="1891189" cy="1001218"/>
          </a:xfrm>
          <a:prstGeom prst="rect">
            <a:avLst/>
          </a:prstGeom>
        </p:spPr>
      </p:pic>
      <p:pic>
        <p:nvPicPr>
          <p:cNvPr id="7" name="Picture 6">
            <a:extLst>
              <a:ext uri="{FF2B5EF4-FFF2-40B4-BE49-F238E27FC236}">
                <a16:creationId xmlns:a16="http://schemas.microsoft.com/office/drawing/2014/main" id="{6E39E158-D7C0-D3CC-8E8C-00F1E73A9609}"/>
              </a:ext>
            </a:extLst>
          </p:cNvPr>
          <p:cNvPicPr>
            <a:picLocks noChangeAspect="1"/>
          </p:cNvPicPr>
          <p:nvPr/>
        </p:nvPicPr>
        <p:blipFill>
          <a:blip r:embed="rId5"/>
          <a:stretch>
            <a:fillRect/>
          </a:stretch>
        </p:blipFill>
        <p:spPr>
          <a:xfrm>
            <a:off x="4628682" y="3046129"/>
            <a:ext cx="3170845" cy="554083"/>
          </a:xfrm>
          <a:prstGeom prst="rect">
            <a:avLst/>
          </a:prstGeom>
        </p:spPr>
      </p:pic>
      <p:pic>
        <p:nvPicPr>
          <p:cNvPr id="8" name="Picture 2" descr="New Microsoft Word Icon - Microsoft Word Icon 2019, HD Png Download ,  Transparent Png Image - PNGitem">
            <a:extLst>
              <a:ext uri="{FF2B5EF4-FFF2-40B4-BE49-F238E27FC236}">
                <a16:creationId xmlns:a16="http://schemas.microsoft.com/office/drawing/2014/main" id="{E2889215-6FDA-F869-53D3-47D768D2C27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081" b="91919" l="0" r="94535">
                        <a14:foregroundMark x1="31628" y1="16162" x2="70116" y2="15152"/>
                        <a14:foregroundMark x1="70116" y1="15152" x2="91395" y2="15404"/>
                        <a14:foregroundMark x1="6744" y1="30556" x2="37326" y2="52399"/>
                        <a14:foregroundMark x1="37326" y1="52399" x2="46512" y2="67677"/>
                        <a14:foregroundMark x1="46512" y1="67677" x2="46512" y2="68813"/>
                        <a14:foregroundMark x1="46163" y1="29419" x2="20814" y2="55429"/>
                        <a14:foregroundMark x1="20814" y1="55429" x2="13605" y2="70833"/>
                        <a14:foregroundMark x1="7791" y1="28409" x2="33372" y2="29167"/>
                        <a14:foregroundMark x1="33372" y1="29167" x2="43837" y2="51894"/>
                        <a14:foregroundMark x1="43837" y1="51894" x2="35814" y2="71970"/>
                        <a14:foregroundMark x1="35814" y1="71970" x2="3975" y2="70960"/>
                        <a14:foregroundMark x1="12907" y1="38258" x2="14651" y2="57576"/>
                        <a14:foregroundMark x1="14651" y1="57576" x2="25000" y2="40657"/>
                        <a14:foregroundMark x1="25000" y1="40657" x2="32791" y2="56692"/>
                        <a14:foregroundMark x1="32791" y1="56692" x2="38140" y2="61364"/>
                        <a14:foregroundMark x1="33953" y1="9470" x2="92093" y2="25253"/>
                        <a14:foregroundMark x1="35814" y1="8460" x2="91395" y2="14394"/>
                        <a14:foregroundMark x1="91395" y1="14394" x2="89186" y2="67045"/>
                        <a14:foregroundMark x1="89186" y1="67045" x2="80581" y2="85227"/>
                        <a14:foregroundMark x1="80581" y1="85227" x2="57674" y2="85227"/>
                        <a14:foregroundMark x1="57674" y1="85227" x2="40698" y2="90152"/>
                        <a14:foregroundMark x1="30698" y1="9470" x2="57558" y2="22475"/>
                        <a14:foregroundMark x1="57558" y1="22475" x2="66279" y2="22854"/>
                        <a14:foregroundMark x1="30349" y1="6313" x2="77674" y2="7955"/>
                        <a14:foregroundMark x1="77674" y1="7955" x2="93721" y2="14899"/>
                        <a14:foregroundMark x1="93721" y1="14899" x2="94651" y2="22096"/>
                        <a14:foregroundMark x1="92791" y1="9091" x2="76860" y2="8081"/>
                        <a14:foregroundMark x1="33256" y1="85985" x2="91047" y2="85985"/>
                        <a14:foregroundMark x1="91047" y1="85985" x2="88837" y2="86364"/>
                        <a14:foregroundMark x1="68837" y1="77904" x2="87907" y2="89773"/>
                        <a14:foregroundMark x1="87907" y1="89773" x2="87907" y2="89773"/>
                        <a14:foregroundMark x1="93721" y1="76894" x2="72442" y2="91288"/>
                        <a14:foregroundMark x1="29419" y1="86995" x2="37791" y2="91919"/>
                        <a14:foregroundMark x1="25814" y1="36111" x2="31977" y2="46970"/>
                        <a14:backgroundMark x1="1279" y1="71212" x2="1628" y2="71212"/>
                        <a14:backgroundMark x1="1628" y1="69823" x2="930" y2="75126"/>
                      </a14:backgroundRemoval>
                    </a14:imgEffect>
                  </a14:imgLayer>
                </a14:imgProps>
              </a:ext>
              <a:ext uri="{28A0092B-C50C-407E-A947-70E740481C1C}">
                <a14:useLocalDpi xmlns:a14="http://schemas.microsoft.com/office/drawing/2010/main" val="0"/>
              </a:ext>
            </a:extLst>
          </a:blip>
          <a:srcRect/>
          <a:stretch>
            <a:fillRect/>
          </a:stretch>
        </p:blipFill>
        <p:spPr bwMode="auto">
          <a:xfrm>
            <a:off x="4863921" y="1979640"/>
            <a:ext cx="584482" cy="5382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droid Lollipop Icons, Docs, Google Document icon, png | PNGEgg">
            <a:extLst>
              <a:ext uri="{FF2B5EF4-FFF2-40B4-BE49-F238E27FC236}">
                <a16:creationId xmlns:a16="http://schemas.microsoft.com/office/drawing/2014/main" id="{7AF79717-900F-1EFB-D8CE-C647E9BA906F}"/>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813" b="94271" l="9483" r="89943">
                        <a14:foregroundMark x1="47701" y1="7813" x2="53161" y2="7813"/>
                        <a14:foregroundMark x1="47414" y1="94271" x2="52586" y2="94271"/>
                        <a14:foregroundMark x1="34483" y1="32292" x2="61207" y2="66146"/>
                        <a14:foregroundMark x1="54310" y1="33333" x2="60057" y2="59896"/>
                        <a14:foregroundMark x1="60057" y1="59896" x2="55747" y2="66146"/>
                        <a14:foregroundMark x1="47126" y1="33333" x2="60345" y2="50521"/>
                        <a14:foregroundMark x1="60345" y1="50521" x2="60345" y2="50521"/>
                        <a14:foregroundMark x1="41379" y1="39063" x2="46552" y2="68229"/>
                        <a14:foregroundMark x1="46552" y1="68229" x2="55172" y2="69271"/>
                        <a14:foregroundMark x1="59770" y1="49479" x2="52011" y2="32292"/>
                        <a14:foregroundMark x1="56609" y1="36458" x2="59770" y2="45833"/>
                        <a14:foregroundMark x1="50575" y1="31771" x2="43103" y2="38021"/>
                        <a14:foregroundMark x1="48851" y1="30208" x2="41667" y2="34896"/>
                        <a14:foregroundMark x1="39655" y1="44792" x2="39655" y2="59375"/>
                        <a14:foregroundMark x1="41954" y1="64583" x2="43966" y2="67188"/>
                        <a14:foregroundMark x1="41667" y1="59375" x2="45115" y2="67708"/>
                      </a14:backgroundRemoval>
                    </a14:imgEffect>
                  </a14:imgLayer>
                </a14:imgProps>
              </a:ext>
              <a:ext uri="{28A0092B-C50C-407E-A947-70E740481C1C}">
                <a14:useLocalDpi xmlns:a14="http://schemas.microsoft.com/office/drawing/2010/main" val="0"/>
              </a:ext>
            </a:extLst>
          </a:blip>
          <a:srcRect/>
          <a:stretch>
            <a:fillRect/>
          </a:stretch>
        </p:blipFill>
        <p:spPr bwMode="auto">
          <a:xfrm>
            <a:off x="6517306" y="2286421"/>
            <a:ext cx="1004275" cy="5540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Windows Media Player icon PNG, ICO or ICNS | Free vector icons">
            <a:extLst>
              <a:ext uri="{FF2B5EF4-FFF2-40B4-BE49-F238E27FC236}">
                <a16:creationId xmlns:a16="http://schemas.microsoft.com/office/drawing/2014/main" id="{2564AF1C-2318-9404-65F4-D597E36E2CB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79695" y="3020911"/>
            <a:ext cx="568707" cy="56870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oogle Shape;319;p34">
            <a:extLst>
              <a:ext uri="{FF2B5EF4-FFF2-40B4-BE49-F238E27FC236}">
                <a16:creationId xmlns:a16="http://schemas.microsoft.com/office/drawing/2014/main" id="{BADCC97B-25FA-E857-544B-3D033B6CA9B6}"/>
              </a:ext>
            </a:extLst>
          </p:cNvPr>
          <p:cNvGrpSpPr/>
          <p:nvPr/>
        </p:nvGrpSpPr>
        <p:grpSpPr>
          <a:xfrm>
            <a:off x="3837984" y="1490357"/>
            <a:ext cx="4639123" cy="2566004"/>
            <a:chOff x="1177450" y="241631"/>
            <a:chExt cx="6173152" cy="3616776"/>
          </a:xfrm>
        </p:grpSpPr>
        <p:sp>
          <p:nvSpPr>
            <p:cNvPr id="12" name="Google Shape;320;p34">
              <a:extLst>
                <a:ext uri="{FF2B5EF4-FFF2-40B4-BE49-F238E27FC236}">
                  <a16:creationId xmlns:a16="http://schemas.microsoft.com/office/drawing/2014/main" id="{9DF75638-639A-74C3-90E1-A7306173B6E2}"/>
                </a:ext>
              </a:extLst>
            </p:cNvPr>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321;p34">
              <a:extLst>
                <a:ext uri="{FF2B5EF4-FFF2-40B4-BE49-F238E27FC236}">
                  <a16:creationId xmlns:a16="http://schemas.microsoft.com/office/drawing/2014/main" id="{ADF2DAE6-14F8-32BC-ECD4-2DA87CB067D9}"/>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322;p34">
              <a:extLst>
                <a:ext uri="{FF2B5EF4-FFF2-40B4-BE49-F238E27FC236}">
                  <a16:creationId xmlns:a16="http://schemas.microsoft.com/office/drawing/2014/main" id="{FE9438A2-F97F-9C11-EB5D-FA5A02F89E77}"/>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23;p34">
              <a:extLst>
                <a:ext uri="{FF2B5EF4-FFF2-40B4-BE49-F238E27FC236}">
                  <a16:creationId xmlns:a16="http://schemas.microsoft.com/office/drawing/2014/main" id="{AEE29AAA-F668-89CA-DBCD-95830B39CA7D}"/>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 name="Freeform: Shape 18">
            <a:extLst>
              <a:ext uri="{FF2B5EF4-FFF2-40B4-BE49-F238E27FC236}">
                <a16:creationId xmlns:a16="http://schemas.microsoft.com/office/drawing/2014/main" id="{6BD04854-1EE5-404F-A54F-E3E4A02E22A8}"/>
              </a:ext>
            </a:extLst>
          </p:cNvPr>
          <p:cNvSpPr/>
          <p:nvPr/>
        </p:nvSpPr>
        <p:spPr>
          <a:xfrm>
            <a:off x="304283" y="1355941"/>
            <a:ext cx="3147107" cy="431805"/>
          </a:xfrm>
          <a:custGeom>
            <a:avLst/>
            <a:gdLst>
              <a:gd name="connsiteX0" fmla="*/ 0 w 3147107"/>
              <a:gd name="connsiteY0" fmla="*/ 43181 h 431805"/>
              <a:gd name="connsiteX1" fmla="*/ 43181 w 3147107"/>
              <a:gd name="connsiteY1" fmla="*/ 0 h 431805"/>
              <a:gd name="connsiteX2" fmla="*/ 3103927 w 3147107"/>
              <a:gd name="connsiteY2" fmla="*/ 0 h 431805"/>
              <a:gd name="connsiteX3" fmla="*/ 3147108 w 3147107"/>
              <a:gd name="connsiteY3" fmla="*/ 43181 h 431805"/>
              <a:gd name="connsiteX4" fmla="*/ 3147107 w 3147107"/>
              <a:gd name="connsiteY4" fmla="*/ 388625 h 431805"/>
              <a:gd name="connsiteX5" fmla="*/ 3103926 w 3147107"/>
              <a:gd name="connsiteY5" fmla="*/ 431806 h 431805"/>
              <a:gd name="connsiteX6" fmla="*/ 43181 w 3147107"/>
              <a:gd name="connsiteY6" fmla="*/ 431805 h 431805"/>
              <a:gd name="connsiteX7" fmla="*/ 0 w 3147107"/>
              <a:gd name="connsiteY7" fmla="*/ 388624 h 431805"/>
              <a:gd name="connsiteX8" fmla="*/ 0 w 3147107"/>
              <a:gd name="connsiteY8" fmla="*/ 43181 h 43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7107" h="431805">
                <a:moveTo>
                  <a:pt x="0" y="43181"/>
                </a:moveTo>
                <a:cubicBezTo>
                  <a:pt x="0" y="19333"/>
                  <a:pt x="19333" y="0"/>
                  <a:pt x="43181" y="0"/>
                </a:cubicBezTo>
                <a:lnTo>
                  <a:pt x="3103927" y="0"/>
                </a:lnTo>
                <a:cubicBezTo>
                  <a:pt x="3127775" y="0"/>
                  <a:pt x="3147108" y="19333"/>
                  <a:pt x="3147108" y="43181"/>
                </a:cubicBezTo>
                <a:cubicBezTo>
                  <a:pt x="3147108" y="158329"/>
                  <a:pt x="3147107" y="273477"/>
                  <a:pt x="3147107" y="388625"/>
                </a:cubicBezTo>
                <a:cubicBezTo>
                  <a:pt x="3147107" y="412473"/>
                  <a:pt x="3127774" y="431806"/>
                  <a:pt x="3103926" y="431806"/>
                </a:cubicBezTo>
                <a:lnTo>
                  <a:pt x="43181" y="431805"/>
                </a:lnTo>
                <a:cubicBezTo>
                  <a:pt x="19333" y="431805"/>
                  <a:pt x="0" y="412472"/>
                  <a:pt x="0" y="388624"/>
                </a:cubicBezTo>
                <a:lnTo>
                  <a:pt x="0" y="43181"/>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46937" tIns="35507" rIns="46937" bIns="35507"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Roboto" panose="02000000000000000000" pitchFamily="2" charset="0"/>
                <a:ea typeface="Roboto" panose="02000000000000000000" pitchFamily="2" charset="0"/>
                <a:cs typeface="Roboto" panose="02000000000000000000" pitchFamily="2" charset="0"/>
              </a:rPr>
              <a:t>Chức</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năng</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của</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hệ</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điều</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hành</a:t>
            </a:r>
            <a:endParaRPr lang="en-US" sz="1800" kern="1200" dirty="0"/>
          </a:p>
        </p:txBody>
      </p:sp>
      <p:sp>
        <p:nvSpPr>
          <p:cNvPr id="20" name="Freeform: Shape 19">
            <a:extLst>
              <a:ext uri="{FF2B5EF4-FFF2-40B4-BE49-F238E27FC236}">
                <a16:creationId xmlns:a16="http://schemas.microsoft.com/office/drawing/2014/main" id="{E442510E-F002-4829-986D-806CCC5F6684}"/>
              </a:ext>
            </a:extLst>
          </p:cNvPr>
          <p:cNvSpPr/>
          <p:nvPr/>
        </p:nvSpPr>
        <p:spPr>
          <a:xfrm>
            <a:off x="618993" y="1787746"/>
            <a:ext cx="314710" cy="323853"/>
          </a:xfrm>
          <a:custGeom>
            <a:avLst/>
            <a:gdLst/>
            <a:ahLst/>
            <a:cxnLst/>
            <a:rect l="0" t="0" r="0" b="0"/>
            <a:pathLst>
              <a:path>
                <a:moveTo>
                  <a:pt x="0" y="0"/>
                </a:moveTo>
                <a:lnTo>
                  <a:pt x="0" y="323853"/>
                </a:lnTo>
                <a:lnTo>
                  <a:pt x="314710" y="323853"/>
                </a:lnTo>
              </a:path>
            </a:pathLst>
          </a:custGeom>
          <a:noFill/>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21" name="Freeform: Shape 20">
            <a:extLst>
              <a:ext uri="{FF2B5EF4-FFF2-40B4-BE49-F238E27FC236}">
                <a16:creationId xmlns:a16="http://schemas.microsoft.com/office/drawing/2014/main" id="{7E17D0E0-10E8-4619-9351-CBC4A8FA23BC}"/>
              </a:ext>
            </a:extLst>
          </p:cNvPr>
          <p:cNvSpPr/>
          <p:nvPr/>
        </p:nvSpPr>
        <p:spPr>
          <a:xfrm>
            <a:off x="933704" y="1895697"/>
            <a:ext cx="2220462" cy="837229"/>
          </a:xfrm>
          <a:custGeom>
            <a:avLst/>
            <a:gdLst>
              <a:gd name="connsiteX0" fmla="*/ 0 w 2410384"/>
              <a:gd name="connsiteY0" fmla="*/ 43181 h 431805"/>
              <a:gd name="connsiteX1" fmla="*/ 43181 w 2410384"/>
              <a:gd name="connsiteY1" fmla="*/ 0 h 431805"/>
              <a:gd name="connsiteX2" fmla="*/ 2367204 w 2410384"/>
              <a:gd name="connsiteY2" fmla="*/ 0 h 431805"/>
              <a:gd name="connsiteX3" fmla="*/ 2410385 w 2410384"/>
              <a:gd name="connsiteY3" fmla="*/ 43181 h 431805"/>
              <a:gd name="connsiteX4" fmla="*/ 2410384 w 2410384"/>
              <a:gd name="connsiteY4" fmla="*/ 388625 h 431805"/>
              <a:gd name="connsiteX5" fmla="*/ 2367203 w 2410384"/>
              <a:gd name="connsiteY5" fmla="*/ 431806 h 431805"/>
              <a:gd name="connsiteX6" fmla="*/ 43181 w 2410384"/>
              <a:gd name="connsiteY6" fmla="*/ 431805 h 431805"/>
              <a:gd name="connsiteX7" fmla="*/ 0 w 2410384"/>
              <a:gd name="connsiteY7" fmla="*/ 388624 h 431805"/>
              <a:gd name="connsiteX8" fmla="*/ 0 w 2410384"/>
              <a:gd name="connsiteY8" fmla="*/ 43181 h 43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0384" h="431805">
                <a:moveTo>
                  <a:pt x="0" y="43181"/>
                </a:moveTo>
                <a:cubicBezTo>
                  <a:pt x="0" y="19333"/>
                  <a:pt x="19333" y="0"/>
                  <a:pt x="43181" y="0"/>
                </a:cubicBezTo>
                <a:lnTo>
                  <a:pt x="2367204" y="0"/>
                </a:lnTo>
                <a:cubicBezTo>
                  <a:pt x="2391052" y="0"/>
                  <a:pt x="2410385" y="19333"/>
                  <a:pt x="2410385" y="43181"/>
                </a:cubicBezTo>
                <a:cubicBezTo>
                  <a:pt x="2410385" y="158329"/>
                  <a:pt x="2410384" y="273477"/>
                  <a:pt x="2410384" y="388625"/>
                </a:cubicBezTo>
                <a:cubicBezTo>
                  <a:pt x="2410384" y="412473"/>
                  <a:pt x="2391051" y="431806"/>
                  <a:pt x="2367203" y="431806"/>
                </a:cubicBezTo>
                <a:lnTo>
                  <a:pt x="43181" y="431805"/>
                </a:lnTo>
                <a:cubicBezTo>
                  <a:pt x="19333" y="431805"/>
                  <a:pt x="0" y="412472"/>
                  <a:pt x="0" y="388624"/>
                </a:cubicBezTo>
                <a:lnTo>
                  <a:pt x="0" y="43181"/>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937" tIns="35507" rIns="46937" bIns="35507" numCol="1" spcCol="1270" anchor="ctr" anchorCtr="0">
            <a:noAutofit/>
          </a:bodyPr>
          <a:lstStyle/>
          <a:p>
            <a:pPr marL="0" lvl="0" indent="0" algn="l" defTabSz="800100">
              <a:lnSpc>
                <a:spcPct val="150000"/>
              </a:lnSpc>
              <a:spcBef>
                <a:spcPct val="0"/>
              </a:spcBef>
              <a:spcAft>
                <a:spcPct val="35000"/>
              </a:spcAft>
              <a:buNone/>
            </a:pPr>
            <a:r>
              <a:rPr lang="en-US" sz="1800" kern="1200" dirty="0" err="1">
                <a:latin typeface="Roboto" panose="02000000000000000000" pitchFamily="2" charset="0"/>
                <a:ea typeface="Roboto" panose="02000000000000000000" pitchFamily="2" charset="0"/>
                <a:cs typeface="Roboto" panose="02000000000000000000" pitchFamily="2" charset="0"/>
              </a:rPr>
              <a:t>Tổ</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chức</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thực</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hiện</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các</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ch</a:t>
            </a:r>
            <a:r>
              <a:rPr lang="vi-VN" sz="1800" kern="1200" dirty="0">
                <a:latin typeface="Roboto" panose="02000000000000000000" pitchFamily="2" charset="0"/>
                <a:ea typeface="Roboto" panose="02000000000000000000" pitchFamily="2" charset="0"/>
                <a:cs typeface="Roboto" panose="02000000000000000000" pitchFamily="2" charset="0"/>
              </a:rPr>
              <a:t>ư</a:t>
            </a:r>
            <a:r>
              <a:rPr lang="en-US" sz="1800" kern="1200" dirty="0" err="1">
                <a:latin typeface="Roboto" panose="02000000000000000000" pitchFamily="2" charset="0"/>
                <a:ea typeface="Roboto" panose="02000000000000000000" pitchFamily="2" charset="0"/>
                <a:cs typeface="Roboto" panose="02000000000000000000" pitchFamily="2" charset="0"/>
              </a:rPr>
              <a:t>ơng</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err="1">
                <a:latin typeface="Roboto" panose="02000000000000000000" pitchFamily="2" charset="0"/>
                <a:ea typeface="Roboto" panose="02000000000000000000" pitchFamily="2" charset="0"/>
                <a:cs typeface="Roboto" panose="02000000000000000000" pitchFamily="2" charset="0"/>
              </a:rPr>
              <a:t>trình</a:t>
            </a:r>
            <a:r>
              <a:rPr lang="en-US" sz="1800" kern="1200" dirty="0">
                <a:latin typeface="Roboto" panose="02000000000000000000" pitchFamily="2" charset="0"/>
                <a:ea typeface="Roboto" panose="02000000000000000000" pitchFamily="2" charset="0"/>
                <a:cs typeface="Roboto" panose="02000000000000000000" pitchFamily="2" charset="0"/>
              </a:rPr>
              <a:t> </a:t>
            </a:r>
            <a:endParaRPr lang="en-US" sz="1800" kern="1200" dirty="0"/>
          </a:p>
        </p:txBody>
      </p:sp>
    </p:spTree>
    <p:extLst>
      <p:ext uri="{BB962C8B-B14F-4D97-AF65-F5344CB8AC3E}">
        <p14:creationId xmlns:p14="http://schemas.microsoft.com/office/powerpoint/2010/main" val="51505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lliam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5693</TotalTime>
  <Words>1932</Words>
  <Application>Microsoft Office PowerPoint</Application>
  <PresentationFormat>On-screen Show (16:9)</PresentationFormat>
  <Paragraphs>203</Paragraphs>
  <Slides>35</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Dosis</vt:lpstr>
      <vt:lpstr>Arial</vt:lpstr>
      <vt:lpstr>Times New Roman</vt:lpstr>
      <vt:lpstr>Calibri</vt:lpstr>
      <vt:lpstr>Roboto</vt:lpstr>
      <vt:lpstr>Roboto Condensed</vt:lpstr>
      <vt:lpstr>William template</vt:lpstr>
      <vt:lpstr>PowerPoint Presentation</vt:lpstr>
      <vt:lpstr>  BÀI 1.  HỆ ĐIỀU HÀNH</vt:lpstr>
      <vt:lpstr>PowerPoint Presentation</vt:lpstr>
      <vt:lpstr>PowerPoint Presentation</vt:lpstr>
      <vt:lpstr>LỊCH SỬ PHÁT TRIỂN CỦA HỆ ĐIỀU HÀNH MÁY TÍNH CÁ NHÂN</vt:lpstr>
      <vt:lpstr>LỊCH SỬ PHÁT TRIỂN CỦA HỆ ĐIỀU HÀNH MÁY TÍNH CÁ NHÂN</vt:lpstr>
      <vt:lpstr>LỊCH SỬ PHÁT TRIỂN CỦA HỆ ĐIỀU HÀNH MÁY TÍNH CÁ NHÂN</vt:lpstr>
      <vt:lpstr>LỊCH SỬ PHÁT TRIỂN CỦA HỆ ĐIỀU HÀNH MÁY TÍNH CÁ NHÂN</vt:lpstr>
      <vt:lpstr>LỊCH SỬ PHÁT TRIỂN CỦA HỆ ĐIỀU HÀNH MÁY TÍNH CÁ NHÂN</vt:lpstr>
      <vt:lpstr>LỊCH SỬ PHÁT TRIỂN CỦA HỆ ĐIỀU HÀNH MÁY TÍNH CÁ NHÂN</vt:lpstr>
      <vt:lpstr>LỊCH SỬ PHÁT TRIỂN CỦA HỆ ĐIỀU HÀNH MÁY TÍNH CÁ NHÂN</vt:lpstr>
      <vt:lpstr>PowerPoint Presentation</vt:lpstr>
      <vt:lpstr>LỊCH SỬ PHÁT TRIỂN CỦA HỆ ĐIỀU HÀNH MÁY TÍNH CÁ NHÂN</vt:lpstr>
      <vt:lpstr>LỊCH SỬ PHÁT TRIỂN CỦA HỆ ĐIỀU HÀNH MÁY TÍNH CÁ NHÂN</vt:lpstr>
      <vt:lpstr>LỊCH SỬ PHÁT TRIỂN CỦA HỆ ĐIỀU HÀNH MÁY TÍNH CÁ NHÂN</vt:lpstr>
      <vt:lpstr>LỊCH SỬ PHÁT TRIỂN CỦA HỆ ĐIỀU HÀNH MÁY TÍNH CÁ NHÂN</vt:lpstr>
      <vt:lpstr>LỊCH SỬ PHÁT TRIỂN CỦA HỆ ĐIỀU HÀNH MÁY TÍNH CÁ NHÂN</vt:lpstr>
      <vt:lpstr>LỊCH SỬ PHÁT TRIỂN CỦA HỆ ĐIỀU HÀNH MÁY TÍNH CÁ NHÂN</vt:lpstr>
      <vt:lpstr>LỊCH SỬ PHÁT TRIỂN CỦA HỆ ĐIỀU HÀNH MÁY TÍNH CÁ NHÂN</vt:lpstr>
      <vt:lpstr>PowerPoint Presentation</vt:lpstr>
      <vt:lpstr>PowerPoint Presentation</vt:lpstr>
      <vt:lpstr>HỆ ĐIỀU HÀNH CHO THIẾT BỊ DI ĐỘNG</vt:lpstr>
      <vt:lpstr>PowerPoint Presentation</vt:lpstr>
      <vt:lpstr>PowerPoint Presentation</vt:lpstr>
      <vt:lpstr>QUAN HỆ GIỮA HỆ ĐIỀU HÀNH, PHẦN CỨNG VÀ PHẦN MỀM ỨNG DỤNG</vt:lpstr>
      <vt:lpstr>QUAN HỆ GIỮA HỆ ĐIỀU HÀNH, PHẦN CỨNG VÀ PHẦN MỀM ỨNG DỤNG</vt:lpstr>
      <vt:lpstr>PowerPoint Presentation</vt:lpstr>
      <vt:lpstr>PowerPoint Presentation</vt:lpstr>
      <vt:lpstr> LUYỆN TẬP</vt:lpstr>
      <vt:lpstr>PowerPoint Presentation</vt:lpstr>
      <vt:lpstr>PowerPoint Presentation</vt:lpstr>
      <vt:lpstr> VẬN DỤNG</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BÀI TOÁN QUẢN LÍ DỮ LIỆU</dc:title>
  <dc:creator>NEWDAY</dc:creator>
  <cp:lastModifiedBy>Administrator</cp:lastModifiedBy>
  <cp:revision>131</cp:revision>
  <dcterms:modified xsi:type="dcterms:W3CDTF">2024-09-09T11:43:14Z</dcterms:modified>
</cp:coreProperties>
</file>