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4"/>
  </p:sldMasterIdLst>
  <p:notesMasterIdLst>
    <p:notesMasterId r:id="rId34"/>
  </p:notesMasterIdLst>
  <p:handoutMasterIdLst>
    <p:handoutMasterId r:id="rId35"/>
  </p:handoutMasterIdLst>
  <p:sldIdLst>
    <p:sldId id="350" r:id="rId5"/>
    <p:sldId id="352" r:id="rId6"/>
    <p:sldId id="378" r:id="rId7"/>
    <p:sldId id="361" r:id="rId8"/>
    <p:sldId id="379" r:id="rId9"/>
    <p:sldId id="380" r:id="rId10"/>
    <p:sldId id="381" r:id="rId11"/>
    <p:sldId id="382" r:id="rId12"/>
    <p:sldId id="383" r:id="rId13"/>
    <p:sldId id="384" r:id="rId14"/>
    <p:sldId id="385" r:id="rId15"/>
    <p:sldId id="387" r:id="rId16"/>
    <p:sldId id="386" r:id="rId17"/>
    <p:sldId id="388" r:id="rId18"/>
    <p:sldId id="389" r:id="rId19"/>
    <p:sldId id="390" r:id="rId20"/>
    <p:sldId id="392" r:id="rId21"/>
    <p:sldId id="391" r:id="rId22"/>
    <p:sldId id="393" r:id="rId23"/>
    <p:sldId id="354" r:id="rId24"/>
    <p:sldId id="394" r:id="rId25"/>
    <p:sldId id="395" r:id="rId26"/>
    <p:sldId id="396" r:id="rId27"/>
    <p:sldId id="397" r:id="rId28"/>
    <p:sldId id="398" r:id="rId29"/>
    <p:sldId id="399" r:id="rId30"/>
    <p:sldId id="400" r:id="rId31"/>
    <p:sldId id="401" r:id="rId32"/>
    <p:sldId id="343"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95A2"/>
    <a:srgbClr val="F9D4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5226" autoAdjust="0"/>
  </p:normalViewPr>
  <p:slideViewPr>
    <p:cSldViewPr snapToGrid="0">
      <p:cViewPr varScale="1">
        <p:scale>
          <a:sx n="73" d="100"/>
          <a:sy n="73" d="100"/>
        </p:scale>
        <p:origin x="618" y="78"/>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5B66E5-15AA-4745-8A67-3CE257BEE39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4" name="Footer Placeholder 3">
            <a:extLst>
              <a:ext uri="{FF2B5EF4-FFF2-40B4-BE49-F238E27FC236}">
                <a16:creationId xmlns:a16="http://schemas.microsoft.com/office/drawing/2014/main" id="{AC844A45-21B3-834A-A491-E4E4B9DC117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C039FDB-18A0-074D-8BA3-A4C3DE896AF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E6D13E5-4CEC-3A4A-8E5D-AFCEE7512EEC}" type="slidenum">
              <a:t>‹#›</a:t>
            </a:fld>
            <a:endParaRPr lang="en-US" dirty="0"/>
          </a:p>
        </p:txBody>
      </p:sp>
    </p:spTree>
    <p:extLst>
      <p:ext uri="{BB962C8B-B14F-4D97-AF65-F5344CB8AC3E}">
        <p14:creationId xmlns:p14="http://schemas.microsoft.com/office/powerpoint/2010/main" val="2653228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E7A52F-9D89-7442-A8E9-48D1527B5F6B}" type="datetimeFigureOut">
              <a:rPr lang="en-US" smtClean="0"/>
              <a:t>25/3/2025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9C7E07-3C67-C64C-8DA0-0404F6303970}" type="slidenum">
              <a:rPr lang="en-US" smtClean="0"/>
              <a:t>‹#›</a:t>
            </a:fld>
            <a:endParaRPr lang="en-US" dirty="0"/>
          </a:p>
        </p:txBody>
      </p:sp>
    </p:spTree>
    <p:extLst>
      <p:ext uri="{BB962C8B-B14F-4D97-AF65-F5344CB8AC3E}">
        <p14:creationId xmlns:p14="http://schemas.microsoft.com/office/powerpoint/2010/main" val="4032528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29</a:t>
            </a:fld>
            <a:endParaRPr lang="en-US" dirty="0"/>
          </a:p>
        </p:txBody>
      </p:sp>
    </p:spTree>
    <p:extLst>
      <p:ext uri="{BB962C8B-B14F-4D97-AF65-F5344CB8AC3E}">
        <p14:creationId xmlns:p14="http://schemas.microsoft.com/office/powerpoint/2010/main" val="18238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p:nvPr>
        </p:nvSpPr>
        <p:spPr>
          <a:xfrm>
            <a:off x="6367054" y="2116182"/>
            <a:ext cx="5491571" cy="1514019"/>
          </a:xfrm>
          <a:prstGeom prst="rect">
            <a:avLst/>
          </a:prstGeom>
        </p:spPr>
        <p:txBody>
          <a:bodyPr lIns="0" tIns="0" rIns="0" bIns="0" anchor="b">
            <a:noAutofit/>
          </a:bodyPr>
          <a:lstStyle>
            <a:lvl1pPr algn="l">
              <a:defRPr sz="6000" b="1" i="0" spc="100" baseline="0">
                <a:solidFill>
                  <a:schemeClr val="bg1"/>
                </a:solidFill>
                <a:latin typeface="+mj-lt"/>
              </a:defRPr>
            </a:lvl1pPr>
          </a:lstStyle>
          <a:p>
            <a:r>
              <a:rPr lang="en-US"/>
              <a:t>Click to edit Master title style</a:t>
            </a:r>
            <a:endParaRPr lang="en-US" dirty="0"/>
          </a:p>
        </p:txBody>
      </p:sp>
      <p:grpSp>
        <p:nvGrpSpPr>
          <p:cNvPr id="9" name="Group 8">
            <a:extLst>
              <a:ext uri="{FF2B5EF4-FFF2-40B4-BE49-F238E27FC236}">
                <a16:creationId xmlns:a16="http://schemas.microsoft.com/office/drawing/2014/main" id="{C26C18C3-ED25-DD4B-BA72-24932D54DE37}"/>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p:nvPr>
        </p:nvSpPr>
        <p:spPr>
          <a:xfrm>
            <a:off x="6367055" y="4549553"/>
            <a:ext cx="5491570" cy="953337"/>
          </a:xfrm>
        </p:spPr>
        <p:txBody>
          <a:bodyPr lIns="0" tIns="0" rIns="0" bIns="0">
            <a:noAutofit/>
          </a:bodyPr>
          <a:lstStyle>
            <a:lvl1pPr marL="0" indent="0">
              <a:buNone/>
              <a:defRPr sz="1800" b="0" i="0">
                <a:solidFill>
                  <a:schemeClr val="tx2"/>
                </a:solidFill>
                <a:latin typeface="+mn-lt"/>
              </a:defRPr>
            </a:lvl1pPr>
            <a:lvl2pPr>
              <a:defRPr sz="4000"/>
            </a:lvl2pPr>
            <a:lvl3pPr>
              <a:defRPr sz="4000"/>
            </a:lvl3pPr>
            <a:lvl4pPr>
              <a:defRPr sz="4000"/>
            </a:lvl4pPr>
            <a:lvl5pPr>
              <a:defRPr sz="4000"/>
            </a:lvl5pPr>
          </a:lstStyle>
          <a:p>
            <a:pPr lvl="0"/>
            <a:r>
              <a:rPr lang="en-US"/>
              <a:t>Click to edit Master text styles</a:t>
            </a:r>
          </a:p>
        </p:txBody>
      </p:sp>
      <p:cxnSp>
        <p:nvCxnSpPr>
          <p:cNvPr id="13" name="Straight Connector 12">
            <a:extLst>
              <a:ext uri="{FF2B5EF4-FFF2-40B4-BE49-F238E27FC236}">
                <a16:creationId xmlns:a16="http://schemas.microsoft.com/office/drawing/2014/main" id="{A69706A2-3726-FE4E-B923-E75D48597816}"/>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27108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
    <p:bg>
      <p:bgPr>
        <a:solidFill>
          <a:schemeClr val="tx1"/>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DEF3328-825B-3946-8472-DB93D6A32867}"/>
              </a:ext>
            </a:extLst>
          </p:cNvPr>
          <p:cNvGrpSpPr>
            <a:grpSpLocks/>
          </p:cNvGrpSpPr>
          <p:nvPr userDrawn="1"/>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4E4E09DF-AF21-0E4A-9838-14DFBFFED7D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653F54AE-9BC1-3A45-A129-4028EADE406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254F6D22-4944-974A-999E-F9E22F15952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cxnSp>
        <p:nvCxnSpPr>
          <p:cNvPr id="33" name="Straight Connector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3" name="Text Placeholder 2">
            <a:extLst>
              <a:ext uri="{FF2B5EF4-FFF2-40B4-BE49-F238E27FC236}">
                <a16:creationId xmlns:a16="http://schemas.microsoft.com/office/drawing/2014/main" id="{A6147D10-E7D7-8F40-AF69-726398729333}"/>
              </a:ext>
            </a:extLst>
          </p:cNvPr>
          <p:cNvSpPr>
            <a:spLocks noGrp="1"/>
          </p:cNvSpPr>
          <p:nvPr>
            <p:ph type="body" idx="1"/>
          </p:nvPr>
        </p:nvSpPr>
        <p:spPr>
          <a:xfrm>
            <a:off x="964023" y="2300984"/>
            <a:ext cx="4827178" cy="404216"/>
          </a:xfrm>
          <a:prstGeom prst="rect">
            <a:avLst/>
          </a:prstGeom>
        </p:spPr>
        <p:txBody>
          <a:bodyPr lIns="0" tIns="0" rIns="0" bIns="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5" name="Text Placeholder 2">
            <a:extLst>
              <a:ext uri="{FF2B5EF4-FFF2-40B4-BE49-F238E27FC236}">
                <a16:creationId xmlns:a16="http://schemas.microsoft.com/office/drawing/2014/main" id="{3A0EE708-F36B-444B-9A8B-D48D69535E45}"/>
              </a:ext>
            </a:extLst>
          </p:cNvPr>
          <p:cNvSpPr>
            <a:spLocks noGrp="1"/>
          </p:cNvSpPr>
          <p:nvPr>
            <p:ph type="body" idx="10"/>
          </p:nvPr>
        </p:nvSpPr>
        <p:spPr>
          <a:xfrm>
            <a:off x="6362700" y="2300984"/>
            <a:ext cx="4764829" cy="404216"/>
          </a:xfrm>
          <a:prstGeom prst="rect">
            <a:avLst/>
          </a:prstGeom>
        </p:spPr>
        <p:txBody>
          <a:bodyPr lIns="0" tIns="0" rIns="0" bIns="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7" name="Content Placeholder 3">
            <a:extLst>
              <a:ext uri="{FF2B5EF4-FFF2-40B4-BE49-F238E27FC236}">
                <a16:creationId xmlns:a16="http://schemas.microsoft.com/office/drawing/2014/main" id="{E81957B7-CEA6-A446-A203-471CF9A57FFD}"/>
              </a:ext>
            </a:extLst>
          </p:cNvPr>
          <p:cNvSpPr>
            <a:spLocks noGrp="1"/>
          </p:cNvSpPr>
          <p:nvPr>
            <p:ph sz="half" idx="2"/>
          </p:nvPr>
        </p:nvSpPr>
        <p:spPr>
          <a:xfrm>
            <a:off x="964023" y="2799146"/>
            <a:ext cx="4827178"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sp>
        <p:nvSpPr>
          <p:cNvPr id="28" name="Content Placeholder 3">
            <a:extLst>
              <a:ext uri="{FF2B5EF4-FFF2-40B4-BE49-F238E27FC236}">
                <a16:creationId xmlns:a16="http://schemas.microsoft.com/office/drawing/2014/main" id="{E40D4044-0F7B-0647-BAB5-16B23EBD9ECD}"/>
              </a:ext>
            </a:extLst>
          </p:cNvPr>
          <p:cNvSpPr>
            <a:spLocks noGrp="1"/>
          </p:cNvSpPr>
          <p:nvPr>
            <p:ph sz="half" idx="13"/>
          </p:nvPr>
        </p:nvSpPr>
        <p:spPr>
          <a:xfrm>
            <a:off x="6362700" y="2799146"/>
            <a:ext cx="4756241"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cxnSp>
        <p:nvCxnSpPr>
          <p:cNvPr id="15" name="Straight Connector 14">
            <a:extLst>
              <a:ext uri="{FF2B5EF4-FFF2-40B4-BE49-F238E27FC236}">
                <a16:creationId xmlns:a16="http://schemas.microsoft.com/office/drawing/2014/main" id="{ED51C063-0222-064B-8A2E-485FE9EAC10D}"/>
              </a:ext>
            </a:extLst>
          </p:cNvPr>
          <p:cNvCxnSpPr>
            <a:cxnSpLocks/>
          </p:cNvCxnSpPr>
          <p:nvPr userDrawn="1"/>
        </p:nvCxnSpPr>
        <p:spPr>
          <a:xfrm>
            <a:off x="63627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 name="Date Placeholder 1">
            <a:extLst>
              <a:ext uri="{FF2B5EF4-FFF2-40B4-BE49-F238E27FC236}">
                <a16:creationId xmlns:a16="http://schemas.microsoft.com/office/drawing/2014/main" id="{4914D182-A7DD-4F7B-B207-262854316EDA}"/>
              </a:ext>
            </a:extLst>
          </p:cNvPr>
          <p:cNvSpPr>
            <a:spLocks noGrp="1"/>
          </p:cNvSpPr>
          <p:nvPr>
            <p:ph type="dt" sz="half" idx="14"/>
          </p:nvPr>
        </p:nvSpPr>
        <p:spPr/>
        <p:txBody>
          <a:bodyPr/>
          <a:lstStyle/>
          <a:p>
            <a:fld id="{6FCA8E82-58CD-E045-8B98-B7A85B79B752}" type="datetime4">
              <a:rPr lang="en-US" smtClean="0"/>
              <a:pPr/>
              <a:t>March 25, 2025</a:t>
            </a:fld>
            <a:endParaRPr lang="en-US" dirty="0">
              <a:latin typeface="+mn-lt"/>
            </a:endParaRPr>
          </a:p>
        </p:txBody>
      </p:sp>
      <p:sp>
        <p:nvSpPr>
          <p:cNvPr id="3" name="Footer Placeholder 2">
            <a:extLst>
              <a:ext uri="{FF2B5EF4-FFF2-40B4-BE49-F238E27FC236}">
                <a16:creationId xmlns:a16="http://schemas.microsoft.com/office/drawing/2014/main" id="{10B29252-5D0B-4B9D-9FBD-8EC0929FE096}"/>
              </a:ext>
            </a:extLst>
          </p:cNvPr>
          <p:cNvSpPr>
            <a:spLocks noGrp="1"/>
          </p:cNvSpPr>
          <p:nvPr>
            <p:ph type="ftr" sz="quarter" idx="15"/>
          </p:nvPr>
        </p:nvSpPr>
        <p:spPr/>
        <p:txBody>
          <a:bodyPr/>
          <a:lstStyle/>
          <a:p>
            <a:r>
              <a:rPr lang="en-US"/>
              <a:t>Annual Review</a:t>
            </a:r>
            <a:endParaRPr lang="en-US" b="0" dirty="0"/>
          </a:p>
        </p:txBody>
      </p:sp>
      <p:sp>
        <p:nvSpPr>
          <p:cNvPr id="4" name="Slide Number Placeholder 3">
            <a:extLst>
              <a:ext uri="{FF2B5EF4-FFF2-40B4-BE49-F238E27FC236}">
                <a16:creationId xmlns:a16="http://schemas.microsoft.com/office/drawing/2014/main" id="{5BB4FEF6-E217-4110-BBF5-C4B77ADC8457}"/>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255042539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
    <p:bg>
      <p:bgPr>
        <a:solidFill>
          <a:schemeClr val="tx1"/>
        </a:solid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868B08E5-2F7C-7749-8BDF-386EAF974BB0}"/>
              </a:ext>
            </a:extLst>
          </p:cNvPr>
          <p:cNvGrpSpPr>
            <a:grpSpLocks/>
          </p:cNvGrpSpPr>
          <p:nvPr userDrawn="1"/>
        </p:nvGrpSpPr>
        <p:grpSpPr bwMode="auto">
          <a:xfrm rot="16200000" flipV="1">
            <a:off x="0" y="3900132"/>
            <a:ext cx="2959226" cy="2959226"/>
            <a:chOff x="0" y="12289"/>
            <a:chExt cx="3550" cy="3551"/>
          </a:xfrm>
        </p:grpSpPr>
        <p:sp>
          <p:nvSpPr>
            <p:cNvPr id="38" name="Freeform 37">
              <a:extLst>
                <a:ext uri="{FF2B5EF4-FFF2-40B4-BE49-F238E27FC236}">
                  <a16:creationId xmlns:a16="http://schemas.microsoft.com/office/drawing/2014/main" id="{F3E300C0-0B72-9048-9E16-2166E1A88FE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9" name="Freeform 38">
              <a:extLst>
                <a:ext uri="{FF2B5EF4-FFF2-40B4-BE49-F238E27FC236}">
                  <a16:creationId xmlns:a16="http://schemas.microsoft.com/office/drawing/2014/main" id="{E4AA520D-9D51-3A42-B9B1-DF72169BC8DB}"/>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40" name="Freeform 39">
              <a:extLst>
                <a:ext uri="{FF2B5EF4-FFF2-40B4-BE49-F238E27FC236}">
                  <a16:creationId xmlns:a16="http://schemas.microsoft.com/office/drawing/2014/main" id="{D5F2735E-137C-DB47-AEF0-EFC871A3237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cxnSp>
        <p:nvCxnSpPr>
          <p:cNvPr id="33" name="Straight Connector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3" name="Text Placeholder 2">
            <a:extLst>
              <a:ext uri="{FF2B5EF4-FFF2-40B4-BE49-F238E27FC236}">
                <a16:creationId xmlns:a16="http://schemas.microsoft.com/office/drawing/2014/main" id="{A6147D10-E7D7-8F40-AF69-726398729333}"/>
              </a:ext>
            </a:extLst>
          </p:cNvPr>
          <p:cNvSpPr>
            <a:spLocks noGrp="1"/>
          </p:cNvSpPr>
          <p:nvPr>
            <p:ph type="body" idx="1"/>
          </p:nvPr>
        </p:nvSpPr>
        <p:spPr>
          <a:xfrm>
            <a:off x="952500"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7" name="Content Placeholder 3">
            <a:extLst>
              <a:ext uri="{FF2B5EF4-FFF2-40B4-BE49-F238E27FC236}">
                <a16:creationId xmlns:a16="http://schemas.microsoft.com/office/drawing/2014/main" id="{E81957B7-CEA6-A446-A203-471CF9A57FFD}"/>
              </a:ext>
            </a:extLst>
          </p:cNvPr>
          <p:cNvSpPr>
            <a:spLocks noGrp="1"/>
          </p:cNvSpPr>
          <p:nvPr>
            <p:ph sz="half" idx="2"/>
          </p:nvPr>
        </p:nvSpPr>
        <p:spPr>
          <a:xfrm>
            <a:off x="952500" y="2799146"/>
            <a:ext cx="3036477"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sp>
        <p:nvSpPr>
          <p:cNvPr id="20" name="Text Placeholder 2">
            <a:extLst>
              <a:ext uri="{FF2B5EF4-FFF2-40B4-BE49-F238E27FC236}">
                <a16:creationId xmlns:a16="http://schemas.microsoft.com/office/drawing/2014/main" id="{057DFE0A-61D9-1B48-8196-EA94D04685DD}"/>
              </a:ext>
            </a:extLst>
          </p:cNvPr>
          <p:cNvSpPr>
            <a:spLocks noGrp="1"/>
          </p:cNvSpPr>
          <p:nvPr>
            <p:ph type="body" idx="10"/>
          </p:nvPr>
        </p:nvSpPr>
        <p:spPr>
          <a:xfrm>
            <a:off x="4569372"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1" name="Content Placeholder 3">
            <a:extLst>
              <a:ext uri="{FF2B5EF4-FFF2-40B4-BE49-F238E27FC236}">
                <a16:creationId xmlns:a16="http://schemas.microsoft.com/office/drawing/2014/main" id="{C946754A-F105-644E-99A4-DC80B9944243}"/>
              </a:ext>
            </a:extLst>
          </p:cNvPr>
          <p:cNvSpPr>
            <a:spLocks noGrp="1"/>
          </p:cNvSpPr>
          <p:nvPr>
            <p:ph sz="half" idx="11"/>
          </p:nvPr>
        </p:nvSpPr>
        <p:spPr>
          <a:xfrm>
            <a:off x="4569372" y="2799146"/>
            <a:ext cx="3050628"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sp>
        <p:nvSpPr>
          <p:cNvPr id="22" name="Text Placeholder 2">
            <a:extLst>
              <a:ext uri="{FF2B5EF4-FFF2-40B4-BE49-F238E27FC236}">
                <a16:creationId xmlns:a16="http://schemas.microsoft.com/office/drawing/2014/main" id="{368648FC-FC9A-5645-8F0C-390FFFAE180D}"/>
              </a:ext>
            </a:extLst>
          </p:cNvPr>
          <p:cNvSpPr>
            <a:spLocks noGrp="1"/>
          </p:cNvSpPr>
          <p:nvPr>
            <p:ph type="body" idx="12"/>
          </p:nvPr>
        </p:nvSpPr>
        <p:spPr>
          <a:xfrm>
            <a:off x="8187017"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4" name="Content Placeholder 3">
            <a:extLst>
              <a:ext uri="{FF2B5EF4-FFF2-40B4-BE49-F238E27FC236}">
                <a16:creationId xmlns:a16="http://schemas.microsoft.com/office/drawing/2014/main" id="{BBB849DC-B114-D145-9879-4FE0688BF57E}"/>
              </a:ext>
            </a:extLst>
          </p:cNvPr>
          <p:cNvSpPr>
            <a:spLocks noGrp="1"/>
          </p:cNvSpPr>
          <p:nvPr>
            <p:ph sz="half" idx="13"/>
          </p:nvPr>
        </p:nvSpPr>
        <p:spPr>
          <a:xfrm>
            <a:off x="8187017" y="2799146"/>
            <a:ext cx="3036477"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cxnSp>
        <p:nvCxnSpPr>
          <p:cNvPr id="26" name="Straight Connector 25">
            <a:extLst>
              <a:ext uri="{FF2B5EF4-FFF2-40B4-BE49-F238E27FC236}">
                <a16:creationId xmlns:a16="http://schemas.microsoft.com/office/drawing/2014/main" id="{9F0C4CE5-5F02-B143-8FD1-1B235D270DAC}"/>
              </a:ext>
            </a:extLst>
          </p:cNvPr>
          <p:cNvCxnSpPr>
            <a:cxnSpLocks/>
          </p:cNvCxnSpPr>
          <p:nvPr userDrawn="1"/>
        </p:nvCxnSpPr>
        <p:spPr>
          <a:xfrm>
            <a:off x="4569372"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289A8C14-DB28-F34E-8098-168D4C75AF23}"/>
              </a:ext>
            </a:extLst>
          </p:cNvPr>
          <p:cNvCxnSpPr>
            <a:cxnSpLocks/>
          </p:cNvCxnSpPr>
          <p:nvPr userDrawn="1"/>
        </p:nvCxnSpPr>
        <p:spPr>
          <a:xfrm>
            <a:off x="8187017"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 name="Date Placeholder 1">
            <a:extLst>
              <a:ext uri="{FF2B5EF4-FFF2-40B4-BE49-F238E27FC236}">
                <a16:creationId xmlns:a16="http://schemas.microsoft.com/office/drawing/2014/main" id="{F0FA07F3-F8E4-4505-85EC-22734AC68792}"/>
              </a:ext>
            </a:extLst>
          </p:cNvPr>
          <p:cNvSpPr>
            <a:spLocks noGrp="1"/>
          </p:cNvSpPr>
          <p:nvPr>
            <p:ph type="dt" sz="half" idx="14"/>
          </p:nvPr>
        </p:nvSpPr>
        <p:spPr/>
        <p:txBody>
          <a:bodyPr/>
          <a:lstStyle/>
          <a:p>
            <a:fld id="{6FCA8E82-58CD-E045-8B98-B7A85B79B752}" type="datetime4">
              <a:rPr lang="en-US" smtClean="0"/>
              <a:pPr/>
              <a:t>March 25, 2025</a:t>
            </a:fld>
            <a:endParaRPr lang="en-US" dirty="0">
              <a:latin typeface="+mn-lt"/>
            </a:endParaRPr>
          </a:p>
        </p:txBody>
      </p:sp>
      <p:sp>
        <p:nvSpPr>
          <p:cNvPr id="3" name="Footer Placeholder 2">
            <a:extLst>
              <a:ext uri="{FF2B5EF4-FFF2-40B4-BE49-F238E27FC236}">
                <a16:creationId xmlns:a16="http://schemas.microsoft.com/office/drawing/2014/main" id="{D5165D22-FEF5-4F30-8822-5D2378806A9B}"/>
              </a:ext>
            </a:extLst>
          </p:cNvPr>
          <p:cNvSpPr>
            <a:spLocks noGrp="1"/>
          </p:cNvSpPr>
          <p:nvPr>
            <p:ph type="ftr" sz="quarter" idx="15"/>
          </p:nvPr>
        </p:nvSpPr>
        <p:spPr/>
        <p:txBody>
          <a:bodyPr/>
          <a:lstStyle/>
          <a:p>
            <a:r>
              <a:rPr lang="en-US"/>
              <a:t>Annual Review</a:t>
            </a:r>
            <a:endParaRPr lang="en-US" b="0" dirty="0"/>
          </a:p>
        </p:txBody>
      </p:sp>
      <p:sp>
        <p:nvSpPr>
          <p:cNvPr id="4" name="Slide Number Placeholder 3">
            <a:extLst>
              <a:ext uri="{FF2B5EF4-FFF2-40B4-BE49-F238E27FC236}">
                <a16:creationId xmlns:a16="http://schemas.microsoft.com/office/drawing/2014/main" id="{1540F86B-3DA3-4708-AAF5-387BA115C415}"/>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422794871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520" userDrawn="1">
          <p15:clr>
            <a:srgbClr val="FBAE40"/>
          </p15:clr>
        </p15:guide>
        <p15:guide id="4" pos="5160" userDrawn="1">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4800" userDrawn="1">
          <p15:clr>
            <a:srgbClr val="FBAE40"/>
          </p15:clr>
        </p15:guide>
        <p15:guide id="11" pos="2880" userDrawn="1">
          <p15:clr>
            <a:srgbClr val="FBAE40"/>
          </p15:clr>
        </p15:guide>
        <p15:guide id="12" orient="horz" pos="175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mmary ">
    <p:bg>
      <p:bgPr>
        <a:solidFill>
          <a:schemeClr val="tx1"/>
        </a:solidFill>
        <a:effectLst/>
      </p:bgPr>
    </p:bg>
    <p:spTree>
      <p:nvGrpSpPr>
        <p:cNvPr id="1" name=""/>
        <p:cNvGrpSpPr/>
        <p:nvPr/>
      </p:nvGrpSpPr>
      <p:grpSpPr>
        <a:xfrm>
          <a:off x="0" y="0"/>
          <a:ext cx="0" cy="0"/>
          <a:chOff x="0" y="0"/>
          <a:chExt cx="0" cy="0"/>
        </a:xfrm>
      </p:grpSpPr>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cxnSp>
        <p:nvCxnSpPr>
          <p:cNvPr id="33" name="Straight Connector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3" name="Text Placeholder 2">
            <a:extLst>
              <a:ext uri="{FF2B5EF4-FFF2-40B4-BE49-F238E27FC236}">
                <a16:creationId xmlns:a16="http://schemas.microsoft.com/office/drawing/2014/main" id="{0DA8C895-11B9-EA40-B0F8-0F4FE9881512}"/>
              </a:ext>
            </a:extLst>
          </p:cNvPr>
          <p:cNvSpPr>
            <a:spLocks noGrp="1"/>
          </p:cNvSpPr>
          <p:nvPr>
            <p:ph type="body" sz="quarter" idx="10"/>
          </p:nvPr>
        </p:nvSpPr>
        <p:spPr>
          <a:xfrm>
            <a:off x="952500" y="2656904"/>
            <a:ext cx="4838700" cy="574318"/>
          </a:xfrm>
        </p:spPr>
        <p:txBody>
          <a:bodyPr>
            <a:noAutofit/>
          </a:bodyPr>
          <a:lstStyle>
            <a:lvl1pPr marL="0" indent="0">
              <a:buNone/>
              <a:defRPr sz="1600">
                <a:latin typeface="+mn-lt"/>
              </a:defRPr>
            </a:lvl1pPr>
          </a:lstStyle>
          <a:p>
            <a:pPr lvl="0"/>
            <a:r>
              <a:rPr lang="en-US"/>
              <a:t>Click to edit Master text styles</a:t>
            </a:r>
          </a:p>
        </p:txBody>
      </p:sp>
      <p:grpSp>
        <p:nvGrpSpPr>
          <p:cNvPr id="15" name="Group 14">
            <a:extLst>
              <a:ext uri="{FF2B5EF4-FFF2-40B4-BE49-F238E27FC236}">
                <a16:creationId xmlns:a16="http://schemas.microsoft.com/office/drawing/2014/main" id="{C47A1EE0-4011-3749-B01C-FC489EEDF880}"/>
              </a:ext>
            </a:extLst>
          </p:cNvPr>
          <p:cNvGrpSpPr>
            <a:grpSpLocks/>
          </p:cNvGrpSpPr>
          <p:nvPr userDrawn="1"/>
        </p:nvGrpSpPr>
        <p:grpSpPr bwMode="auto">
          <a:xfrm rot="10800000">
            <a:off x="8870040" y="0"/>
            <a:ext cx="3325208" cy="3325208"/>
            <a:chOff x="0" y="12289"/>
            <a:chExt cx="3550" cy="3551"/>
          </a:xfrm>
        </p:grpSpPr>
        <p:sp>
          <p:nvSpPr>
            <p:cNvPr id="16" name="Freeform 15">
              <a:extLst>
                <a:ext uri="{FF2B5EF4-FFF2-40B4-BE49-F238E27FC236}">
                  <a16:creationId xmlns:a16="http://schemas.microsoft.com/office/drawing/2014/main" id="{17EED68A-6660-2643-BBFB-B6AB92A7C22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7" name="Freeform 16">
              <a:extLst>
                <a:ext uri="{FF2B5EF4-FFF2-40B4-BE49-F238E27FC236}">
                  <a16:creationId xmlns:a16="http://schemas.microsoft.com/office/drawing/2014/main" id="{BECF9FB8-F6C7-C54D-99F4-11FDF26D7F9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8" name="Freeform 17">
              <a:extLst>
                <a:ext uri="{FF2B5EF4-FFF2-40B4-BE49-F238E27FC236}">
                  <a16:creationId xmlns:a16="http://schemas.microsoft.com/office/drawing/2014/main" id="{46C7C62D-7D3B-934C-AFF9-0F10E727B42E}"/>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4" name="Text Placeholder 3">
            <a:extLst>
              <a:ext uri="{FF2B5EF4-FFF2-40B4-BE49-F238E27FC236}">
                <a16:creationId xmlns:a16="http://schemas.microsoft.com/office/drawing/2014/main" id="{FF85D552-3AFC-4D21-A944-9D41E128A96E}"/>
              </a:ext>
            </a:extLst>
          </p:cNvPr>
          <p:cNvSpPr>
            <a:spLocks noGrp="1"/>
          </p:cNvSpPr>
          <p:nvPr>
            <p:ph type="body" sz="quarter" idx="12"/>
          </p:nvPr>
        </p:nvSpPr>
        <p:spPr>
          <a:xfrm>
            <a:off x="952500" y="2286000"/>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1" name="Text Placeholder 2">
            <a:extLst>
              <a:ext uri="{FF2B5EF4-FFF2-40B4-BE49-F238E27FC236}">
                <a16:creationId xmlns:a16="http://schemas.microsoft.com/office/drawing/2014/main" id="{BE8C2EDB-9C70-49A2-865C-E5CD77D3E741}"/>
              </a:ext>
            </a:extLst>
          </p:cNvPr>
          <p:cNvSpPr>
            <a:spLocks noGrp="1"/>
          </p:cNvSpPr>
          <p:nvPr>
            <p:ph type="body" sz="quarter" idx="13"/>
          </p:nvPr>
        </p:nvSpPr>
        <p:spPr>
          <a:xfrm>
            <a:off x="953655" y="3841846"/>
            <a:ext cx="4838700" cy="636754"/>
          </a:xfrm>
        </p:spPr>
        <p:txBody>
          <a:bodyPr>
            <a:noAutofit/>
          </a:bodyPr>
          <a:lstStyle>
            <a:lvl1pPr marL="0" indent="0">
              <a:buNone/>
              <a:defRPr sz="1600">
                <a:latin typeface="+mn-lt"/>
              </a:defRPr>
            </a:lvl1pPr>
          </a:lstStyle>
          <a:p>
            <a:pPr lvl="0"/>
            <a:r>
              <a:rPr lang="en-US"/>
              <a:t>Click to edit Master text styles</a:t>
            </a:r>
          </a:p>
        </p:txBody>
      </p:sp>
      <p:sp>
        <p:nvSpPr>
          <p:cNvPr id="22" name="Text Placeholder 3">
            <a:extLst>
              <a:ext uri="{FF2B5EF4-FFF2-40B4-BE49-F238E27FC236}">
                <a16:creationId xmlns:a16="http://schemas.microsoft.com/office/drawing/2014/main" id="{EE50320A-D017-45C6-9986-94BC43911E98}"/>
              </a:ext>
            </a:extLst>
          </p:cNvPr>
          <p:cNvSpPr>
            <a:spLocks noGrp="1"/>
          </p:cNvSpPr>
          <p:nvPr>
            <p:ph type="body" sz="quarter" idx="14"/>
          </p:nvPr>
        </p:nvSpPr>
        <p:spPr>
          <a:xfrm>
            <a:off x="953655" y="3470942"/>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3" name="Text Placeholder 2">
            <a:extLst>
              <a:ext uri="{FF2B5EF4-FFF2-40B4-BE49-F238E27FC236}">
                <a16:creationId xmlns:a16="http://schemas.microsoft.com/office/drawing/2014/main" id="{673EB498-F5D2-4E15-990A-2AFA4A377CBB}"/>
              </a:ext>
            </a:extLst>
          </p:cNvPr>
          <p:cNvSpPr>
            <a:spLocks noGrp="1"/>
          </p:cNvSpPr>
          <p:nvPr>
            <p:ph type="body" sz="quarter" idx="15"/>
          </p:nvPr>
        </p:nvSpPr>
        <p:spPr>
          <a:xfrm>
            <a:off x="952500" y="5017901"/>
            <a:ext cx="4838700" cy="908340"/>
          </a:xfrm>
        </p:spPr>
        <p:txBody>
          <a:bodyPr>
            <a:noAutofit/>
          </a:bodyPr>
          <a:lstStyle>
            <a:lvl1pPr marL="0" indent="0">
              <a:buNone/>
              <a:defRPr sz="1600">
                <a:latin typeface="+mn-lt"/>
              </a:defRPr>
            </a:lvl1pPr>
          </a:lstStyle>
          <a:p>
            <a:pPr lvl="0"/>
            <a:r>
              <a:rPr lang="en-US"/>
              <a:t>Click to edit Master text styles</a:t>
            </a:r>
          </a:p>
        </p:txBody>
      </p:sp>
      <p:sp>
        <p:nvSpPr>
          <p:cNvPr id="24" name="Text Placeholder 3">
            <a:extLst>
              <a:ext uri="{FF2B5EF4-FFF2-40B4-BE49-F238E27FC236}">
                <a16:creationId xmlns:a16="http://schemas.microsoft.com/office/drawing/2014/main" id="{1F528150-326B-4BB3-AC38-7FC805DB6BA7}"/>
              </a:ext>
            </a:extLst>
          </p:cNvPr>
          <p:cNvSpPr>
            <a:spLocks noGrp="1"/>
          </p:cNvSpPr>
          <p:nvPr>
            <p:ph type="body" sz="quarter" idx="16"/>
          </p:nvPr>
        </p:nvSpPr>
        <p:spPr>
          <a:xfrm>
            <a:off x="952500" y="4646997"/>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5" name="Text Placeholder 2">
            <a:extLst>
              <a:ext uri="{FF2B5EF4-FFF2-40B4-BE49-F238E27FC236}">
                <a16:creationId xmlns:a16="http://schemas.microsoft.com/office/drawing/2014/main" id="{20EBEFF7-AECA-409B-9ACC-A63A168283BE}"/>
              </a:ext>
            </a:extLst>
          </p:cNvPr>
          <p:cNvSpPr>
            <a:spLocks noGrp="1"/>
          </p:cNvSpPr>
          <p:nvPr>
            <p:ph type="body" sz="quarter" idx="17"/>
          </p:nvPr>
        </p:nvSpPr>
        <p:spPr>
          <a:xfrm>
            <a:off x="6399647" y="2656904"/>
            <a:ext cx="4838700" cy="574318"/>
          </a:xfrm>
        </p:spPr>
        <p:txBody>
          <a:bodyPr>
            <a:noAutofit/>
          </a:bodyPr>
          <a:lstStyle>
            <a:lvl1pPr marL="0" indent="0">
              <a:buNone/>
              <a:defRPr sz="1600">
                <a:latin typeface="+mn-lt"/>
              </a:defRPr>
            </a:lvl1pPr>
          </a:lstStyle>
          <a:p>
            <a:pPr lvl="0"/>
            <a:r>
              <a:rPr lang="en-US"/>
              <a:t>Click to edit Master text styles</a:t>
            </a:r>
          </a:p>
        </p:txBody>
      </p:sp>
      <p:sp>
        <p:nvSpPr>
          <p:cNvPr id="26" name="Text Placeholder 3">
            <a:extLst>
              <a:ext uri="{FF2B5EF4-FFF2-40B4-BE49-F238E27FC236}">
                <a16:creationId xmlns:a16="http://schemas.microsoft.com/office/drawing/2014/main" id="{29E4D063-8666-4D7A-B8C8-2B9383F798E0}"/>
              </a:ext>
            </a:extLst>
          </p:cNvPr>
          <p:cNvSpPr>
            <a:spLocks noGrp="1"/>
          </p:cNvSpPr>
          <p:nvPr>
            <p:ph type="body" sz="quarter" idx="18"/>
          </p:nvPr>
        </p:nvSpPr>
        <p:spPr>
          <a:xfrm>
            <a:off x="6399647" y="2286000"/>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7" name="Text Placeholder 2">
            <a:extLst>
              <a:ext uri="{FF2B5EF4-FFF2-40B4-BE49-F238E27FC236}">
                <a16:creationId xmlns:a16="http://schemas.microsoft.com/office/drawing/2014/main" id="{4717B7CD-A4F9-444E-82B9-8914CB574887}"/>
              </a:ext>
            </a:extLst>
          </p:cNvPr>
          <p:cNvSpPr>
            <a:spLocks noGrp="1"/>
          </p:cNvSpPr>
          <p:nvPr>
            <p:ph type="body" sz="quarter" idx="19"/>
          </p:nvPr>
        </p:nvSpPr>
        <p:spPr>
          <a:xfrm>
            <a:off x="6399647" y="3841846"/>
            <a:ext cx="4838700" cy="908340"/>
          </a:xfrm>
        </p:spPr>
        <p:txBody>
          <a:bodyPr>
            <a:noAutofit/>
          </a:bodyPr>
          <a:lstStyle>
            <a:lvl1pPr marL="0" indent="0">
              <a:buNone/>
              <a:defRPr sz="1600">
                <a:latin typeface="+mn-lt"/>
              </a:defRPr>
            </a:lvl1pPr>
          </a:lstStyle>
          <a:p>
            <a:pPr lvl="0"/>
            <a:r>
              <a:rPr lang="en-US"/>
              <a:t>Click to edit Master text styles</a:t>
            </a:r>
          </a:p>
        </p:txBody>
      </p:sp>
      <p:sp>
        <p:nvSpPr>
          <p:cNvPr id="28" name="Text Placeholder 3">
            <a:extLst>
              <a:ext uri="{FF2B5EF4-FFF2-40B4-BE49-F238E27FC236}">
                <a16:creationId xmlns:a16="http://schemas.microsoft.com/office/drawing/2014/main" id="{2CF285B7-A950-4326-A4D5-F5D542D2D65B}"/>
              </a:ext>
            </a:extLst>
          </p:cNvPr>
          <p:cNvSpPr>
            <a:spLocks noGrp="1"/>
          </p:cNvSpPr>
          <p:nvPr>
            <p:ph type="body" sz="quarter" idx="20"/>
          </p:nvPr>
        </p:nvSpPr>
        <p:spPr>
          <a:xfrm>
            <a:off x="6399647" y="3470942"/>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 name="Date Placeholder 1">
            <a:extLst>
              <a:ext uri="{FF2B5EF4-FFF2-40B4-BE49-F238E27FC236}">
                <a16:creationId xmlns:a16="http://schemas.microsoft.com/office/drawing/2014/main" id="{EC45E38A-5516-4C3E-88FC-0DCBD876054B}"/>
              </a:ext>
            </a:extLst>
          </p:cNvPr>
          <p:cNvSpPr>
            <a:spLocks noGrp="1"/>
          </p:cNvSpPr>
          <p:nvPr>
            <p:ph type="dt" sz="half" idx="21"/>
          </p:nvPr>
        </p:nvSpPr>
        <p:spPr/>
        <p:txBody>
          <a:bodyPr/>
          <a:lstStyle/>
          <a:p>
            <a:fld id="{6FCA8E82-58CD-E045-8B98-B7A85B79B752}" type="datetime4">
              <a:rPr lang="en-US" smtClean="0"/>
              <a:pPr/>
              <a:t>March 25, 2025</a:t>
            </a:fld>
            <a:endParaRPr lang="en-US" dirty="0">
              <a:latin typeface="+mn-lt"/>
            </a:endParaRPr>
          </a:p>
        </p:txBody>
      </p:sp>
      <p:sp>
        <p:nvSpPr>
          <p:cNvPr id="5" name="Footer Placeholder 4">
            <a:extLst>
              <a:ext uri="{FF2B5EF4-FFF2-40B4-BE49-F238E27FC236}">
                <a16:creationId xmlns:a16="http://schemas.microsoft.com/office/drawing/2014/main" id="{14225273-038D-4F51-A093-83D80104F21A}"/>
              </a:ext>
            </a:extLst>
          </p:cNvPr>
          <p:cNvSpPr>
            <a:spLocks noGrp="1"/>
          </p:cNvSpPr>
          <p:nvPr>
            <p:ph type="ftr" sz="quarter" idx="22"/>
          </p:nvPr>
        </p:nvSpPr>
        <p:spPr/>
        <p:txBody>
          <a:bodyPr/>
          <a:lstStyle/>
          <a:p>
            <a:r>
              <a:rPr lang="en-US"/>
              <a:t>Annual Review</a:t>
            </a:r>
            <a:endParaRPr lang="en-US" b="0" dirty="0"/>
          </a:p>
        </p:txBody>
      </p:sp>
      <p:sp>
        <p:nvSpPr>
          <p:cNvPr id="6" name="Slide Number Placeholder 5">
            <a:extLst>
              <a:ext uri="{FF2B5EF4-FFF2-40B4-BE49-F238E27FC236}">
                <a16:creationId xmlns:a16="http://schemas.microsoft.com/office/drawing/2014/main" id="{C7F24E14-E0E0-44FA-A4AA-FA63A858730C}"/>
              </a:ext>
            </a:extLst>
          </p:cNvPr>
          <p:cNvSpPr>
            <a:spLocks noGrp="1"/>
          </p:cNvSpPr>
          <p:nvPr>
            <p:ph type="sldNum" sz="quarter" idx="23"/>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0601358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tx1"/>
        </a:solidFill>
        <a:effectLst/>
      </p:bgPr>
    </p:bg>
    <p:spTree>
      <p:nvGrpSpPr>
        <p:cNvPr id="1" name=""/>
        <p:cNvGrpSpPr/>
        <p:nvPr/>
      </p:nvGrpSpPr>
      <p:grpSpPr>
        <a:xfrm>
          <a:off x="0" y="0"/>
          <a:ext cx="0" cy="0"/>
          <a:chOff x="0" y="0"/>
          <a:chExt cx="0" cy="0"/>
        </a:xfrm>
      </p:grpSpPr>
      <p:sp>
        <p:nvSpPr>
          <p:cNvPr id="16" name="Text Placeholder 29">
            <a:extLst>
              <a:ext uri="{FF2B5EF4-FFF2-40B4-BE49-F238E27FC236}">
                <a16:creationId xmlns:a16="http://schemas.microsoft.com/office/drawing/2014/main" id="{BB778BC5-5409-574B-96E2-B45CDD940DF4}"/>
              </a:ext>
            </a:extLst>
          </p:cNvPr>
          <p:cNvSpPr>
            <a:spLocks noGrp="1"/>
          </p:cNvSpPr>
          <p:nvPr>
            <p:ph type="body" sz="quarter" idx="11"/>
          </p:nvPr>
        </p:nvSpPr>
        <p:spPr>
          <a:xfrm>
            <a:off x="6896100" y="5102063"/>
            <a:ext cx="4914900" cy="588795"/>
          </a:xfrm>
        </p:spPr>
        <p:txBody>
          <a:bodyPr lIns="0" tIns="0" rIns="0" bIns="0" anchor="b">
            <a:noAutofit/>
          </a:bodyPr>
          <a:lstStyle>
            <a:lvl1pPr marL="0" indent="0">
              <a:buNone/>
              <a:defRPr sz="1600" b="0" i="0">
                <a:solidFill>
                  <a:schemeClr val="tx2"/>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7" name="Subtitle 2">
            <a:extLst>
              <a:ext uri="{FF2B5EF4-FFF2-40B4-BE49-F238E27FC236}">
                <a16:creationId xmlns:a16="http://schemas.microsoft.com/office/drawing/2014/main" id="{32916F3A-28FA-9A4B-A780-0D687D932893}"/>
              </a:ext>
            </a:extLst>
          </p:cNvPr>
          <p:cNvSpPr>
            <a:spLocks noGrp="1"/>
          </p:cNvSpPr>
          <p:nvPr>
            <p:ph type="subTitle" idx="1"/>
          </p:nvPr>
        </p:nvSpPr>
        <p:spPr>
          <a:xfrm>
            <a:off x="6907623" y="3591098"/>
            <a:ext cx="4903377" cy="1057791"/>
          </a:xfrm>
        </p:spPr>
        <p:txBody>
          <a:bodyPr lIns="0" tIns="0" rIns="0" bIns="0">
            <a:normAutofit/>
          </a:bodyPr>
          <a:lstStyle>
            <a:lvl1pPr marL="0" indent="0" algn="l">
              <a:buNone/>
              <a:defRPr sz="1600" b="0" i="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6" name="Title 1">
            <a:extLst>
              <a:ext uri="{FF2B5EF4-FFF2-40B4-BE49-F238E27FC236}">
                <a16:creationId xmlns:a16="http://schemas.microsoft.com/office/drawing/2014/main" id="{E29321F6-59C5-6E4C-A846-6AD00848A444}"/>
              </a:ext>
            </a:extLst>
          </p:cNvPr>
          <p:cNvSpPr>
            <a:spLocks noGrp="1"/>
          </p:cNvSpPr>
          <p:nvPr>
            <p:ph type="title"/>
          </p:nvPr>
        </p:nvSpPr>
        <p:spPr>
          <a:xfrm>
            <a:off x="6907623" y="2173658"/>
            <a:ext cx="49033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cxnSp>
        <p:nvCxnSpPr>
          <p:cNvPr id="27" name="Straight Connector 26">
            <a:extLst>
              <a:ext uri="{FF2B5EF4-FFF2-40B4-BE49-F238E27FC236}">
                <a16:creationId xmlns:a16="http://schemas.microsoft.com/office/drawing/2014/main" id="{AB5C3BF3-A164-DD48-BD02-4587489DA105}"/>
              </a:ext>
            </a:extLst>
          </p:cNvPr>
          <p:cNvCxnSpPr>
            <a:cxnSpLocks/>
          </p:cNvCxnSpPr>
          <p:nvPr userDrawn="1"/>
        </p:nvCxnSpPr>
        <p:spPr>
          <a:xfrm>
            <a:off x="6896100" y="3233703"/>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1" name="Picture Placeholder 2">
            <a:extLst>
              <a:ext uri="{FF2B5EF4-FFF2-40B4-BE49-F238E27FC236}">
                <a16:creationId xmlns:a16="http://schemas.microsoft.com/office/drawing/2014/main" id="{F8C225AD-C009-894E-8AFA-C94EAA06509C}"/>
              </a:ext>
            </a:extLst>
          </p:cNvPr>
          <p:cNvSpPr>
            <a:spLocks noGrp="1"/>
          </p:cNvSpPr>
          <p:nvPr>
            <p:ph type="pic" sz="quarter" idx="13"/>
          </p:nvPr>
        </p:nvSpPr>
        <p:spPr>
          <a:xfrm>
            <a:off x="0" y="0"/>
            <a:ext cx="6096000" cy="6858000"/>
          </a:xfrm>
        </p:spPr>
        <p:txBody>
          <a:bodyPr/>
          <a:lstStyle/>
          <a:p>
            <a:r>
              <a:rPr lang="en-US"/>
              <a:t>Click icon to add picture</a:t>
            </a:r>
            <a:endParaRPr lang="en-US" dirty="0"/>
          </a:p>
        </p:txBody>
      </p:sp>
      <p:grpSp>
        <p:nvGrpSpPr>
          <p:cNvPr id="30" name="Group 29">
            <a:extLst>
              <a:ext uri="{FF2B5EF4-FFF2-40B4-BE49-F238E27FC236}">
                <a16:creationId xmlns:a16="http://schemas.microsoft.com/office/drawing/2014/main" id="{FFEF81ED-50DF-3946-87D9-407C13C3CE9F}"/>
              </a:ext>
            </a:extLst>
          </p:cNvPr>
          <p:cNvGrpSpPr>
            <a:grpSpLocks/>
          </p:cNvGrpSpPr>
          <p:nvPr userDrawn="1"/>
        </p:nvGrpSpPr>
        <p:grpSpPr bwMode="auto">
          <a:xfrm rot="10800000">
            <a:off x="8870040" y="0"/>
            <a:ext cx="3325208" cy="3325208"/>
            <a:chOff x="0" y="12289"/>
            <a:chExt cx="3550" cy="3551"/>
          </a:xfrm>
        </p:grpSpPr>
        <p:sp>
          <p:nvSpPr>
            <p:cNvPr id="31" name="Freeform 30">
              <a:extLst>
                <a:ext uri="{FF2B5EF4-FFF2-40B4-BE49-F238E27FC236}">
                  <a16:creationId xmlns:a16="http://schemas.microsoft.com/office/drawing/2014/main" id="{4B6857A0-601C-9C40-ADB4-7927C7A4ECA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2" name="Freeform 31">
              <a:extLst>
                <a:ext uri="{FF2B5EF4-FFF2-40B4-BE49-F238E27FC236}">
                  <a16:creationId xmlns:a16="http://schemas.microsoft.com/office/drawing/2014/main" id="{31562ACC-ECB3-4841-A52C-00DAFF438EBF}"/>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3" name="Freeform 32">
              <a:extLst>
                <a:ext uri="{FF2B5EF4-FFF2-40B4-BE49-F238E27FC236}">
                  <a16:creationId xmlns:a16="http://schemas.microsoft.com/office/drawing/2014/main" id="{77C317B8-91B4-7040-AB8C-CE822CA28AA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999130720"/>
      </p:ext>
    </p:extLst>
  </p:cSld>
  <p:clrMapOvr>
    <a:masterClrMapping/>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spc="50" baseline="0">
                <a:latin typeface="+mj-lt"/>
              </a:defRPr>
            </a:lvl1pPr>
          </a:lstStyle>
          <a:p>
            <a:r>
              <a:rPr lang="en-US"/>
              <a:t>Click to edit Master title style</a:t>
            </a:r>
            <a:endParaRPr lang="en-US" dirty="0"/>
          </a:p>
        </p:txBody>
      </p:sp>
      <p:cxnSp>
        <p:nvCxnSpPr>
          <p:cNvPr id="13" name="Straight Connector 12">
            <a:extLst>
              <a:ext uri="{FF2B5EF4-FFF2-40B4-BE49-F238E27FC236}">
                <a16:creationId xmlns:a16="http://schemas.microsoft.com/office/drawing/2014/main" id="{CF0FD074-81E2-0D4E-8446-C5B415B238A0}"/>
              </a:ext>
            </a:extLst>
          </p:cNvPr>
          <p:cNvCxnSpPr>
            <a:cxnSpLocks/>
          </p:cNvCxnSpPr>
          <p:nvPr userDrawn="1"/>
        </p:nvCxnSpPr>
        <p:spPr>
          <a:xfrm>
            <a:off x="952500" y="1934655"/>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4" name="Text Placeholder 29">
            <a:extLst>
              <a:ext uri="{FF2B5EF4-FFF2-40B4-BE49-F238E27FC236}">
                <a16:creationId xmlns:a16="http://schemas.microsoft.com/office/drawing/2014/main" id="{58AAB058-5FFC-9E4E-AD2E-FB1B4EE51025}"/>
              </a:ext>
            </a:extLst>
          </p:cNvPr>
          <p:cNvSpPr>
            <a:spLocks noGrp="1"/>
          </p:cNvSpPr>
          <p:nvPr>
            <p:ph type="body" sz="quarter" idx="13"/>
          </p:nvPr>
        </p:nvSpPr>
        <p:spPr>
          <a:xfrm>
            <a:off x="952500" y="2818296"/>
            <a:ext cx="2133600"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5" name="Text Placeholder 29">
            <a:extLst>
              <a:ext uri="{FF2B5EF4-FFF2-40B4-BE49-F238E27FC236}">
                <a16:creationId xmlns:a16="http://schemas.microsoft.com/office/drawing/2014/main" id="{18ABDA74-C3EC-274D-BE87-AC5B825A2A4C}"/>
              </a:ext>
            </a:extLst>
          </p:cNvPr>
          <p:cNvSpPr>
            <a:spLocks noGrp="1"/>
          </p:cNvSpPr>
          <p:nvPr>
            <p:ph type="body" sz="quarter" idx="14"/>
          </p:nvPr>
        </p:nvSpPr>
        <p:spPr>
          <a:xfrm>
            <a:off x="952500" y="2209800"/>
            <a:ext cx="2133600"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16" name="Straight Connector 15">
            <a:extLst>
              <a:ext uri="{FF2B5EF4-FFF2-40B4-BE49-F238E27FC236}">
                <a16:creationId xmlns:a16="http://schemas.microsoft.com/office/drawing/2014/main" id="{A3DDE02E-BC75-2645-8725-CA2CFD327A3C}"/>
              </a:ext>
            </a:extLst>
          </p:cNvPr>
          <p:cNvCxnSpPr>
            <a:cxnSpLocks/>
          </p:cNvCxnSpPr>
          <p:nvPr userDrawn="1"/>
        </p:nvCxnSpPr>
        <p:spPr>
          <a:xfrm>
            <a:off x="3663043"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7" name="Text Placeholder 29">
            <a:extLst>
              <a:ext uri="{FF2B5EF4-FFF2-40B4-BE49-F238E27FC236}">
                <a16:creationId xmlns:a16="http://schemas.microsoft.com/office/drawing/2014/main" id="{3ABA9FD1-9B74-F14F-81EF-7B3407196B03}"/>
              </a:ext>
            </a:extLst>
          </p:cNvPr>
          <p:cNvSpPr>
            <a:spLocks noGrp="1"/>
          </p:cNvSpPr>
          <p:nvPr>
            <p:ph type="body" sz="quarter" idx="15"/>
          </p:nvPr>
        </p:nvSpPr>
        <p:spPr>
          <a:xfrm>
            <a:off x="3663042" y="2818296"/>
            <a:ext cx="2128157"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8" name="Text Placeholder 29">
            <a:extLst>
              <a:ext uri="{FF2B5EF4-FFF2-40B4-BE49-F238E27FC236}">
                <a16:creationId xmlns:a16="http://schemas.microsoft.com/office/drawing/2014/main" id="{0E9E9D03-0186-5B4C-A73F-95ADCD08A44A}"/>
              </a:ext>
            </a:extLst>
          </p:cNvPr>
          <p:cNvSpPr>
            <a:spLocks noGrp="1"/>
          </p:cNvSpPr>
          <p:nvPr>
            <p:ph type="body" sz="quarter" idx="16"/>
          </p:nvPr>
        </p:nvSpPr>
        <p:spPr>
          <a:xfrm>
            <a:off x="3663042" y="2209800"/>
            <a:ext cx="2128157"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0" name="Straight Connector 19">
            <a:extLst>
              <a:ext uri="{FF2B5EF4-FFF2-40B4-BE49-F238E27FC236}">
                <a16:creationId xmlns:a16="http://schemas.microsoft.com/office/drawing/2014/main" id="{E01EE6FD-FABB-AD48-92DA-19805B502918}"/>
              </a:ext>
            </a:extLst>
          </p:cNvPr>
          <p:cNvCxnSpPr>
            <a:cxnSpLocks/>
          </p:cNvCxnSpPr>
          <p:nvPr userDrawn="1"/>
        </p:nvCxnSpPr>
        <p:spPr>
          <a:xfrm>
            <a:off x="952500" y="4248119"/>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1" name="Text Placeholder 29">
            <a:extLst>
              <a:ext uri="{FF2B5EF4-FFF2-40B4-BE49-F238E27FC236}">
                <a16:creationId xmlns:a16="http://schemas.microsoft.com/office/drawing/2014/main" id="{F953BCFF-5CB8-784F-ACC1-A14670E62196}"/>
              </a:ext>
            </a:extLst>
          </p:cNvPr>
          <p:cNvSpPr>
            <a:spLocks noGrp="1"/>
          </p:cNvSpPr>
          <p:nvPr>
            <p:ph type="body" sz="quarter" idx="19"/>
          </p:nvPr>
        </p:nvSpPr>
        <p:spPr>
          <a:xfrm>
            <a:off x="952500" y="5131299"/>
            <a:ext cx="2133600"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2" name="Text Placeholder 29">
            <a:extLst>
              <a:ext uri="{FF2B5EF4-FFF2-40B4-BE49-F238E27FC236}">
                <a16:creationId xmlns:a16="http://schemas.microsoft.com/office/drawing/2014/main" id="{97DCC038-CDD3-1D48-B8BA-2617616935C5}"/>
              </a:ext>
            </a:extLst>
          </p:cNvPr>
          <p:cNvSpPr>
            <a:spLocks noGrp="1"/>
          </p:cNvSpPr>
          <p:nvPr>
            <p:ph type="body" sz="quarter" idx="20"/>
          </p:nvPr>
        </p:nvSpPr>
        <p:spPr>
          <a:xfrm>
            <a:off x="952500" y="4522803"/>
            <a:ext cx="2133600"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3" name="Straight Connector 22">
            <a:extLst>
              <a:ext uri="{FF2B5EF4-FFF2-40B4-BE49-F238E27FC236}">
                <a16:creationId xmlns:a16="http://schemas.microsoft.com/office/drawing/2014/main" id="{93BB36CC-7349-334D-A028-58D01025E726}"/>
              </a:ext>
            </a:extLst>
          </p:cNvPr>
          <p:cNvCxnSpPr>
            <a:cxnSpLocks/>
          </p:cNvCxnSpPr>
          <p:nvPr userDrawn="1"/>
        </p:nvCxnSpPr>
        <p:spPr>
          <a:xfrm>
            <a:off x="3663043"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4" name="Text Placeholder 29">
            <a:extLst>
              <a:ext uri="{FF2B5EF4-FFF2-40B4-BE49-F238E27FC236}">
                <a16:creationId xmlns:a16="http://schemas.microsoft.com/office/drawing/2014/main" id="{C20DFC6E-CE65-E94B-921D-38F386E173F2}"/>
              </a:ext>
            </a:extLst>
          </p:cNvPr>
          <p:cNvSpPr>
            <a:spLocks noGrp="1"/>
          </p:cNvSpPr>
          <p:nvPr>
            <p:ph type="body" sz="quarter" idx="21"/>
          </p:nvPr>
        </p:nvSpPr>
        <p:spPr>
          <a:xfrm>
            <a:off x="3663042" y="5131299"/>
            <a:ext cx="2128157"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5" name="Text Placeholder 29">
            <a:extLst>
              <a:ext uri="{FF2B5EF4-FFF2-40B4-BE49-F238E27FC236}">
                <a16:creationId xmlns:a16="http://schemas.microsoft.com/office/drawing/2014/main" id="{773FBF72-A3D8-2F4E-BAD2-2755F0BE4A47}"/>
              </a:ext>
            </a:extLst>
          </p:cNvPr>
          <p:cNvSpPr>
            <a:spLocks noGrp="1"/>
          </p:cNvSpPr>
          <p:nvPr>
            <p:ph type="body" sz="quarter" idx="22"/>
          </p:nvPr>
        </p:nvSpPr>
        <p:spPr>
          <a:xfrm>
            <a:off x="3663042" y="4522803"/>
            <a:ext cx="2128157"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6" name="Straight Connector 25">
            <a:extLst>
              <a:ext uri="{FF2B5EF4-FFF2-40B4-BE49-F238E27FC236}">
                <a16:creationId xmlns:a16="http://schemas.microsoft.com/office/drawing/2014/main" id="{C402C0D4-D9C4-F547-B996-38177302A3DC}"/>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7" name="Text Placeholder 29">
            <a:extLst>
              <a:ext uri="{FF2B5EF4-FFF2-40B4-BE49-F238E27FC236}">
                <a16:creationId xmlns:a16="http://schemas.microsoft.com/office/drawing/2014/main" id="{9B18A1DC-4A61-514B-9F70-1DCC893EBB17}"/>
              </a:ext>
            </a:extLst>
          </p:cNvPr>
          <p:cNvSpPr>
            <a:spLocks noGrp="1"/>
          </p:cNvSpPr>
          <p:nvPr>
            <p:ph type="body" sz="quarter" idx="23"/>
          </p:nvPr>
        </p:nvSpPr>
        <p:spPr>
          <a:xfrm>
            <a:off x="6367054" y="5131299"/>
            <a:ext cx="2129245"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8" name="Text Placeholder 29">
            <a:extLst>
              <a:ext uri="{FF2B5EF4-FFF2-40B4-BE49-F238E27FC236}">
                <a16:creationId xmlns:a16="http://schemas.microsoft.com/office/drawing/2014/main" id="{DD138509-2AA1-D540-90D6-288474956619}"/>
              </a:ext>
            </a:extLst>
          </p:cNvPr>
          <p:cNvSpPr>
            <a:spLocks noGrp="1"/>
          </p:cNvSpPr>
          <p:nvPr>
            <p:ph type="body" sz="quarter" idx="24"/>
          </p:nvPr>
        </p:nvSpPr>
        <p:spPr>
          <a:xfrm>
            <a:off x="6367054" y="4522803"/>
            <a:ext cx="2129245"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2" name="Date Placeholder 1">
            <a:extLst>
              <a:ext uri="{FF2B5EF4-FFF2-40B4-BE49-F238E27FC236}">
                <a16:creationId xmlns:a16="http://schemas.microsoft.com/office/drawing/2014/main" id="{62655503-4608-4F79-A5D4-B2F67958F263}"/>
              </a:ext>
            </a:extLst>
          </p:cNvPr>
          <p:cNvSpPr>
            <a:spLocks noGrp="1"/>
          </p:cNvSpPr>
          <p:nvPr>
            <p:ph type="dt" sz="half" idx="25"/>
          </p:nvPr>
        </p:nvSpPr>
        <p:spPr/>
        <p:txBody>
          <a:bodyPr/>
          <a:lstStyle/>
          <a:p>
            <a:fld id="{6FCA8E82-58CD-E045-8B98-B7A85B79B752}" type="datetime4">
              <a:rPr lang="en-US" smtClean="0"/>
              <a:pPr/>
              <a:t>March 25, 2025</a:t>
            </a:fld>
            <a:endParaRPr lang="en-US" dirty="0">
              <a:latin typeface="+mn-lt"/>
            </a:endParaRPr>
          </a:p>
        </p:txBody>
      </p:sp>
      <p:sp>
        <p:nvSpPr>
          <p:cNvPr id="3" name="Footer Placeholder 2">
            <a:extLst>
              <a:ext uri="{FF2B5EF4-FFF2-40B4-BE49-F238E27FC236}">
                <a16:creationId xmlns:a16="http://schemas.microsoft.com/office/drawing/2014/main" id="{9DAFA395-FE4C-4A99-A74E-57757D8473E1}"/>
              </a:ext>
            </a:extLst>
          </p:cNvPr>
          <p:cNvSpPr>
            <a:spLocks noGrp="1"/>
          </p:cNvSpPr>
          <p:nvPr>
            <p:ph type="ftr" sz="quarter" idx="26"/>
          </p:nvPr>
        </p:nvSpPr>
        <p:spPr/>
        <p:txBody>
          <a:bodyPr/>
          <a:lstStyle/>
          <a:p>
            <a:r>
              <a:rPr lang="en-US"/>
              <a:t>Annual Review</a:t>
            </a:r>
            <a:endParaRPr lang="en-US" b="0" dirty="0"/>
          </a:p>
        </p:txBody>
      </p:sp>
      <p:sp>
        <p:nvSpPr>
          <p:cNvPr id="4" name="Slide Number Placeholder 3">
            <a:extLst>
              <a:ext uri="{FF2B5EF4-FFF2-40B4-BE49-F238E27FC236}">
                <a16:creationId xmlns:a16="http://schemas.microsoft.com/office/drawing/2014/main" id="{30A6A117-A0E8-43E1-9120-CE3B8B97667F}"/>
              </a:ext>
            </a:extLst>
          </p:cNvPr>
          <p:cNvSpPr>
            <a:spLocks noGrp="1"/>
          </p:cNvSpPr>
          <p:nvPr>
            <p:ph type="sldNum" sz="quarter" idx="27"/>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4093066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C82066DD-D313-D148-89C7-338EB873A730}"/>
              </a:ext>
            </a:extLst>
          </p:cNvPr>
          <p:cNvGrpSpPr>
            <a:grpSpLocks/>
          </p:cNvGrpSpPr>
          <p:nvPr userDrawn="1"/>
        </p:nvGrpSpPr>
        <p:grpSpPr bwMode="auto">
          <a:xfrm rot="16200000" flipV="1">
            <a:off x="0" y="3900132"/>
            <a:ext cx="2959226" cy="2959226"/>
            <a:chOff x="0" y="12289"/>
            <a:chExt cx="3550" cy="3551"/>
          </a:xfrm>
        </p:grpSpPr>
        <p:sp>
          <p:nvSpPr>
            <p:cNvPr id="15" name="Freeform 14">
              <a:extLst>
                <a:ext uri="{FF2B5EF4-FFF2-40B4-BE49-F238E27FC236}">
                  <a16:creationId xmlns:a16="http://schemas.microsoft.com/office/drawing/2014/main" id="{A5BBD7C7-99D1-E841-A081-6912D1F2B85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6" name="Freeform 15">
              <a:extLst>
                <a:ext uri="{FF2B5EF4-FFF2-40B4-BE49-F238E27FC236}">
                  <a16:creationId xmlns:a16="http://schemas.microsoft.com/office/drawing/2014/main" id="{227A14EE-CB79-754A-8B19-EB9874B3158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9" name="Freeform 18">
              <a:extLst>
                <a:ext uri="{FF2B5EF4-FFF2-40B4-BE49-F238E27FC236}">
                  <a16:creationId xmlns:a16="http://schemas.microsoft.com/office/drawing/2014/main" id="{35B38B80-C3D3-4C47-B468-C41A8FF36F2A}"/>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4" name="Picture Placeholder 2">
            <a:extLst>
              <a:ext uri="{FF2B5EF4-FFF2-40B4-BE49-F238E27FC236}">
                <a16:creationId xmlns:a16="http://schemas.microsoft.com/office/drawing/2014/main" id="{F0C4E8C2-3240-594A-9D5E-1BCD1AF44C5E}"/>
              </a:ext>
            </a:extLst>
          </p:cNvPr>
          <p:cNvSpPr>
            <a:spLocks noGrp="1"/>
          </p:cNvSpPr>
          <p:nvPr>
            <p:ph type="pic" sz="quarter" idx="13"/>
          </p:nvPr>
        </p:nvSpPr>
        <p:spPr>
          <a:xfrm>
            <a:off x="6096000" y="-22543"/>
            <a:ext cx="6096000" cy="6903086"/>
          </a:xfrm>
        </p:spPr>
        <p:txBody>
          <a:bodyPr/>
          <a:lstStyle/>
          <a:p>
            <a:r>
              <a:rPr lang="en-US"/>
              <a:t>Click icon to add picture</a:t>
            </a:r>
            <a:endParaRPr lang="en-US" dirty="0"/>
          </a:p>
        </p:txBody>
      </p:sp>
      <p:sp>
        <p:nvSpPr>
          <p:cNvPr id="9" name="Title 1">
            <a:extLst>
              <a:ext uri="{FF2B5EF4-FFF2-40B4-BE49-F238E27FC236}">
                <a16:creationId xmlns:a16="http://schemas.microsoft.com/office/drawing/2014/main" id="{A5C37098-CEB2-1E45-989B-3DD92F3B1A30}"/>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cxnSp>
        <p:nvCxnSpPr>
          <p:cNvPr id="17" name="Straight Connector 16">
            <a:extLst>
              <a:ext uri="{FF2B5EF4-FFF2-40B4-BE49-F238E27FC236}">
                <a16:creationId xmlns:a16="http://schemas.microsoft.com/office/drawing/2014/main" id="{1D23F761-57FC-3649-AE84-0C3EF95EF561}"/>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8" name="Text Placeholder 29">
            <a:extLst>
              <a:ext uri="{FF2B5EF4-FFF2-40B4-BE49-F238E27FC236}">
                <a16:creationId xmlns:a16="http://schemas.microsoft.com/office/drawing/2014/main" id="{E66F2BC9-2F8A-1543-9AFD-9BAB0E75B31C}"/>
              </a:ext>
            </a:extLst>
          </p:cNvPr>
          <p:cNvSpPr>
            <a:spLocks noGrp="1"/>
          </p:cNvSpPr>
          <p:nvPr>
            <p:ph type="body" sz="quarter" idx="11"/>
          </p:nvPr>
        </p:nvSpPr>
        <p:spPr>
          <a:xfrm>
            <a:off x="952499" y="2289363"/>
            <a:ext cx="4572001" cy="2795232"/>
          </a:xfrm>
        </p:spPr>
        <p:txBody>
          <a:bodyPr lIns="0" tIns="0" rIns="0" bIns="0">
            <a:noAutofit/>
          </a:bodyPr>
          <a:lstStyle>
            <a:lvl1pPr marL="0" indent="0">
              <a:lnSpc>
                <a:spcPct val="100000"/>
              </a:lnSpc>
              <a:buNone/>
              <a:defRPr sz="16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 name="Date Placeholder 1">
            <a:extLst>
              <a:ext uri="{FF2B5EF4-FFF2-40B4-BE49-F238E27FC236}">
                <a16:creationId xmlns:a16="http://schemas.microsoft.com/office/drawing/2014/main" id="{CA64E0B3-57C5-4DAF-8531-F39610E77C09}"/>
              </a:ext>
            </a:extLst>
          </p:cNvPr>
          <p:cNvSpPr>
            <a:spLocks noGrp="1"/>
          </p:cNvSpPr>
          <p:nvPr>
            <p:ph type="dt" sz="half" idx="14"/>
          </p:nvPr>
        </p:nvSpPr>
        <p:spPr/>
        <p:txBody>
          <a:bodyPr/>
          <a:lstStyle/>
          <a:p>
            <a:fld id="{6FCA8E82-58CD-E045-8B98-B7A85B79B752}" type="datetime4">
              <a:rPr lang="en-US" smtClean="0"/>
              <a:pPr/>
              <a:t>March 25, 2025</a:t>
            </a:fld>
            <a:endParaRPr lang="en-US" dirty="0">
              <a:latin typeface="+mn-lt"/>
            </a:endParaRPr>
          </a:p>
        </p:txBody>
      </p:sp>
      <p:sp>
        <p:nvSpPr>
          <p:cNvPr id="3" name="Footer Placeholder 2">
            <a:extLst>
              <a:ext uri="{FF2B5EF4-FFF2-40B4-BE49-F238E27FC236}">
                <a16:creationId xmlns:a16="http://schemas.microsoft.com/office/drawing/2014/main" id="{B7E0EC46-C626-4D58-AB64-0B3B850D1482}"/>
              </a:ext>
            </a:extLst>
          </p:cNvPr>
          <p:cNvSpPr>
            <a:spLocks noGrp="1"/>
          </p:cNvSpPr>
          <p:nvPr>
            <p:ph type="ftr" sz="quarter" idx="15"/>
          </p:nvPr>
        </p:nvSpPr>
        <p:spPr/>
        <p:txBody>
          <a:bodyPr/>
          <a:lstStyle/>
          <a:p>
            <a:r>
              <a:rPr lang="en-US"/>
              <a:t>Annual Review</a:t>
            </a:r>
            <a:endParaRPr lang="en-US" b="0" dirty="0"/>
          </a:p>
        </p:txBody>
      </p:sp>
      <p:sp>
        <p:nvSpPr>
          <p:cNvPr id="4" name="Slide Number Placeholder 3">
            <a:extLst>
              <a:ext uri="{FF2B5EF4-FFF2-40B4-BE49-F238E27FC236}">
                <a16:creationId xmlns:a16="http://schemas.microsoft.com/office/drawing/2014/main" id="{8F25D00C-8F5C-4528-87FA-F9431D967555}"/>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073769527"/>
      </p:ext>
    </p:extLst>
  </p:cSld>
  <p:clrMapOvr>
    <a:masterClrMapping/>
  </p:clrMapOvr>
  <p:extLst>
    <p:ext uri="{DCECCB84-F9BA-43D5-87BE-67443E8EF086}">
      <p15:sldGuideLst xmlns:p15="http://schemas.microsoft.com/office/powerpoint/2012/main">
        <p15:guide id="1" pos="600">
          <p15:clr>
            <a:srgbClr val="FBAE40"/>
          </p15:clr>
        </p15:guide>
        <p15:guide id="6" pos="3480" userDrawn="1">
          <p15:clr>
            <a:srgbClr val="FBAE40"/>
          </p15:clr>
        </p15:guide>
        <p15:guide id="7" orient="horz" pos="1440" userDrawn="1">
          <p15:clr>
            <a:srgbClr val="FBAE40"/>
          </p15:clr>
        </p15:guide>
        <p15:guide id="9" orient="horz" pos="1224" userDrawn="1">
          <p15:clr>
            <a:srgbClr val="FBAE40"/>
          </p15:clr>
        </p15:guide>
        <p15:guide id="10" orient="horz" pos="55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reak">
    <p:bg>
      <p:bgPr>
        <a:solidFill>
          <a:schemeClr val="tx1"/>
        </a:solidFill>
        <a:effectLst/>
      </p:bgPr>
    </p:bg>
    <p:spTree>
      <p:nvGrpSpPr>
        <p:cNvPr id="1" name=""/>
        <p:cNvGrpSpPr/>
        <p:nvPr/>
      </p:nvGrpSpPr>
      <p:grpSpPr>
        <a:xfrm>
          <a:off x="0" y="0"/>
          <a:ext cx="0" cy="0"/>
          <a:chOff x="0" y="0"/>
          <a:chExt cx="0" cy="0"/>
        </a:xfrm>
      </p:grpSpPr>
      <p:sp>
        <p:nvSpPr>
          <p:cNvPr id="21" name="Picture Placeholder 2">
            <a:extLst>
              <a:ext uri="{FF2B5EF4-FFF2-40B4-BE49-F238E27FC236}">
                <a16:creationId xmlns:a16="http://schemas.microsoft.com/office/drawing/2014/main" id="{50E2385F-F6FA-D345-AF77-A9EE8E49310D}"/>
              </a:ext>
            </a:extLst>
          </p:cNvPr>
          <p:cNvSpPr>
            <a:spLocks noGrp="1"/>
          </p:cNvSpPr>
          <p:nvPr>
            <p:ph type="pic" sz="quarter" idx="13"/>
          </p:nvPr>
        </p:nvSpPr>
        <p:spPr>
          <a:xfrm>
            <a:off x="0" y="0"/>
            <a:ext cx="12191998" cy="6858000"/>
          </a:xfrm>
          <a:solidFill>
            <a:schemeClr val="accent2"/>
          </a:solidFill>
        </p:spPr>
        <p:txBody>
          <a:bodyPr/>
          <a:lstStyle/>
          <a:p>
            <a:r>
              <a:rPr lang="en-US"/>
              <a:t>Click icon to add picture</a:t>
            </a:r>
            <a:endParaRPr lang="en-US" dirty="0"/>
          </a:p>
        </p:txBody>
      </p:sp>
      <p:sp>
        <p:nvSpPr>
          <p:cNvPr id="18" name="Title 1">
            <a:extLst>
              <a:ext uri="{FF2B5EF4-FFF2-40B4-BE49-F238E27FC236}">
                <a16:creationId xmlns:a16="http://schemas.microsoft.com/office/drawing/2014/main" id="{8D492973-78E3-D34E-835E-CF2D4517016D}"/>
              </a:ext>
            </a:extLst>
          </p:cNvPr>
          <p:cNvSpPr>
            <a:spLocks noGrp="1"/>
          </p:cNvSpPr>
          <p:nvPr>
            <p:ph type="title"/>
          </p:nvPr>
        </p:nvSpPr>
        <p:spPr>
          <a:xfrm>
            <a:off x="7193943" y="3045437"/>
            <a:ext cx="4941477" cy="610863"/>
          </a:xfrm>
          <a:prstGeom prst="rect">
            <a:avLst/>
          </a:prstGeom>
        </p:spPr>
        <p:txBody>
          <a:bodyPr lIns="0" tIns="0" rIns="0" bIns="0" anchor="b" anchorCtr="0">
            <a:normAutofit/>
          </a:bodyPr>
          <a:lstStyle>
            <a:lvl1pPr>
              <a:defRPr sz="4100" b="1" i="0" baseline="0">
                <a:solidFill>
                  <a:schemeClr val="tx1"/>
                </a:solidFill>
                <a:latin typeface="+mj-lt"/>
              </a:defRPr>
            </a:lvl1pPr>
          </a:lstStyle>
          <a:p>
            <a:r>
              <a:rPr lang="en-US"/>
              <a:t>Click to edit Master title style</a:t>
            </a:r>
            <a:endParaRPr lang="en-US" dirty="0"/>
          </a:p>
        </p:txBody>
      </p:sp>
      <p:cxnSp>
        <p:nvCxnSpPr>
          <p:cNvPr id="20" name="Straight Connector 19">
            <a:extLst>
              <a:ext uri="{FF2B5EF4-FFF2-40B4-BE49-F238E27FC236}">
                <a16:creationId xmlns:a16="http://schemas.microsoft.com/office/drawing/2014/main" id="{4BE3A3D6-A0AD-C84D-8B2A-743F5F95432E}"/>
              </a:ext>
            </a:extLst>
          </p:cNvPr>
          <p:cNvCxnSpPr>
            <a:cxnSpLocks/>
          </p:cNvCxnSpPr>
          <p:nvPr userDrawn="1"/>
        </p:nvCxnSpPr>
        <p:spPr>
          <a:xfrm>
            <a:off x="7154721" y="4003877"/>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grpSp>
        <p:nvGrpSpPr>
          <p:cNvPr id="22" name="Group 21">
            <a:extLst>
              <a:ext uri="{FF2B5EF4-FFF2-40B4-BE49-F238E27FC236}">
                <a16:creationId xmlns:a16="http://schemas.microsoft.com/office/drawing/2014/main" id="{F4CB38BE-0FF2-694C-AA3C-D73DBF7C332C}"/>
              </a:ext>
            </a:extLst>
          </p:cNvPr>
          <p:cNvGrpSpPr>
            <a:grpSpLocks/>
          </p:cNvGrpSpPr>
          <p:nvPr userDrawn="1"/>
        </p:nvGrpSpPr>
        <p:grpSpPr bwMode="auto">
          <a:xfrm rot="10800000">
            <a:off x="9509760" y="-3"/>
            <a:ext cx="2682238" cy="2682238"/>
            <a:chOff x="0" y="12289"/>
            <a:chExt cx="3550" cy="3551"/>
          </a:xfrm>
          <a:solidFill>
            <a:schemeClr val="tx1"/>
          </a:solidFill>
        </p:grpSpPr>
        <p:sp>
          <p:nvSpPr>
            <p:cNvPr id="23" name="Freeform 22">
              <a:extLst>
                <a:ext uri="{FF2B5EF4-FFF2-40B4-BE49-F238E27FC236}">
                  <a16:creationId xmlns:a16="http://schemas.microsoft.com/office/drawing/2014/main" id="{F0257420-2EA0-6348-8B9E-1414F529726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4" name="Freeform 23">
              <a:extLst>
                <a:ext uri="{FF2B5EF4-FFF2-40B4-BE49-F238E27FC236}">
                  <a16:creationId xmlns:a16="http://schemas.microsoft.com/office/drawing/2014/main" id="{7FE65C23-C0EF-BB41-884A-01C2A7356159}"/>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5" name="Freeform 24">
              <a:extLst>
                <a:ext uri="{FF2B5EF4-FFF2-40B4-BE49-F238E27FC236}">
                  <a16:creationId xmlns:a16="http://schemas.microsoft.com/office/drawing/2014/main" id="{F73F5EB6-53C7-D44C-9003-FB5A81F9890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2357889184"/>
      </p:ext>
    </p:extLst>
  </p:cSld>
  <p:clrMapOvr>
    <a:masterClrMapping/>
  </p:clrMapOvr>
  <p:extLst>
    <p:ext uri="{DCECCB84-F9BA-43D5-87BE-67443E8EF086}">
      <p15:sldGuideLst xmlns:p15="http://schemas.microsoft.com/office/powerpoint/2012/main">
        <p15:guide id="2" pos="7104">
          <p15:clr>
            <a:srgbClr val="FBAE40"/>
          </p15:clr>
        </p15:guide>
        <p15:guide id="3" pos="4344" userDrawn="1">
          <p15:clr>
            <a:srgbClr val="FBAE40"/>
          </p15:clr>
        </p15:guide>
        <p15:guide id="4" pos="4560" userDrawn="1">
          <p15:clr>
            <a:srgbClr val="FBAE40"/>
          </p15:clr>
        </p15:guide>
        <p15:guide id="8" orient="horz" pos="184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tx1"/>
        </a:solidFill>
        <a:effectLst/>
      </p:bgPr>
    </p:bg>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75992517-0394-6B43-B15D-2A86A34512F3}"/>
              </a:ext>
            </a:extLst>
          </p:cNvPr>
          <p:cNvSpPr>
            <a:spLocks noGrp="1"/>
          </p:cNvSpPr>
          <p:nvPr>
            <p:ph type="chart" sz="quarter" idx="10"/>
          </p:nvPr>
        </p:nvSpPr>
        <p:spPr>
          <a:xfrm>
            <a:off x="952500" y="1939108"/>
            <a:ext cx="10352810" cy="4110702"/>
          </a:xfrm>
        </p:spPr>
        <p:txBody>
          <a:bodyPr/>
          <a:lstStyle>
            <a:lvl1pPr>
              <a:defRPr>
                <a:solidFill>
                  <a:schemeClr val="tx1"/>
                </a:solidFill>
              </a:defRPr>
            </a:lvl1pPr>
          </a:lstStyle>
          <a:p>
            <a:r>
              <a:rPr lang="en-US"/>
              <a:t>Click icon to add chart</a:t>
            </a:r>
            <a:endParaRPr lang="en-US" dirty="0"/>
          </a:p>
        </p:txBody>
      </p:sp>
      <p:sp>
        <p:nvSpPr>
          <p:cNvPr id="16" name="Title 1">
            <a:extLst>
              <a:ext uri="{FF2B5EF4-FFF2-40B4-BE49-F238E27FC236}">
                <a16:creationId xmlns:a16="http://schemas.microsoft.com/office/drawing/2014/main" id="{109B023A-F28F-184D-BA48-3F1C0502AE0A}"/>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sp>
        <p:nvSpPr>
          <p:cNvPr id="2" name="Date Placeholder 1">
            <a:extLst>
              <a:ext uri="{FF2B5EF4-FFF2-40B4-BE49-F238E27FC236}">
                <a16:creationId xmlns:a16="http://schemas.microsoft.com/office/drawing/2014/main" id="{371012B1-809A-45CE-9FED-46D08DC8C42B}"/>
              </a:ext>
            </a:extLst>
          </p:cNvPr>
          <p:cNvSpPr>
            <a:spLocks noGrp="1"/>
          </p:cNvSpPr>
          <p:nvPr>
            <p:ph type="dt" sz="half" idx="11"/>
          </p:nvPr>
        </p:nvSpPr>
        <p:spPr/>
        <p:txBody>
          <a:bodyPr/>
          <a:lstStyle/>
          <a:p>
            <a:fld id="{6FCA8E82-58CD-E045-8B98-B7A85B79B752}" type="datetime4">
              <a:rPr lang="en-US" smtClean="0"/>
              <a:pPr/>
              <a:t>March 25, 2025</a:t>
            </a:fld>
            <a:endParaRPr lang="en-US" dirty="0">
              <a:latin typeface="+mn-lt"/>
            </a:endParaRPr>
          </a:p>
        </p:txBody>
      </p:sp>
      <p:sp>
        <p:nvSpPr>
          <p:cNvPr id="3" name="Footer Placeholder 2">
            <a:extLst>
              <a:ext uri="{FF2B5EF4-FFF2-40B4-BE49-F238E27FC236}">
                <a16:creationId xmlns:a16="http://schemas.microsoft.com/office/drawing/2014/main" id="{3FB6FA27-6601-4107-A3C9-808CB4430246}"/>
              </a:ext>
            </a:extLst>
          </p:cNvPr>
          <p:cNvSpPr>
            <a:spLocks noGrp="1"/>
          </p:cNvSpPr>
          <p:nvPr>
            <p:ph type="ftr" sz="quarter" idx="12"/>
          </p:nvPr>
        </p:nvSpPr>
        <p:spPr/>
        <p:txBody>
          <a:bodyPr/>
          <a:lstStyle/>
          <a:p>
            <a:r>
              <a:rPr lang="en-US"/>
              <a:t>Annual Review</a:t>
            </a:r>
            <a:endParaRPr lang="en-US" b="0" dirty="0"/>
          </a:p>
        </p:txBody>
      </p:sp>
      <p:sp>
        <p:nvSpPr>
          <p:cNvPr id="4" name="Slide Number Placeholder 3">
            <a:extLst>
              <a:ext uri="{FF2B5EF4-FFF2-40B4-BE49-F238E27FC236}">
                <a16:creationId xmlns:a16="http://schemas.microsoft.com/office/drawing/2014/main" id="{0919432A-F8B5-4A96-AEE6-2E159658D5DD}"/>
              </a:ext>
            </a:extLst>
          </p:cNvPr>
          <p:cNvSpPr>
            <a:spLocks noGrp="1"/>
          </p:cNvSpPr>
          <p:nvPr>
            <p:ph type="sldNum" sz="quarter" idx="13"/>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2065862895"/>
      </p:ext>
    </p:extLst>
  </p:cSld>
  <p:clrMapOvr>
    <a:masterClrMapping/>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224" userDrawn="1">
          <p15:clr>
            <a:srgbClr val="FBAE40"/>
          </p15:clr>
        </p15:guide>
        <p15:guide id="8" orient="horz" pos="1392" userDrawn="1">
          <p15:clr>
            <a:srgbClr val="FBAE40"/>
          </p15:clr>
        </p15:guide>
        <p15:guide id="10" orient="horz" pos="55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sp>
        <p:nvSpPr>
          <p:cNvPr id="9" name="Table Placeholder 2">
            <a:extLst>
              <a:ext uri="{FF2B5EF4-FFF2-40B4-BE49-F238E27FC236}">
                <a16:creationId xmlns:a16="http://schemas.microsoft.com/office/drawing/2014/main" id="{1506B022-475A-6647-98FF-D5C319A0C7C4}"/>
              </a:ext>
            </a:extLst>
          </p:cNvPr>
          <p:cNvSpPr>
            <a:spLocks noGrp="1"/>
          </p:cNvSpPr>
          <p:nvPr>
            <p:ph type="tbl" sz="quarter" idx="10"/>
          </p:nvPr>
        </p:nvSpPr>
        <p:spPr>
          <a:xfrm>
            <a:off x="952500" y="2209800"/>
            <a:ext cx="10287000" cy="2593109"/>
          </a:xfrm>
        </p:spPr>
        <p:txBody>
          <a:bodyPr/>
          <a:lstStyle/>
          <a:p>
            <a:r>
              <a:rPr lang="en-US"/>
              <a:t>Click icon to add table</a:t>
            </a:r>
            <a:endParaRPr lang="en-US" dirty="0"/>
          </a:p>
        </p:txBody>
      </p:sp>
      <p:sp>
        <p:nvSpPr>
          <p:cNvPr id="2" name="Date Placeholder 1">
            <a:extLst>
              <a:ext uri="{FF2B5EF4-FFF2-40B4-BE49-F238E27FC236}">
                <a16:creationId xmlns:a16="http://schemas.microsoft.com/office/drawing/2014/main" id="{9B2411D2-78FE-46C1-9EA9-C6A882903B53}"/>
              </a:ext>
            </a:extLst>
          </p:cNvPr>
          <p:cNvSpPr>
            <a:spLocks noGrp="1"/>
          </p:cNvSpPr>
          <p:nvPr>
            <p:ph type="dt" sz="half" idx="11"/>
          </p:nvPr>
        </p:nvSpPr>
        <p:spPr/>
        <p:txBody>
          <a:bodyPr/>
          <a:lstStyle/>
          <a:p>
            <a:fld id="{6FCA8E82-58CD-E045-8B98-B7A85B79B752}" type="datetime4">
              <a:rPr lang="en-US" smtClean="0"/>
              <a:pPr/>
              <a:t>March 25, 2025</a:t>
            </a:fld>
            <a:endParaRPr lang="en-US" dirty="0">
              <a:latin typeface="+mn-lt"/>
            </a:endParaRPr>
          </a:p>
        </p:txBody>
      </p:sp>
      <p:sp>
        <p:nvSpPr>
          <p:cNvPr id="3" name="Footer Placeholder 2">
            <a:extLst>
              <a:ext uri="{FF2B5EF4-FFF2-40B4-BE49-F238E27FC236}">
                <a16:creationId xmlns:a16="http://schemas.microsoft.com/office/drawing/2014/main" id="{C04DAF8F-82DB-4DBE-9041-71217A4516CB}"/>
              </a:ext>
            </a:extLst>
          </p:cNvPr>
          <p:cNvSpPr>
            <a:spLocks noGrp="1"/>
          </p:cNvSpPr>
          <p:nvPr>
            <p:ph type="ftr" sz="quarter" idx="12"/>
          </p:nvPr>
        </p:nvSpPr>
        <p:spPr/>
        <p:txBody>
          <a:bodyPr/>
          <a:lstStyle/>
          <a:p>
            <a:r>
              <a:rPr lang="en-US"/>
              <a:t>Annual Review</a:t>
            </a:r>
            <a:endParaRPr lang="en-US" b="0" dirty="0"/>
          </a:p>
        </p:txBody>
      </p:sp>
      <p:sp>
        <p:nvSpPr>
          <p:cNvPr id="4" name="Slide Number Placeholder 3">
            <a:extLst>
              <a:ext uri="{FF2B5EF4-FFF2-40B4-BE49-F238E27FC236}">
                <a16:creationId xmlns:a16="http://schemas.microsoft.com/office/drawing/2014/main" id="{782F761B-6706-439D-9C75-43E751AB195C}"/>
              </a:ext>
            </a:extLst>
          </p:cNvPr>
          <p:cNvSpPr>
            <a:spLocks noGrp="1"/>
          </p:cNvSpPr>
          <p:nvPr>
            <p:ph type="sldNum" sz="quarter" idx="13"/>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401310734"/>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tx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5C37098-CEB2-1E45-989B-3DD92F3B1A30}"/>
              </a:ext>
            </a:extLst>
          </p:cNvPr>
          <p:cNvSpPr>
            <a:spLocks noGrp="1"/>
          </p:cNvSpPr>
          <p:nvPr>
            <p:ph type="title"/>
          </p:nvPr>
        </p:nvSpPr>
        <p:spPr>
          <a:xfrm>
            <a:off x="964022" y="2476500"/>
            <a:ext cx="7132320" cy="3289971"/>
          </a:xfrm>
          <a:prstGeom prst="rect">
            <a:avLst/>
          </a:prstGeom>
          <a:ln>
            <a:noFill/>
          </a:ln>
        </p:spPr>
        <p:txBody>
          <a:bodyPr lIns="0" tIns="0" rIns="0" bIns="0" anchor="t" anchorCtr="0">
            <a:normAutofit/>
          </a:bodyPr>
          <a:lstStyle>
            <a:lvl1pPr>
              <a:lnSpc>
                <a:spcPct val="100000"/>
              </a:lnSpc>
              <a:defRPr sz="2800" b="0" i="0">
                <a:solidFill>
                  <a:schemeClr val="bg1"/>
                </a:solidFill>
                <a:latin typeface="+mn-lt"/>
              </a:defRPr>
            </a:lvl1pPr>
          </a:lstStyle>
          <a:p>
            <a:r>
              <a:rPr lang="en-US"/>
              <a:t>Click to edit Master title style</a:t>
            </a:r>
            <a:endParaRPr lang="en-US" dirty="0"/>
          </a:p>
        </p:txBody>
      </p:sp>
      <p:sp>
        <p:nvSpPr>
          <p:cNvPr id="10" name="TextBox 9">
            <a:extLst>
              <a:ext uri="{FF2B5EF4-FFF2-40B4-BE49-F238E27FC236}">
                <a16:creationId xmlns:a16="http://schemas.microsoft.com/office/drawing/2014/main" id="{E902327D-DBD4-7A4E-ABF2-A946A559A8AD}"/>
              </a:ext>
            </a:extLst>
          </p:cNvPr>
          <p:cNvSpPr txBox="1"/>
          <p:nvPr userDrawn="1"/>
        </p:nvSpPr>
        <p:spPr>
          <a:xfrm>
            <a:off x="699948" y="548291"/>
            <a:ext cx="1589372" cy="3170099"/>
          </a:xfrm>
          <a:prstGeom prst="rect">
            <a:avLst/>
          </a:prstGeom>
          <a:noFill/>
        </p:spPr>
        <p:txBody>
          <a:bodyPr wrap="square" rtlCol="0">
            <a:spAutoFit/>
          </a:bodyPr>
          <a:lstStyle/>
          <a:p>
            <a:r>
              <a:rPr lang="en-US" sz="20000" b="1" dirty="0">
                <a:solidFill>
                  <a:schemeClr val="bg1"/>
                </a:solidFill>
              </a:rPr>
              <a:t>“</a:t>
            </a:r>
          </a:p>
        </p:txBody>
      </p:sp>
      <p:grpSp>
        <p:nvGrpSpPr>
          <p:cNvPr id="18" name="Group 17">
            <a:extLst>
              <a:ext uri="{FF2B5EF4-FFF2-40B4-BE49-F238E27FC236}">
                <a16:creationId xmlns:a16="http://schemas.microsoft.com/office/drawing/2014/main" id="{6ACB4ADD-D9F4-984E-B29D-A2CF6D19E810}"/>
              </a:ext>
            </a:extLst>
          </p:cNvPr>
          <p:cNvGrpSpPr/>
          <p:nvPr userDrawn="1"/>
        </p:nvGrpSpPr>
        <p:grpSpPr>
          <a:xfrm>
            <a:off x="6362700" y="0"/>
            <a:ext cx="5829298" cy="3235602"/>
            <a:chOff x="5612972" y="1"/>
            <a:chExt cx="6615961" cy="3672246"/>
          </a:xfrm>
        </p:grpSpPr>
        <p:sp>
          <p:nvSpPr>
            <p:cNvPr id="19" name="AutoShape 24">
              <a:extLst>
                <a:ext uri="{FF2B5EF4-FFF2-40B4-BE49-F238E27FC236}">
                  <a16:creationId xmlns:a16="http://schemas.microsoft.com/office/drawing/2014/main" id="{5017C477-A988-7041-8A67-3D8294D6AD7C}"/>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0" name="Freeform 19">
              <a:extLst>
                <a:ext uri="{FF2B5EF4-FFF2-40B4-BE49-F238E27FC236}">
                  <a16:creationId xmlns:a16="http://schemas.microsoft.com/office/drawing/2014/main" id="{206D7F37-5DD1-A24E-9CCA-84B2A168554D}"/>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A6E321C8-096C-1B41-B14F-4CA7AE04BB1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32B3FDD4-EB13-F44F-99D0-BFAB06F00B3A}"/>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23" name="Freeform 22">
              <a:extLst>
                <a:ext uri="{FF2B5EF4-FFF2-40B4-BE49-F238E27FC236}">
                  <a16:creationId xmlns:a16="http://schemas.microsoft.com/office/drawing/2014/main" id="{A20BCBD2-A735-0C43-8C55-B384372AC62C}"/>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grpSp>
        <p:nvGrpSpPr>
          <p:cNvPr id="24" name="Group 23">
            <a:extLst>
              <a:ext uri="{FF2B5EF4-FFF2-40B4-BE49-F238E27FC236}">
                <a16:creationId xmlns:a16="http://schemas.microsoft.com/office/drawing/2014/main" id="{669A90A7-BF26-684E-8C8B-638053DA1234}"/>
              </a:ext>
            </a:extLst>
          </p:cNvPr>
          <p:cNvGrpSpPr>
            <a:grpSpLocks/>
          </p:cNvGrpSpPr>
          <p:nvPr userDrawn="1"/>
        </p:nvGrpSpPr>
        <p:grpSpPr bwMode="auto">
          <a:xfrm rot="16200000" flipV="1">
            <a:off x="0" y="3900132"/>
            <a:ext cx="2959226" cy="2959226"/>
            <a:chOff x="0" y="12289"/>
            <a:chExt cx="3550" cy="3551"/>
          </a:xfrm>
        </p:grpSpPr>
        <p:sp>
          <p:nvSpPr>
            <p:cNvPr id="25" name="Freeform 24">
              <a:extLst>
                <a:ext uri="{FF2B5EF4-FFF2-40B4-BE49-F238E27FC236}">
                  <a16:creationId xmlns:a16="http://schemas.microsoft.com/office/drawing/2014/main" id="{861D8E86-886A-8744-BC4C-FE82B02438F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6" name="Freeform 25">
              <a:extLst>
                <a:ext uri="{FF2B5EF4-FFF2-40B4-BE49-F238E27FC236}">
                  <a16:creationId xmlns:a16="http://schemas.microsoft.com/office/drawing/2014/main" id="{2D967470-E96E-8843-AAD2-E0C8B807793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7" name="Freeform 26">
              <a:extLst>
                <a:ext uri="{FF2B5EF4-FFF2-40B4-BE49-F238E27FC236}">
                  <a16:creationId xmlns:a16="http://schemas.microsoft.com/office/drawing/2014/main" id="{C8A27D09-765D-3949-BCCA-238C3514D4CF}"/>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144782921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560">
          <p15:clr>
            <a:srgbClr val="FBAE40"/>
          </p15:clr>
        </p15:guide>
        <p15:guide id="8" orient="horz" pos="1752" userDrawn="1">
          <p15:clr>
            <a:srgbClr val="FBAE40"/>
          </p15:clr>
        </p15:guide>
        <p15:guide id="9" orient="horz" pos="124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bg>
      <p:bgPr>
        <a:solidFill>
          <a:schemeClr val="tx1"/>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A7D9F21A-75CF-6045-8FA1-C4F4E21B699C}"/>
              </a:ext>
            </a:extLst>
          </p:cNvPr>
          <p:cNvGrpSpPr>
            <a:grpSpLocks/>
          </p:cNvGrpSpPr>
          <p:nvPr userDrawn="1"/>
        </p:nvGrpSpPr>
        <p:grpSpPr bwMode="auto">
          <a:xfrm rot="16200000" flipV="1">
            <a:off x="0" y="3900132"/>
            <a:ext cx="2959226" cy="2959226"/>
            <a:chOff x="0" y="12289"/>
            <a:chExt cx="3550" cy="3551"/>
          </a:xfrm>
        </p:grpSpPr>
        <p:sp>
          <p:nvSpPr>
            <p:cNvPr id="26" name="Freeform 25">
              <a:extLst>
                <a:ext uri="{FF2B5EF4-FFF2-40B4-BE49-F238E27FC236}">
                  <a16:creationId xmlns:a16="http://schemas.microsoft.com/office/drawing/2014/main" id="{AEA7E377-BB07-FA43-B532-10A92EE030B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7" name="Freeform 26">
              <a:extLst>
                <a:ext uri="{FF2B5EF4-FFF2-40B4-BE49-F238E27FC236}">
                  <a16:creationId xmlns:a16="http://schemas.microsoft.com/office/drawing/2014/main" id="{F18DE645-B3D5-2F4E-AAD6-002FEF13A310}"/>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6" name="Freeform 35">
              <a:extLst>
                <a:ext uri="{FF2B5EF4-FFF2-40B4-BE49-F238E27FC236}">
                  <a16:creationId xmlns:a16="http://schemas.microsoft.com/office/drawing/2014/main" id="{B90F6499-BA50-2340-A026-32C79B6BFAF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8" name="Picture Placeholder 25">
            <a:extLst>
              <a:ext uri="{FF2B5EF4-FFF2-40B4-BE49-F238E27FC236}">
                <a16:creationId xmlns:a16="http://schemas.microsoft.com/office/drawing/2014/main" id="{2274C164-503B-E746-A155-849A9BC2406E}"/>
              </a:ext>
            </a:extLst>
          </p:cNvPr>
          <p:cNvSpPr>
            <a:spLocks noGrp="1"/>
          </p:cNvSpPr>
          <p:nvPr>
            <p:ph type="pic" sz="quarter" idx="18"/>
          </p:nvPr>
        </p:nvSpPr>
        <p:spPr>
          <a:xfrm>
            <a:off x="954268" y="2572883"/>
            <a:ext cx="2118245" cy="2037217"/>
          </a:xfrm>
          <a:prstGeom prst="rect">
            <a:avLst/>
          </a:prstGeom>
        </p:spPr>
        <p:txBody>
          <a:bodyPr/>
          <a:lstStyle/>
          <a:p>
            <a:r>
              <a:rPr lang="en-US"/>
              <a:t>Click icon to add picture</a:t>
            </a:r>
            <a:endParaRPr lang="en-US" dirty="0"/>
          </a:p>
        </p:txBody>
      </p:sp>
      <p:sp>
        <p:nvSpPr>
          <p:cNvPr id="61" name="Title 1">
            <a:extLst>
              <a:ext uri="{FF2B5EF4-FFF2-40B4-BE49-F238E27FC236}">
                <a16:creationId xmlns:a16="http://schemas.microsoft.com/office/drawing/2014/main" id="{E2F20AFE-B282-5146-B0D6-F2FC1B6D303E}"/>
              </a:ext>
            </a:extLst>
          </p:cNvPr>
          <p:cNvSpPr>
            <a:spLocks noGrp="1"/>
          </p:cNvSpPr>
          <p:nvPr>
            <p:ph type="title"/>
          </p:nvPr>
        </p:nvSpPr>
        <p:spPr>
          <a:xfrm>
            <a:off x="964022" y="879063"/>
            <a:ext cx="75322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cxnSp>
        <p:nvCxnSpPr>
          <p:cNvPr id="62" name="Straight Connector 61">
            <a:extLst>
              <a:ext uri="{FF2B5EF4-FFF2-40B4-BE49-F238E27FC236}">
                <a16:creationId xmlns:a16="http://schemas.microsoft.com/office/drawing/2014/main" id="{F777D2F0-DE3F-8343-B97A-E7FA440532FD}"/>
              </a:ext>
            </a:extLst>
          </p:cNvPr>
          <p:cNvCxnSpPr>
            <a:cxnSpLocks/>
          </p:cNvCxnSpPr>
          <p:nvPr userDrawn="1"/>
        </p:nvCxnSpPr>
        <p:spPr>
          <a:xfrm>
            <a:off x="952500" y="1939108"/>
            <a:ext cx="2133600" cy="0"/>
          </a:xfrm>
          <a:prstGeom prst="line">
            <a:avLst/>
          </a:prstGeom>
          <a:ln w="101600">
            <a:solidFill>
              <a:schemeClr val="tx1"/>
            </a:solidFill>
          </a:ln>
        </p:spPr>
        <p:style>
          <a:lnRef idx="1">
            <a:schemeClr val="dk1"/>
          </a:lnRef>
          <a:fillRef idx="0">
            <a:schemeClr val="dk1"/>
          </a:fillRef>
          <a:effectRef idx="0">
            <a:schemeClr val="dk1"/>
          </a:effectRef>
          <a:fontRef idx="minor">
            <a:schemeClr val="tx1"/>
          </a:fontRef>
        </p:style>
      </p:cxnSp>
      <p:sp>
        <p:nvSpPr>
          <p:cNvPr id="63" name="Picture Placeholder 25">
            <a:extLst>
              <a:ext uri="{FF2B5EF4-FFF2-40B4-BE49-F238E27FC236}">
                <a16:creationId xmlns:a16="http://schemas.microsoft.com/office/drawing/2014/main" id="{AF1B5ED8-33F6-FB44-AA92-F0D227BB310C}"/>
              </a:ext>
            </a:extLst>
          </p:cNvPr>
          <p:cNvSpPr>
            <a:spLocks noGrp="1"/>
          </p:cNvSpPr>
          <p:nvPr>
            <p:ph type="pic" sz="quarter" idx="24"/>
          </p:nvPr>
        </p:nvSpPr>
        <p:spPr>
          <a:xfrm>
            <a:off x="3658280" y="2572883"/>
            <a:ext cx="2118245" cy="2037217"/>
          </a:xfrm>
          <a:prstGeom prst="rect">
            <a:avLst/>
          </a:prstGeom>
        </p:spPr>
        <p:txBody>
          <a:bodyPr/>
          <a:lstStyle/>
          <a:p>
            <a:r>
              <a:rPr lang="en-US"/>
              <a:t>Click icon to add picture</a:t>
            </a:r>
            <a:endParaRPr lang="en-US" dirty="0"/>
          </a:p>
        </p:txBody>
      </p:sp>
      <p:sp>
        <p:nvSpPr>
          <p:cNvPr id="72" name="Text Placeholder 29">
            <a:extLst>
              <a:ext uri="{FF2B5EF4-FFF2-40B4-BE49-F238E27FC236}">
                <a16:creationId xmlns:a16="http://schemas.microsoft.com/office/drawing/2014/main" id="{0D824BDD-2D23-C943-8FE9-60B7B23B5ECD}"/>
              </a:ext>
            </a:extLst>
          </p:cNvPr>
          <p:cNvSpPr>
            <a:spLocks noGrp="1"/>
          </p:cNvSpPr>
          <p:nvPr>
            <p:ph type="body" sz="quarter" idx="12"/>
          </p:nvPr>
        </p:nvSpPr>
        <p:spPr>
          <a:xfrm>
            <a:off x="952500" y="5393169"/>
            <a:ext cx="2133600"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3" name="Text Placeholder 29">
            <a:extLst>
              <a:ext uri="{FF2B5EF4-FFF2-40B4-BE49-F238E27FC236}">
                <a16:creationId xmlns:a16="http://schemas.microsoft.com/office/drawing/2014/main" id="{2F3D441E-DFB1-084B-8192-C6CBECCA40B9}"/>
              </a:ext>
            </a:extLst>
          </p:cNvPr>
          <p:cNvSpPr>
            <a:spLocks noGrp="1"/>
          </p:cNvSpPr>
          <p:nvPr>
            <p:ph type="body" sz="quarter" idx="11"/>
          </p:nvPr>
        </p:nvSpPr>
        <p:spPr>
          <a:xfrm>
            <a:off x="952500" y="4986745"/>
            <a:ext cx="2133600"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4" name="Text Placeholder 29">
            <a:extLst>
              <a:ext uri="{FF2B5EF4-FFF2-40B4-BE49-F238E27FC236}">
                <a16:creationId xmlns:a16="http://schemas.microsoft.com/office/drawing/2014/main" id="{25797825-E7AE-2C41-A965-E6F0D70D9747}"/>
              </a:ext>
            </a:extLst>
          </p:cNvPr>
          <p:cNvSpPr>
            <a:spLocks noGrp="1"/>
          </p:cNvSpPr>
          <p:nvPr>
            <p:ph type="body" sz="quarter" idx="13"/>
          </p:nvPr>
        </p:nvSpPr>
        <p:spPr>
          <a:xfrm>
            <a:off x="3663042" y="5393169"/>
            <a:ext cx="2128157"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5" name="Text Placeholder 29">
            <a:extLst>
              <a:ext uri="{FF2B5EF4-FFF2-40B4-BE49-F238E27FC236}">
                <a16:creationId xmlns:a16="http://schemas.microsoft.com/office/drawing/2014/main" id="{63C1927C-E23B-204E-9F3A-2A67D2BF702C}"/>
              </a:ext>
            </a:extLst>
          </p:cNvPr>
          <p:cNvSpPr>
            <a:spLocks noGrp="1"/>
          </p:cNvSpPr>
          <p:nvPr>
            <p:ph type="body" sz="quarter" idx="15"/>
          </p:nvPr>
        </p:nvSpPr>
        <p:spPr>
          <a:xfrm>
            <a:off x="3663042" y="4986745"/>
            <a:ext cx="2128157"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6" name="Text Placeholder 29">
            <a:extLst>
              <a:ext uri="{FF2B5EF4-FFF2-40B4-BE49-F238E27FC236}">
                <a16:creationId xmlns:a16="http://schemas.microsoft.com/office/drawing/2014/main" id="{EC81F0F5-C204-7248-A336-A655814A8A34}"/>
              </a:ext>
            </a:extLst>
          </p:cNvPr>
          <p:cNvSpPr>
            <a:spLocks noGrp="1"/>
          </p:cNvSpPr>
          <p:nvPr>
            <p:ph type="body" sz="quarter" idx="16"/>
          </p:nvPr>
        </p:nvSpPr>
        <p:spPr>
          <a:xfrm>
            <a:off x="6367054" y="5393169"/>
            <a:ext cx="2129245"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7" name="Text Placeholder 29">
            <a:extLst>
              <a:ext uri="{FF2B5EF4-FFF2-40B4-BE49-F238E27FC236}">
                <a16:creationId xmlns:a16="http://schemas.microsoft.com/office/drawing/2014/main" id="{C9FEF82E-4E9C-8343-9D36-C4A00D7137CC}"/>
              </a:ext>
            </a:extLst>
          </p:cNvPr>
          <p:cNvSpPr>
            <a:spLocks noGrp="1"/>
          </p:cNvSpPr>
          <p:nvPr>
            <p:ph type="body" sz="quarter" idx="31"/>
          </p:nvPr>
        </p:nvSpPr>
        <p:spPr>
          <a:xfrm>
            <a:off x="6367054" y="4986745"/>
            <a:ext cx="2129245"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8" name="Text Placeholder 29">
            <a:extLst>
              <a:ext uri="{FF2B5EF4-FFF2-40B4-BE49-F238E27FC236}">
                <a16:creationId xmlns:a16="http://schemas.microsoft.com/office/drawing/2014/main" id="{F8AF6664-A005-7A42-9AEF-C5AA5603E49D}"/>
              </a:ext>
            </a:extLst>
          </p:cNvPr>
          <p:cNvSpPr>
            <a:spLocks noGrp="1"/>
          </p:cNvSpPr>
          <p:nvPr>
            <p:ph type="body" sz="quarter" idx="19"/>
          </p:nvPr>
        </p:nvSpPr>
        <p:spPr>
          <a:xfrm>
            <a:off x="9110254" y="5393169"/>
            <a:ext cx="2129245"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9" name="Text Placeholder 29">
            <a:extLst>
              <a:ext uri="{FF2B5EF4-FFF2-40B4-BE49-F238E27FC236}">
                <a16:creationId xmlns:a16="http://schemas.microsoft.com/office/drawing/2014/main" id="{5F6C1E52-E2B6-5F45-A863-5BB35ABAFCD6}"/>
              </a:ext>
            </a:extLst>
          </p:cNvPr>
          <p:cNvSpPr>
            <a:spLocks noGrp="1"/>
          </p:cNvSpPr>
          <p:nvPr>
            <p:ph type="body" sz="quarter" idx="21"/>
          </p:nvPr>
        </p:nvSpPr>
        <p:spPr>
          <a:xfrm>
            <a:off x="9110254" y="4986745"/>
            <a:ext cx="2129245"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grpSp>
        <p:nvGrpSpPr>
          <p:cNvPr id="23" name="Group 22">
            <a:extLst>
              <a:ext uri="{FF2B5EF4-FFF2-40B4-BE49-F238E27FC236}">
                <a16:creationId xmlns:a16="http://schemas.microsoft.com/office/drawing/2014/main" id="{EFD0B2D5-B3C2-D847-A220-86CB6A37E418}"/>
              </a:ext>
            </a:extLst>
          </p:cNvPr>
          <p:cNvGrpSpPr/>
          <p:nvPr userDrawn="1"/>
        </p:nvGrpSpPr>
        <p:grpSpPr>
          <a:xfrm>
            <a:off x="6362700" y="0"/>
            <a:ext cx="5829298" cy="3235602"/>
            <a:chOff x="5612972" y="1"/>
            <a:chExt cx="6615961" cy="3672246"/>
          </a:xfrm>
        </p:grpSpPr>
        <p:sp>
          <p:nvSpPr>
            <p:cNvPr id="28" name="AutoShape 24">
              <a:extLst>
                <a:ext uri="{FF2B5EF4-FFF2-40B4-BE49-F238E27FC236}">
                  <a16:creationId xmlns:a16="http://schemas.microsoft.com/office/drawing/2014/main" id="{A7FD25A4-760F-814C-915F-DD6E89CA3A40}"/>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9" name="Freeform 28">
              <a:extLst>
                <a:ext uri="{FF2B5EF4-FFF2-40B4-BE49-F238E27FC236}">
                  <a16:creationId xmlns:a16="http://schemas.microsoft.com/office/drawing/2014/main" id="{A0CC8369-E81F-D447-87D8-1AF0C58EAC07}"/>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0" name="Freeform 29">
              <a:extLst>
                <a:ext uri="{FF2B5EF4-FFF2-40B4-BE49-F238E27FC236}">
                  <a16:creationId xmlns:a16="http://schemas.microsoft.com/office/drawing/2014/main" id="{C41CA81E-EF54-D048-8775-CD4AB37A7DF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1" name="Freeform 30">
              <a:extLst>
                <a:ext uri="{FF2B5EF4-FFF2-40B4-BE49-F238E27FC236}">
                  <a16:creationId xmlns:a16="http://schemas.microsoft.com/office/drawing/2014/main" id="{D95A4B85-923E-B641-B239-2A1999AB294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32" name="Freeform 31">
              <a:extLst>
                <a:ext uri="{FF2B5EF4-FFF2-40B4-BE49-F238E27FC236}">
                  <a16:creationId xmlns:a16="http://schemas.microsoft.com/office/drawing/2014/main" id="{501386DC-76EB-F34E-AD0E-22957D3B38D5}"/>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66" name="Picture Placeholder 25">
            <a:extLst>
              <a:ext uri="{FF2B5EF4-FFF2-40B4-BE49-F238E27FC236}">
                <a16:creationId xmlns:a16="http://schemas.microsoft.com/office/drawing/2014/main" id="{2D21D633-C51E-E94E-BAE3-96F52F76E496}"/>
              </a:ext>
            </a:extLst>
          </p:cNvPr>
          <p:cNvSpPr>
            <a:spLocks noGrp="1"/>
          </p:cNvSpPr>
          <p:nvPr>
            <p:ph type="pic" sz="quarter" idx="27"/>
          </p:nvPr>
        </p:nvSpPr>
        <p:spPr>
          <a:xfrm>
            <a:off x="6362292" y="2572883"/>
            <a:ext cx="2118245" cy="2037217"/>
          </a:xfrm>
          <a:prstGeom prst="rect">
            <a:avLst/>
          </a:prstGeom>
        </p:spPr>
        <p:txBody>
          <a:bodyPr/>
          <a:lstStyle/>
          <a:p>
            <a:r>
              <a:rPr lang="en-US"/>
              <a:t>Click icon to add picture</a:t>
            </a:r>
            <a:endParaRPr lang="en-US" dirty="0"/>
          </a:p>
        </p:txBody>
      </p:sp>
      <p:sp>
        <p:nvSpPr>
          <p:cNvPr id="69" name="Picture Placeholder 25">
            <a:extLst>
              <a:ext uri="{FF2B5EF4-FFF2-40B4-BE49-F238E27FC236}">
                <a16:creationId xmlns:a16="http://schemas.microsoft.com/office/drawing/2014/main" id="{639EFA5A-9C69-DF4D-81B7-FA1F8CCCF934}"/>
              </a:ext>
            </a:extLst>
          </p:cNvPr>
          <p:cNvSpPr>
            <a:spLocks noGrp="1"/>
          </p:cNvSpPr>
          <p:nvPr>
            <p:ph type="pic" sz="quarter" idx="30"/>
          </p:nvPr>
        </p:nvSpPr>
        <p:spPr>
          <a:xfrm>
            <a:off x="9112023" y="2572883"/>
            <a:ext cx="2118245" cy="2037217"/>
          </a:xfrm>
          <a:prstGeom prst="rect">
            <a:avLst/>
          </a:prstGeom>
        </p:spPr>
        <p:txBody>
          <a:bodyPr/>
          <a:lstStyle/>
          <a:p>
            <a:r>
              <a:rPr lang="en-US"/>
              <a:t>Click icon to add picture</a:t>
            </a:r>
            <a:endParaRPr lang="en-US" dirty="0"/>
          </a:p>
        </p:txBody>
      </p:sp>
      <p:sp>
        <p:nvSpPr>
          <p:cNvPr id="2" name="Date Placeholder 1">
            <a:extLst>
              <a:ext uri="{FF2B5EF4-FFF2-40B4-BE49-F238E27FC236}">
                <a16:creationId xmlns:a16="http://schemas.microsoft.com/office/drawing/2014/main" id="{8ED89364-B1CB-4E72-A6BB-95A34B50661C}"/>
              </a:ext>
            </a:extLst>
          </p:cNvPr>
          <p:cNvSpPr>
            <a:spLocks noGrp="1"/>
          </p:cNvSpPr>
          <p:nvPr>
            <p:ph type="dt" sz="half" idx="32"/>
          </p:nvPr>
        </p:nvSpPr>
        <p:spPr/>
        <p:txBody>
          <a:bodyPr/>
          <a:lstStyle/>
          <a:p>
            <a:fld id="{6FCA8E82-58CD-E045-8B98-B7A85B79B752}" type="datetime4">
              <a:rPr lang="en-US" smtClean="0"/>
              <a:pPr/>
              <a:t>March 25, 2025</a:t>
            </a:fld>
            <a:endParaRPr lang="en-US" dirty="0">
              <a:latin typeface="+mn-lt"/>
            </a:endParaRPr>
          </a:p>
        </p:txBody>
      </p:sp>
      <p:sp>
        <p:nvSpPr>
          <p:cNvPr id="3" name="Footer Placeholder 2">
            <a:extLst>
              <a:ext uri="{FF2B5EF4-FFF2-40B4-BE49-F238E27FC236}">
                <a16:creationId xmlns:a16="http://schemas.microsoft.com/office/drawing/2014/main" id="{8E09328F-B310-4BF3-883E-BA9A39676AF2}"/>
              </a:ext>
            </a:extLst>
          </p:cNvPr>
          <p:cNvSpPr>
            <a:spLocks noGrp="1"/>
          </p:cNvSpPr>
          <p:nvPr>
            <p:ph type="ftr" sz="quarter" idx="33"/>
          </p:nvPr>
        </p:nvSpPr>
        <p:spPr/>
        <p:txBody>
          <a:bodyPr/>
          <a:lstStyle/>
          <a:p>
            <a:r>
              <a:rPr lang="en-US"/>
              <a:t>Annual Review</a:t>
            </a:r>
            <a:endParaRPr lang="en-US" b="0" dirty="0"/>
          </a:p>
        </p:txBody>
      </p:sp>
      <p:sp>
        <p:nvSpPr>
          <p:cNvPr id="4" name="Slide Number Placeholder 3">
            <a:extLst>
              <a:ext uri="{FF2B5EF4-FFF2-40B4-BE49-F238E27FC236}">
                <a16:creationId xmlns:a16="http://schemas.microsoft.com/office/drawing/2014/main" id="{04192EF2-9336-43EF-A365-1F54000F7DE9}"/>
              </a:ext>
            </a:extLst>
          </p:cNvPr>
          <p:cNvSpPr>
            <a:spLocks noGrp="1"/>
          </p:cNvSpPr>
          <p:nvPr>
            <p:ph type="sldNum" sz="quarter" idx="34"/>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99636246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304" userDrawn="1">
          <p15:clr>
            <a:srgbClr val="FBAE40"/>
          </p15:clr>
        </p15:guide>
        <p15:guide id="4" pos="4008" userDrawn="1">
          <p15:clr>
            <a:srgbClr val="FBAE40"/>
          </p15:clr>
        </p15:guide>
        <p15:guide id="5" pos="1944" userDrawn="1">
          <p15:clr>
            <a:srgbClr val="FBAE40"/>
          </p15:clr>
        </p15:guide>
        <p15:guide id="6" pos="3648" userDrawn="1">
          <p15:clr>
            <a:srgbClr val="FBAE40"/>
          </p15:clr>
        </p15:guide>
        <p15:guide id="7" orient="horz" pos="1392" userDrawn="1">
          <p15:clr>
            <a:srgbClr val="FBAE40"/>
          </p15:clr>
        </p15:guide>
        <p15:guide id="8" orient="horz" pos="552" userDrawn="1">
          <p15:clr>
            <a:srgbClr val="FBAE40"/>
          </p15:clr>
        </p15:guide>
        <p15:guide id="9" orient="horz" pos="1224" userDrawn="1">
          <p15:clr>
            <a:srgbClr val="FBAE40"/>
          </p15:clr>
        </p15:guide>
        <p15:guide id="10" pos="5352" userDrawn="1">
          <p15:clr>
            <a:srgbClr val="FBAE40"/>
          </p15:clr>
        </p15:guide>
        <p15:guide id="11" pos="5736" userDrawn="1">
          <p15:clr>
            <a:srgbClr val="FBAE40"/>
          </p15:clr>
        </p15:guide>
        <p15:guide id="12" orient="horz" pos="2904" userDrawn="1">
          <p15:clr>
            <a:srgbClr val="FBAE40"/>
          </p15:clr>
        </p15:guide>
        <p15:guide id="13" orient="horz" pos="160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meline ">
    <p:bg>
      <p:bgPr>
        <a:solidFill>
          <a:schemeClr val="tx1"/>
        </a:solidFill>
        <a:effectLst/>
      </p:bgPr>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040046AF-E5BF-854D-9986-7C3019770FE7}"/>
              </a:ext>
            </a:extLst>
          </p:cNvPr>
          <p:cNvCxnSpPr>
            <a:cxnSpLocks/>
          </p:cNvCxnSpPr>
          <p:nvPr userDrawn="1"/>
        </p:nvCxnSpPr>
        <p:spPr>
          <a:xfrm flipH="1">
            <a:off x="1045959" y="2213783"/>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6CA14A6-0144-BC49-A8D4-C979D13258C0}"/>
              </a:ext>
            </a:extLst>
          </p:cNvPr>
          <p:cNvCxnSpPr>
            <a:cxnSpLocks/>
          </p:cNvCxnSpPr>
          <p:nvPr userDrawn="1"/>
        </p:nvCxnSpPr>
        <p:spPr>
          <a:xfrm flipH="1">
            <a:off x="6180493" y="2213783"/>
            <a:ext cx="11102"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A582FC2-A135-5743-B9C0-6AC7225B42E1}"/>
              </a:ext>
            </a:extLst>
          </p:cNvPr>
          <p:cNvCxnSpPr>
            <a:cxnSpLocks/>
          </p:cNvCxnSpPr>
          <p:nvPr userDrawn="1"/>
        </p:nvCxnSpPr>
        <p:spPr>
          <a:xfrm flipH="1">
            <a:off x="8745623" y="3904712"/>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7C43222-5868-0247-838F-58F4F6C8EE75}"/>
              </a:ext>
            </a:extLst>
          </p:cNvPr>
          <p:cNvCxnSpPr>
            <a:cxnSpLocks/>
          </p:cNvCxnSpPr>
          <p:nvPr userDrawn="1"/>
        </p:nvCxnSpPr>
        <p:spPr>
          <a:xfrm flipH="1">
            <a:off x="3611089" y="3895941"/>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0" name="Title 1">
            <a:extLst>
              <a:ext uri="{FF2B5EF4-FFF2-40B4-BE49-F238E27FC236}">
                <a16:creationId xmlns:a16="http://schemas.microsoft.com/office/drawing/2014/main" id="{46EEE005-F78A-9D4F-B159-964376C387DD}"/>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sp>
        <p:nvSpPr>
          <p:cNvPr id="96" name="Text Placeholder 29">
            <a:extLst>
              <a:ext uri="{FF2B5EF4-FFF2-40B4-BE49-F238E27FC236}">
                <a16:creationId xmlns:a16="http://schemas.microsoft.com/office/drawing/2014/main" id="{FC61536F-8EA7-5A48-AF76-8B0E251BD8CB}"/>
              </a:ext>
            </a:extLst>
          </p:cNvPr>
          <p:cNvSpPr>
            <a:spLocks noGrp="1"/>
          </p:cNvSpPr>
          <p:nvPr>
            <p:ph type="body" sz="quarter" idx="12"/>
          </p:nvPr>
        </p:nvSpPr>
        <p:spPr>
          <a:xfrm>
            <a:off x="1296955" y="2934856"/>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97" name="Text Placeholder 29">
            <a:extLst>
              <a:ext uri="{FF2B5EF4-FFF2-40B4-BE49-F238E27FC236}">
                <a16:creationId xmlns:a16="http://schemas.microsoft.com/office/drawing/2014/main" id="{64FFD994-BD97-ED49-8607-286ECBB1CDA3}"/>
              </a:ext>
            </a:extLst>
          </p:cNvPr>
          <p:cNvSpPr>
            <a:spLocks noGrp="1"/>
          </p:cNvSpPr>
          <p:nvPr>
            <p:ph type="body" sz="quarter" idx="11"/>
          </p:nvPr>
        </p:nvSpPr>
        <p:spPr>
          <a:xfrm>
            <a:off x="1296955" y="2568686"/>
            <a:ext cx="2133600" cy="205837"/>
          </a:xfrm>
          <a:ln>
            <a:noFill/>
          </a:ln>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102" name="Text Placeholder 29">
            <a:extLst>
              <a:ext uri="{FF2B5EF4-FFF2-40B4-BE49-F238E27FC236}">
                <a16:creationId xmlns:a16="http://schemas.microsoft.com/office/drawing/2014/main" id="{D1ADE805-BFBC-ED47-B9CB-6CB2FF02E868}"/>
              </a:ext>
            </a:extLst>
          </p:cNvPr>
          <p:cNvSpPr>
            <a:spLocks noGrp="1"/>
          </p:cNvSpPr>
          <p:nvPr>
            <p:ph type="body" sz="quarter" idx="30"/>
          </p:nvPr>
        </p:nvSpPr>
        <p:spPr>
          <a:xfrm>
            <a:off x="3897799" y="5087328"/>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03" name="Text Placeholder 29">
            <a:extLst>
              <a:ext uri="{FF2B5EF4-FFF2-40B4-BE49-F238E27FC236}">
                <a16:creationId xmlns:a16="http://schemas.microsoft.com/office/drawing/2014/main" id="{334A3589-641F-F547-891B-149579153B75}"/>
              </a:ext>
            </a:extLst>
          </p:cNvPr>
          <p:cNvSpPr>
            <a:spLocks noGrp="1"/>
          </p:cNvSpPr>
          <p:nvPr>
            <p:ph type="body" sz="quarter" idx="31"/>
          </p:nvPr>
        </p:nvSpPr>
        <p:spPr>
          <a:xfrm>
            <a:off x="3897799"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a:spcBef>
                <a:spcPts val="400"/>
              </a:spcBef>
              <a:buNone/>
            </a:pPr>
            <a:r>
              <a:rPr lang="en-US"/>
              <a:t>Click to edit Master text styles</a:t>
            </a:r>
          </a:p>
        </p:txBody>
      </p:sp>
      <p:sp>
        <p:nvSpPr>
          <p:cNvPr id="106" name="Text Placeholder 29">
            <a:extLst>
              <a:ext uri="{FF2B5EF4-FFF2-40B4-BE49-F238E27FC236}">
                <a16:creationId xmlns:a16="http://schemas.microsoft.com/office/drawing/2014/main" id="{A63F8454-D12E-A641-ABD0-8977D3F5EC05}"/>
              </a:ext>
            </a:extLst>
          </p:cNvPr>
          <p:cNvSpPr>
            <a:spLocks noGrp="1"/>
          </p:cNvSpPr>
          <p:nvPr>
            <p:ph type="body" sz="quarter" idx="32"/>
          </p:nvPr>
        </p:nvSpPr>
        <p:spPr>
          <a:xfrm>
            <a:off x="9001711" y="5087328"/>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07" name="Text Placeholder 29">
            <a:extLst>
              <a:ext uri="{FF2B5EF4-FFF2-40B4-BE49-F238E27FC236}">
                <a16:creationId xmlns:a16="http://schemas.microsoft.com/office/drawing/2014/main" id="{F35AA15D-DBAD-9840-8764-A5B6D486A234}"/>
              </a:ext>
            </a:extLst>
          </p:cNvPr>
          <p:cNvSpPr>
            <a:spLocks noGrp="1"/>
          </p:cNvSpPr>
          <p:nvPr>
            <p:ph type="body" sz="quarter" idx="33"/>
          </p:nvPr>
        </p:nvSpPr>
        <p:spPr>
          <a:xfrm>
            <a:off x="9001711"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a:spcBef>
                <a:spcPts val="400"/>
              </a:spcBef>
              <a:buNone/>
            </a:pPr>
            <a:r>
              <a:rPr lang="en-US"/>
              <a:t>Click to edit Master text styles</a:t>
            </a:r>
          </a:p>
        </p:txBody>
      </p:sp>
      <p:sp>
        <p:nvSpPr>
          <p:cNvPr id="108" name="Text Placeholder 29">
            <a:extLst>
              <a:ext uri="{FF2B5EF4-FFF2-40B4-BE49-F238E27FC236}">
                <a16:creationId xmlns:a16="http://schemas.microsoft.com/office/drawing/2014/main" id="{8357CA0F-1A55-B145-8305-562F0DF22543}"/>
              </a:ext>
            </a:extLst>
          </p:cNvPr>
          <p:cNvSpPr>
            <a:spLocks noGrp="1"/>
          </p:cNvSpPr>
          <p:nvPr>
            <p:ph type="body" sz="quarter" idx="34"/>
          </p:nvPr>
        </p:nvSpPr>
        <p:spPr>
          <a:xfrm>
            <a:off x="6438143" y="2934856"/>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09" name="Text Placeholder 29">
            <a:extLst>
              <a:ext uri="{FF2B5EF4-FFF2-40B4-BE49-F238E27FC236}">
                <a16:creationId xmlns:a16="http://schemas.microsoft.com/office/drawing/2014/main" id="{D6C49F6F-AF28-8942-8442-8F54A1DC388B}"/>
              </a:ext>
            </a:extLst>
          </p:cNvPr>
          <p:cNvSpPr>
            <a:spLocks noGrp="1"/>
          </p:cNvSpPr>
          <p:nvPr>
            <p:ph type="body" sz="quarter" idx="35"/>
          </p:nvPr>
        </p:nvSpPr>
        <p:spPr>
          <a:xfrm>
            <a:off x="6438143" y="2568686"/>
            <a:ext cx="2133600" cy="205837"/>
          </a:xfrm>
          <a:ln>
            <a:noFill/>
          </a:ln>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8" name="Straight Connector 7">
            <a:extLst>
              <a:ext uri="{FF2B5EF4-FFF2-40B4-BE49-F238E27FC236}">
                <a16:creationId xmlns:a16="http://schemas.microsoft.com/office/drawing/2014/main" id="{4CE2724A-BCA1-604F-9D18-BF05746408C2}"/>
              </a:ext>
            </a:extLst>
          </p:cNvPr>
          <p:cNvCxnSpPr/>
          <p:nvPr userDrawn="1"/>
        </p:nvCxnSpPr>
        <p:spPr>
          <a:xfrm>
            <a:off x="967689" y="3968780"/>
            <a:ext cx="10275477" cy="0"/>
          </a:xfrm>
          <a:prstGeom prst="line">
            <a:avLst/>
          </a:prstGeom>
          <a:ln w="165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4923D7D1-A9CC-C34C-86FF-43B5C8978712}"/>
              </a:ext>
            </a:extLst>
          </p:cNvPr>
          <p:cNvSpPr/>
          <p:nvPr userDrawn="1"/>
        </p:nvSpPr>
        <p:spPr>
          <a:xfrm>
            <a:off x="964323"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6119FF13-13AB-3448-B24E-58E18B3CE2B6}"/>
              </a:ext>
            </a:extLst>
          </p:cNvPr>
          <p:cNvSpPr/>
          <p:nvPr userDrawn="1"/>
        </p:nvSpPr>
        <p:spPr>
          <a:xfrm>
            <a:off x="3531590"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22F8F982-870E-AE44-B0D3-B3313BC48DB7}"/>
              </a:ext>
            </a:extLst>
          </p:cNvPr>
          <p:cNvSpPr/>
          <p:nvPr userDrawn="1"/>
        </p:nvSpPr>
        <p:spPr>
          <a:xfrm>
            <a:off x="6098857"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C549A137-DB5E-9C40-8C0A-ED607212022C}"/>
              </a:ext>
            </a:extLst>
          </p:cNvPr>
          <p:cNvSpPr/>
          <p:nvPr userDrawn="1"/>
        </p:nvSpPr>
        <p:spPr>
          <a:xfrm>
            <a:off x="8666124"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a:extLst>
              <a:ext uri="{FF2B5EF4-FFF2-40B4-BE49-F238E27FC236}">
                <a16:creationId xmlns:a16="http://schemas.microsoft.com/office/drawing/2014/main" id="{21DC2552-C347-4C3D-8C92-4A6981227C0E}"/>
              </a:ext>
            </a:extLst>
          </p:cNvPr>
          <p:cNvSpPr>
            <a:spLocks noGrp="1"/>
          </p:cNvSpPr>
          <p:nvPr>
            <p:ph type="dt" sz="half" idx="36"/>
          </p:nvPr>
        </p:nvSpPr>
        <p:spPr/>
        <p:txBody>
          <a:bodyPr/>
          <a:lstStyle/>
          <a:p>
            <a:fld id="{6FCA8E82-58CD-E045-8B98-B7A85B79B752}" type="datetime4">
              <a:rPr lang="en-US" smtClean="0"/>
              <a:pPr/>
              <a:t>March 25, 2025</a:t>
            </a:fld>
            <a:endParaRPr lang="en-US" dirty="0">
              <a:latin typeface="+mn-lt"/>
            </a:endParaRPr>
          </a:p>
        </p:txBody>
      </p:sp>
      <p:sp>
        <p:nvSpPr>
          <p:cNvPr id="3" name="Footer Placeholder 2">
            <a:extLst>
              <a:ext uri="{FF2B5EF4-FFF2-40B4-BE49-F238E27FC236}">
                <a16:creationId xmlns:a16="http://schemas.microsoft.com/office/drawing/2014/main" id="{A5B7C35C-F3E4-4522-8711-16E4F9052C2C}"/>
              </a:ext>
            </a:extLst>
          </p:cNvPr>
          <p:cNvSpPr>
            <a:spLocks noGrp="1"/>
          </p:cNvSpPr>
          <p:nvPr>
            <p:ph type="ftr" sz="quarter" idx="37"/>
          </p:nvPr>
        </p:nvSpPr>
        <p:spPr/>
        <p:txBody>
          <a:bodyPr/>
          <a:lstStyle/>
          <a:p>
            <a:r>
              <a:rPr lang="en-US"/>
              <a:t>Annual Review</a:t>
            </a:r>
            <a:endParaRPr lang="en-US" b="0" dirty="0"/>
          </a:p>
        </p:txBody>
      </p:sp>
      <p:sp>
        <p:nvSpPr>
          <p:cNvPr id="4" name="Slide Number Placeholder 3">
            <a:extLst>
              <a:ext uri="{FF2B5EF4-FFF2-40B4-BE49-F238E27FC236}">
                <a16:creationId xmlns:a16="http://schemas.microsoft.com/office/drawing/2014/main" id="{1F4D6BAD-56F4-42F1-A2B3-FDB73364FD40}"/>
              </a:ext>
            </a:extLst>
          </p:cNvPr>
          <p:cNvSpPr>
            <a:spLocks noGrp="1"/>
          </p:cNvSpPr>
          <p:nvPr>
            <p:ph type="sldNum" sz="quarter" idx="38"/>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298615523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224" userDrawn="1">
          <p15:clr>
            <a:srgbClr val="FBAE40"/>
          </p15:clr>
        </p15:guide>
        <p15:guide id="8" orient="horz" pos="3768" userDrawn="1">
          <p15:clr>
            <a:srgbClr val="FBAE40"/>
          </p15:clr>
        </p15:guide>
        <p15:guide id="9" orient="horz" pos="552" userDrawn="1">
          <p15:clr>
            <a:srgbClr val="FBAE40"/>
          </p15:clr>
        </p15:guide>
        <p15:guide id="10" orient="horz" pos="1512" userDrawn="1">
          <p15:clr>
            <a:srgbClr val="FBAE40"/>
          </p15:clr>
        </p15:guide>
        <p15:guide id="11" orient="horz" pos="283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ED84C6-50E6-6C43-8031-AFF6268E0C06}"/>
              </a:ext>
            </a:extLst>
          </p:cNvPr>
          <p:cNvSpPr>
            <a:spLocks noGrp="1"/>
          </p:cNvSpPr>
          <p:nvPr>
            <p:ph type="body" idx="1"/>
          </p:nvPr>
        </p:nvSpPr>
        <p:spPr>
          <a:xfrm>
            <a:off x="971550" y="1825625"/>
            <a:ext cx="103822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1">
            <a:extLst>
              <a:ext uri="{FF2B5EF4-FFF2-40B4-BE49-F238E27FC236}">
                <a16:creationId xmlns:a16="http://schemas.microsoft.com/office/drawing/2014/main" id="{D41FC0AE-253D-D242-9C88-017078F8A23A}"/>
              </a:ext>
            </a:extLst>
          </p:cNvPr>
          <p:cNvSpPr>
            <a:spLocks noGrp="1"/>
          </p:cNvSpPr>
          <p:nvPr>
            <p:ph type="title"/>
          </p:nvPr>
        </p:nvSpPr>
        <p:spPr>
          <a:xfrm>
            <a:off x="952500" y="365125"/>
            <a:ext cx="104013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0" name="Date Placeholder 3">
            <a:extLst>
              <a:ext uri="{FF2B5EF4-FFF2-40B4-BE49-F238E27FC236}">
                <a16:creationId xmlns:a16="http://schemas.microsoft.com/office/drawing/2014/main" id="{EF47083A-6D76-4B4D-87CA-E08E212F781D}"/>
              </a:ext>
            </a:extLst>
          </p:cNvPr>
          <p:cNvSpPr>
            <a:spLocks noGrp="1"/>
          </p:cNvSpPr>
          <p:nvPr>
            <p:ph type="dt" sz="half" idx="2"/>
          </p:nvPr>
        </p:nvSpPr>
        <p:spPr>
          <a:xfrm>
            <a:off x="2992120" y="6332220"/>
            <a:ext cx="1313180" cy="247651"/>
          </a:xfrm>
          <a:prstGeom prst="rect">
            <a:avLst/>
          </a:prstGeom>
        </p:spPr>
        <p:txBody>
          <a:bodyPr vert="horz" lIns="0" tIns="0" rIns="0" bIns="0" rtlCol="0" anchor="t" anchorCtr="0"/>
          <a:lstStyle>
            <a:lvl1pPr algn="l">
              <a:defRPr sz="1100" b="0" i="0">
                <a:solidFill>
                  <a:schemeClr val="bg1"/>
                </a:solidFill>
                <a:latin typeface="+mn-lt"/>
              </a:defRPr>
            </a:lvl1pPr>
          </a:lstStyle>
          <a:p>
            <a:fld id="{6FCA8E82-58CD-E045-8B98-B7A85B79B752}" type="datetime4">
              <a:rPr lang="en-US" smtClean="0"/>
              <a:pPr/>
              <a:t>March 25, 2025</a:t>
            </a:fld>
            <a:endParaRPr lang="en-US" dirty="0">
              <a:latin typeface="+mn-lt"/>
            </a:endParaRPr>
          </a:p>
        </p:txBody>
      </p:sp>
      <p:sp>
        <p:nvSpPr>
          <p:cNvPr id="31" name="Footer Placeholder 4">
            <a:extLst>
              <a:ext uri="{FF2B5EF4-FFF2-40B4-BE49-F238E27FC236}">
                <a16:creationId xmlns:a16="http://schemas.microsoft.com/office/drawing/2014/main" id="{C9955F1C-C0B1-BA44-8905-6991FA0D1EF3}"/>
              </a:ext>
            </a:extLst>
          </p:cNvPr>
          <p:cNvSpPr>
            <a:spLocks noGrp="1"/>
          </p:cNvSpPr>
          <p:nvPr>
            <p:ph type="ftr" sz="quarter" idx="3"/>
          </p:nvPr>
        </p:nvSpPr>
        <p:spPr>
          <a:xfrm>
            <a:off x="1494790" y="6332220"/>
            <a:ext cx="1497330" cy="247651"/>
          </a:xfrm>
          <a:prstGeom prst="rect">
            <a:avLst/>
          </a:prstGeom>
        </p:spPr>
        <p:txBody>
          <a:bodyPr vert="horz" lIns="0" tIns="0" rIns="0" bIns="0" rtlCol="0" anchor="t" anchorCtr="0"/>
          <a:lstStyle>
            <a:lvl1pPr algn="l">
              <a:defRPr sz="1100" b="0" i="0">
                <a:solidFill>
                  <a:schemeClr val="bg1"/>
                </a:solidFill>
                <a:latin typeface="+mj-lt"/>
              </a:defRPr>
            </a:lvl1pPr>
          </a:lstStyle>
          <a:p>
            <a:r>
              <a:rPr lang="en-US"/>
              <a:t>Annual Review</a:t>
            </a:r>
            <a:endParaRPr lang="en-US" b="0" dirty="0"/>
          </a:p>
        </p:txBody>
      </p:sp>
      <p:sp>
        <p:nvSpPr>
          <p:cNvPr id="32" name="Slide Number Placeholder 5">
            <a:extLst>
              <a:ext uri="{FF2B5EF4-FFF2-40B4-BE49-F238E27FC236}">
                <a16:creationId xmlns:a16="http://schemas.microsoft.com/office/drawing/2014/main" id="{C8ADA0DF-3751-9A48-8A21-59F01C782D7C}"/>
              </a:ext>
            </a:extLst>
          </p:cNvPr>
          <p:cNvSpPr>
            <a:spLocks noGrp="1"/>
          </p:cNvSpPr>
          <p:nvPr>
            <p:ph type="sldNum" sz="quarter" idx="4"/>
          </p:nvPr>
        </p:nvSpPr>
        <p:spPr>
          <a:xfrm>
            <a:off x="971550" y="6332220"/>
            <a:ext cx="523240" cy="247651"/>
          </a:xfrm>
          <a:prstGeom prst="rect">
            <a:avLst/>
          </a:prstGeom>
        </p:spPr>
        <p:txBody>
          <a:bodyPr vert="horz" lIns="0" tIns="0" rIns="0" bIns="0" rtlCol="0" anchor="t" anchorCtr="0"/>
          <a:lstStyle>
            <a:lvl1pPr algn="l">
              <a:defRPr sz="1100" b="0" i="0">
                <a:solidFill>
                  <a:schemeClr val="bg1"/>
                </a:solidFill>
                <a:latin typeface="+mn-lt"/>
              </a:defRPr>
            </a:lvl1p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515892240"/>
      </p:ext>
    </p:extLst>
  </p:cSld>
  <p:clrMap bg1="dk1" tx1="lt1" bg2="dk2" tx2="lt2" accent1="accent1" accent2="accent2" accent3="accent3" accent4="accent4" accent5="accent5" accent6="accent6" hlink="hlink" folHlink="folHlink"/>
  <p:sldLayoutIdLst>
    <p:sldLayoutId id="2147483659" r:id="rId1"/>
    <p:sldLayoutId id="2147483693" r:id="rId2"/>
    <p:sldLayoutId id="2147483671" r:id="rId3"/>
    <p:sldLayoutId id="2147483672" r:id="rId4"/>
    <p:sldLayoutId id="2147483673" r:id="rId5"/>
    <p:sldLayoutId id="2147483684" r:id="rId6"/>
    <p:sldLayoutId id="2147483675" r:id="rId7"/>
    <p:sldLayoutId id="2147483676" r:id="rId8"/>
    <p:sldLayoutId id="2147483677" r:id="rId9"/>
    <p:sldLayoutId id="2147483685" r:id="rId10"/>
    <p:sldLayoutId id="2147483688" r:id="rId11"/>
    <p:sldLayoutId id="2147483692" r:id="rId12"/>
    <p:sldLayoutId id="2147483682" r:id="rId13"/>
  </p:sldLayoutIdLst>
  <p:hf hdr="0"/>
  <p:txStyles>
    <p:title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userDrawn="1">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3.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E168C-8042-5B4E-A5A4-A5BF693AE2D6}"/>
              </a:ext>
            </a:extLst>
          </p:cNvPr>
          <p:cNvSpPr>
            <a:spLocks noGrp="1"/>
          </p:cNvSpPr>
          <p:nvPr>
            <p:ph type="ctrTitle"/>
          </p:nvPr>
        </p:nvSpPr>
        <p:spPr>
          <a:xfrm>
            <a:off x="2840182" y="623456"/>
            <a:ext cx="9018444" cy="3366654"/>
          </a:xfrm>
        </p:spPr>
        <p:txBody>
          <a:bodyPr/>
          <a:lstStyle/>
          <a:p>
            <a:pPr algn="ctr">
              <a:lnSpc>
                <a:spcPct val="100000"/>
              </a:lnSpc>
              <a:spcBef>
                <a:spcPts val="1200"/>
              </a:spcBef>
              <a:spcAft>
                <a:spcPts val="1200"/>
              </a:spcAft>
            </a:pPr>
            <a:r>
              <a:rPr lang="en-US" sz="4000">
                <a:solidFill>
                  <a:schemeClr val="accent6">
                    <a:lumMod val="50000"/>
                  </a:schemeClr>
                </a:solidFill>
                <a:latin typeface="Times New Roman" panose="02020603050405020304" pitchFamily="18" charset="0"/>
                <a:cs typeface="Times New Roman" panose="02020603050405020304" pitchFamily="18" charset="0"/>
              </a:rPr>
              <a:t>CHỦ ĐỀ </a:t>
            </a:r>
            <a:r>
              <a:rPr lang="en-US" sz="4000" smtClean="0">
                <a:solidFill>
                  <a:schemeClr val="accent6">
                    <a:lumMod val="50000"/>
                  </a:schemeClr>
                </a:solidFill>
                <a:latin typeface="Times New Roman" panose="02020603050405020304" pitchFamily="18" charset="0"/>
                <a:cs typeface="Times New Roman" panose="02020603050405020304" pitchFamily="18" charset="0"/>
              </a:rPr>
              <a:t>6</a:t>
            </a:r>
            <a:r>
              <a:rPr lang="en-US" sz="4000">
                <a:solidFill>
                  <a:srgbClr val="FFC000"/>
                </a:solidFill>
                <a:latin typeface="Times New Roman" panose="02020603050405020304" pitchFamily="18" charset="0"/>
                <a:cs typeface="Times New Roman" panose="02020603050405020304" pitchFamily="18" charset="0"/>
              </a:rPr>
              <a:t/>
            </a:r>
            <a:br>
              <a:rPr lang="en-US" sz="4000">
                <a:solidFill>
                  <a:srgbClr val="FFC000"/>
                </a:solidFill>
                <a:latin typeface="Times New Roman" panose="02020603050405020304" pitchFamily="18" charset="0"/>
                <a:cs typeface="Times New Roman" panose="02020603050405020304" pitchFamily="18" charset="0"/>
              </a:rPr>
            </a:br>
            <a:r>
              <a:rPr lang="en-US" sz="4000">
                <a:solidFill>
                  <a:srgbClr val="C00000"/>
                </a:solidFill>
                <a:latin typeface="Times New Roman" panose="02020603050405020304" pitchFamily="18" charset="0"/>
                <a:cs typeface="Times New Roman" panose="02020603050405020304" pitchFamily="18" charset="0"/>
              </a:rPr>
              <a:t>HƯỚNG NGHIỆP VỚI TIN HỌC</a:t>
            </a:r>
            <a:r>
              <a:rPr lang="en-US" sz="4000">
                <a:latin typeface="Times New Roman" panose="02020603050405020304" pitchFamily="18" charset="0"/>
                <a:cs typeface="Times New Roman" panose="02020603050405020304" pitchFamily="18" charset="0"/>
              </a:rPr>
              <a:t/>
            </a:r>
            <a:br>
              <a:rPr lang="en-US" sz="4000">
                <a:latin typeface="Times New Roman" panose="02020603050405020304" pitchFamily="18" charset="0"/>
                <a:cs typeface="Times New Roman" panose="02020603050405020304" pitchFamily="18" charset="0"/>
              </a:rPr>
            </a:br>
            <a:r>
              <a:rPr lang="en-US" sz="4000" smtClean="0">
                <a:latin typeface="Times New Roman" panose="02020603050405020304" pitchFamily="18" charset="0"/>
                <a:cs typeface="Times New Roman" panose="02020603050405020304" pitchFamily="18" charset="0"/>
              </a:rPr>
              <a:t>BÀI 33</a:t>
            </a:r>
            <a:r>
              <a:rPr lang="en-US" sz="4000">
                <a:latin typeface="Times New Roman" panose="02020603050405020304" pitchFamily="18" charset="0"/>
                <a:cs typeface="Times New Roman" panose="02020603050405020304" pitchFamily="18" charset="0"/>
              </a:rPr>
              <a:t/>
            </a:r>
            <a:br>
              <a:rPr lang="en-US" sz="4000">
                <a:latin typeface="Times New Roman" panose="02020603050405020304" pitchFamily="18" charset="0"/>
                <a:cs typeface="Times New Roman" panose="02020603050405020304" pitchFamily="18" charset="0"/>
              </a:rPr>
            </a:br>
            <a:r>
              <a:rPr lang="en-US" sz="4000" smtClean="0">
                <a:solidFill>
                  <a:srgbClr val="0070C0"/>
                </a:solidFill>
                <a:latin typeface="Times New Roman" panose="02020603050405020304" pitchFamily="18" charset="0"/>
                <a:cs typeface="Times New Roman" panose="02020603050405020304" pitchFamily="18" charset="0"/>
              </a:rPr>
              <a:t>NGHỀ </a:t>
            </a:r>
            <a:r>
              <a:rPr lang="en-US" sz="4000">
                <a:solidFill>
                  <a:srgbClr val="0070C0"/>
                </a:solidFill>
                <a:latin typeface="Times New Roman" panose="02020603050405020304" pitchFamily="18" charset="0"/>
                <a:cs typeface="Times New Roman" panose="02020603050405020304" pitchFamily="18" charset="0"/>
              </a:rPr>
              <a:t>THIẾT KẾ </a:t>
            </a:r>
            <a:r>
              <a:rPr lang="en-US" sz="4000" smtClean="0">
                <a:solidFill>
                  <a:srgbClr val="0070C0"/>
                </a:solidFill>
                <a:latin typeface="Times New Roman" panose="02020603050405020304" pitchFamily="18" charset="0"/>
                <a:cs typeface="Times New Roman" panose="02020603050405020304" pitchFamily="18" charset="0"/>
              </a:rPr>
              <a:t>ĐỒ HỌA MÁY TÍNH</a:t>
            </a:r>
            <a:endParaRPr lang="en-US" sz="4000" dirty="0">
              <a:solidFill>
                <a:srgbClr val="0070C0"/>
              </a:solidFill>
              <a:latin typeface="Times New Roman" panose="02020603050405020304" pitchFamily="18" charset="0"/>
              <a:cs typeface="Times New Roman" panose="02020603050405020304" pitchFamily="18" charset="0"/>
            </a:endParaRPr>
          </a:p>
        </p:txBody>
      </p:sp>
      <p:sp>
        <p:nvSpPr>
          <p:cNvPr id="4" name="Text Placeholder 3"/>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960950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153556" y="2394597"/>
            <a:ext cx="10313514" cy="2554545"/>
          </a:xfrm>
          <a:prstGeom prst="rect">
            <a:avLst/>
          </a:prstGeom>
        </p:spPr>
        <p:txBody>
          <a:bodyPr wrap="square">
            <a:spAutoFit/>
          </a:bodyPr>
          <a:lstStyle/>
          <a:p>
            <a:pPr marL="457200" indent="-457200" algn="just">
              <a:spcBef>
                <a:spcPts val="1200"/>
              </a:spcBef>
              <a:spcAft>
                <a:spcPts val="1200"/>
              </a:spcAft>
              <a:buFont typeface="Arial" panose="020B0604020202020204" pitchFamily="34" charset="0"/>
              <a:buChar char="•"/>
            </a:pPr>
            <a:r>
              <a:rPr lang="en-US" sz="280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Thiết </a:t>
            </a: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kế đồ họa là sáng tạo các thông điệp truyền thông kết hợp giữa hình ảnh, kiểu chữ, màu sắc để truyền tải thông tin đến người xem.</a:t>
            </a:r>
          </a:p>
          <a:p>
            <a:pPr marL="457200" indent="-457200" algn="just">
              <a:spcBef>
                <a:spcPts val="1200"/>
              </a:spcBef>
              <a:spcAft>
                <a:spcPts val="1200"/>
              </a:spcAft>
              <a:buFont typeface="Arial" panose="020B0604020202020204" pitchFamily="34" charset="0"/>
              <a:buChar char="•"/>
            </a:pP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Thiết kế đồ họa đem lại nhiều lợi ích cho mọi người, cho mọi ngành nghề, lĩnh vực.</a:t>
            </a:r>
          </a:p>
        </p:txBody>
      </p:sp>
      <p:sp>
        <p:nvSpPr>
          <p:cNvPr id="9" name="Rectangle 8"/>
          <p:cNvSpPr/>
          <p:nvPr/>
        </p:nvSpPr>
        <p:spPr>
          <a:xfrm>
            <a:off x="1153556" y="1197051"/>
            <a:ext cx="1630575" cy="613245"/>
          </a:xfrm>
          <a:prstGeom prst="rect">
            <a:avLst/>
          </a:prstGeom>
        </p:spPr>
        <p:txBody>
          <a:bodyPr wrap="none">
            <a:spAutoFit/>
          </a:bodyPr>
          <a:lstStyle/>
          <a:p>
            <a:pPr algn="just">
              <a:lnSpc>
                <a:spcPct val="115000"/>
              </a:lnSpc>
            </a:pPr>
            <a:r>
              <a:rPr lang="en-US" sz="32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Ghi nhớ</a:t>
            </a:r>
          </a:p>
        </p:txBody>
      </p:sp>
    </p:spTree>
    <p:extLst>
      <p:ext uri="{BB962C8B-B14F-4D97-AF65-F5344CB8AC3E}">
        <p14:creationId xmlns:p14="http://schemas.microsoft.com/office/powerpoint/2010/main" val="156995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loud Callout 7"/>
          <p:cNvSpPr/>
          <p:nvPr/>
        </p:nvSpPr>
        <p:spPr>
          <a:xfrm>
            <a:off x="1376075" y="941853"/>
            <a:ext cx="5511114" cy="5387876"/>
          </a:xfrm>
          <a:prstGeom prst="cloudCallout">
            <a:avLst>
              <a:gd name="adj1" fmla="val -72102"/>
              <a:gd name="adj2" fmla="val 28723"/>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Hãy chọn một công việc được nêu trong Hình 33.1 liên quan trực tiếp tới thiết kế đồ họa và cho biết thiết kế đồ họa có thể hỗ trợ những gì cho công việc đó?</a:t>
            </a:r>
            <a:endParaRPr lang="en-US" sz="2800">
              <a:solidFill>
                <a:schemeClr val="bg1"/>
              </a:solidFill>
            </a:endParaRPr>
          </a:p>
        </p:txBody>
      </p:sp>
      <p:pic>
        <p:nvPicPr>
          <p:cNvPr id="1026" name="Picture 2" descr="Tại sao chủ đầu tư nên thiết kế nội thất đẹp cho phòng net?"/>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623601" y="227288"/>
            <a:ext cx="1475517" cy="147551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picture containing text&#10;&#10;Description automatically generated"/>
          <p:cNvPicPr/>
          <p:nvPr/>
        </p:nvPicPr>
        <p:blipFill>
          <a:blip r:embed="rId3">
            <a:extLst>
              <a:ext uri="{28A0092B-C50C-407E-A947-70E740481C1C}">
                <a14:useLocalDpi xmlns:a14="http://schemas.microsoft.com/office/drawing/2010/main" val="0"/>
              </a:ext>
            </a:extLst>
          </a:blip>
          <a:srcRect/>
          <a:stretch>
            <a:fillRect/>
          </a:stretch>
        </p:blipFill>
        <p:spPr bwMode="auto">
          <a:xfrm>
            <a:off x="6813227" y="-365837"/>
            <a:ext cx="2568959" cy="3641301"/>
          </a:xfrm>
          <a:prstGeom prst="rect">
            <a:avLst/>
          </a:prstGeom>
          <a:noFill/>
          <a:ln>
            <a:noFill/>
          </a:ln>
        </p:spPr>
      </p:pic>
      <p:pic>
        <p:nvPicPr>
          <p:cNvPr id="11" name="Picture 10"/>
          <p:cNvPicPr/>
          <p:nvPr/>
        </p:nvPicPr>
        <p:blipFill rotWithShape="1">
          <a:blip r:embed="rId4" cstate="print">
            <a:extLst>
              <a:ext uri="{28A0092B-C50C-407E-A947-70E740481C1C}">
                <a14:useLocalDpi xmlns:a14="http://schemas.microsoft.com/office/drawing/2010/main" val="0"/>
              </a:ext>
            </a:extLst>
          </a:blip>
          <a:srcRect l="14554" t="20833" r="14375" b="22222"/>
          <a:stretch/>
        </p:blipFill>
        <p:spPr bwMode="auto">
          <a:xfrm>
            <a:off x="9218140" y="227288"/>
            <a:ext cx="2940909" cy="2529876"/>
          </a:xfrm>
          <a:prstGeom prst="rect">
            <a:avLst/>
          </a:prstGeom>
          <a:noFill/>
          <a:ln>
            <a:noFill/>
          </a:ln>
        </p:spPr>
      </p:pic>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70626" y="3271280"/>
            <a:ext cx="2642358" cy="2741685"/>
          </a:xfrm>
          <a:prstGeom prst="rect">
            <a:avLst/>
          </a:prstGeom>
          <a:noFill/>
          <a:ln>
            <a:noFill/>
          </a:ln>
        </p:spPr>
      </p:pic>
      <p:pic>
        <p:nvPicPr>
          <p:cNvPr id="13" name="Picture 12" descr="Icon&#10;&#10;Description automatically generated"/>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510333" y="3335538"/>
            <a:ext cx="2624008" cy="2677427"/>
          </a:xfrm>
          <a:prstGeom prst="rect">
            <a:avLst/>
          </a:prstGeom>
          <a:noFill/>
          <a:ln>
            <a:noFill/>
          </a:ln>
        </p:spPr>
      </p:pic>
      <p:sp>
        <p:nvSpPr>
          <p:cNvPr id="14" name="Rectangle 13"/>
          <p:cNvSpPr/>
          <p:nvPr/>
        </p:nvSpPr>
        <p:spPr>
          <a:xfrm>
            <a:off x="7306975" y="2831297"/>
            <a:ext cx="1569660" cy="523220"/>
          </a:xfrm>
          <a:prstGeom prst="rect">
            <a:avLst/>
          </a:prstGeom>
        </p:spPr>
        <p:txBody>
          <a:bodyPr wrap="none">
            <a:spAutoFit/>
          </a:bodyPr>
          <a:lstStyle/>
          <a:p>
            <a:r>
              <a:rPr lang="en-US" sz="2800">
                <a:solidFill>
                  <a:srgbClr val="7030A0"/>
                </a:solidFill>
                <a:latin typeface="Times New Roman" panose="02020603050405020304" pitchFamily="18" charset="0"/>
                <a:ea typeface="Times New Roman" panose="02020603050405020304" pitchFamily="18" charset="0"/>
              </a:rPr>
              <a:t>Thợ may </a:t>
            </a:r>
            <a:endParaRPr lang="en-US" sz="2800">
              <a:solidFill>
                <a:srgbClr val="7030A0"/>
              </a:solidFill>
            </a:endParaRPr>
          </a:p>
        </p:txBody>
      </p:sp>
      <p:sp>
        <p:nvSpPr>
          <p:cNvPr id="15" name="Rectangle 14"/>
          <p:cNvSpPr/>
          <p:nvPr/>
        </p:nvSpPr>
        <p:spPr>
          <a:xfrm>
            <a:off x="9757718" y="2757164"/>
            <a:ext cx="2416046" cy="523220"/>
          </a:xfrm>
          <a:prstGeom prst="rect">
            <a:avLst/>
          </a:prstGeom>
        </p:spPr>
        <p:txBody>
          <a:bodyPr wrap="none">
            <a:spAutoFit/>
          </a:bodyPr>
          <a:lstStyle/>
          <a:p>
            <a:r>
              <a:rPr lang="en-US" sz="2800" smtClean="0">
                <a:solidFill>
                  <a:srgbClr val="7030A0"/>
                </a:solidFill>
                <a:latin typeface="Times New Roman" panose="02020603050405020304" pitchFamily="18" charset="0"/>
                <a:ea typeface="Times New Roman" panose="02020603050405020304" pitchFamily="18" charset="0"/>
              </a:rPr>
              <a:t>Phát thanh viên</a:t>
            </a:r>
            <a:endParaRPr lang="en-US" sz="2800">
              <a:solidFill>
                <a:srgbClr val="7030A0"/>
              </a:solidFill>
            </a:endParaRPr>
          </a:p>
        </p:txBody>
      </p:sp>
      <p:sp>
        <p:nvSpPr>
          <p:cNvPr id="16" name="Rectangle 15"/>
          <p:cNvSpPr/>
          <p:nvPr/>
        </p:nvSpPr>
        <p:spPr>
          <a:xfrm>
            <a:off x="7306975" y="6081583"/>
            <a:ext cx="1952779" cy="523220"/>
          </a:xfrm>
          <a:prstGeom prst="rect">
            <a:avLst/>
          </a:prstGeom>
        </p:spPr>
        <p:txBody>
          <a:bodyPr wrap="none">
            <a:spAutoFit/>
          </a:bodyPr>
          <a:lstStyle/>
          <a:p>
            <a:r>
              <a:rPr lang="en-US" sz="2800" smtClean="0">
                <a:solidFill>
                  <a:srgbClr val="7030A0"/>
                </a:solidFill>
                <a:latin typeface="Times New Roman" panose="02020603050405020304" pitchFamily="18" charset="0"/>
                <a:ea typeface="Times New Roman" panose="02020603050405020304" pitchFamily="18" charset="0"/>
              </a:rPr>
              <a:t>Kiến trúc sư</a:t>
            </a:r>
            <a:endParaRPr lang="en-US" sz="2800">
              <a:solidFill>
                <a:srgbClr val="7030A0"/>
              </a:solidFill>
            </a:endParaRPr>
          </a:p>
        </p:txBody>
      </p:sp>
      <p:sp>
        <p:nvSpPr>
          <p:cNvPr id="17" name="Rectangle 16"/>
          <p:cNvSpPr/>
          <p:nvPr/>
        </p:nvSpPr>
        <p:spPr>
          <a:xfrm>
            <a:off x="10251988" y="6068119"/>
            <a:ext cx="1146468" cy="523220"/>
          </a:xfrm>
          <a:prstGeom prst="rect">
            <a:avLst/>
          </a:prstGeom>
        </p:spPr>
        <p:txBody>
          <a:bodyPr wrap="none">
            <a:spAutoFit/>
          </a:bodyPr>
          <a:lstStyle/>
          <a:p>
            <a:r>
              <a:rPr lang="en-US" sz="2800" smtClean="0">
                <a:solidFill>
                  <a:srgbClr val="7030A0"/>
                </a:solidFill>
                <a:latin typeface="Times New Roman" panose="02020603050405020304" pitchFamily="18" charset="0"/>
                <a:ea typeface="Times New Roman" panose="02020603050405020304" pitchFamily="18" charset="0"/>
              </a:rPr>
              <a:t>Thư kí</a:t>
            </a:r>
            <a:endParaRPr lang="en-US" sz="2800">
              <a:solidFill>
                <a:srgbClr val="7030A0"/>
              </a:solidFill>
            </a:endParaRPr>
          </a:p>
        </p:txBody>
      </p:sp>
    </p:spTree>
    <p:extLst>
      <p:ext uri="{BB962C8B-B14F-4D97-AF65-F5344CB8AC3E}">
        <p14:creationId xmlns:p14="http://schemas.microsoft.com/office/powerpoint/2010/main" val="42198373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loud Callout 7"/>
          <p:cNvSpPr/>
          <p:nvPr/>
        </p:nvSpPr>
        <p:spPr>
          <a:xfrm>
            <a:off x="3369276" y="1435097"/>
            <a:ext cx="6096000" cy="4076045"/>
          </a:xfrm>
          <a:prstGeom prst="cloudCallout">
            <a:avLst/>
          </a:prstGeom>
        </p:spPr>
        <p:style>
          <a:lnRef idx="2">
            <a:schemeClr val="accent4"/>
          </a:lnRef>
          <a:fillRef idx="1">
            <a:schemeClr val="lt1"/>
          </a:fillRef>
          <a:effectRef idx="0">
            <a:schemeClr val="accent4"/>
          </a:effectRef>
          <a:fontRef idx="minor">
            <a:schemeClr val="dk1"/>
          </a:fontRef>
        </p:style>
        <p:txBody>
          <a:bodyPr>
            <a:spAutoFit/>
          </a:bodyPr>
          <a:lstStyle/>
          <a:p>
            <a:pPr algn="just"/>
            <a:r>
              <a:rPr lang="en-US" sz="2800">
                <a:latin typeface="Times New Roman" panose="02020603050405020304" pitchFamily="18" charset="0"/>
                <a:ea typeface="Times New Roman" panose="02020603050405020304" pitchFamily="18" charset="0"/>
              </a:rPr>
              <a:t>Theo em, để làm người thiết kế đồ họa cần có những kỹ năng nào? Em có thấy bản thân mình phù hợp với nghề đó hay không?</a:t>
            </a:r>
            <a:endParaRPr lang="en-US" sz="2800"/>
          </a:p>
        </p:txBody>
      </p:sp>
    </p:spTree>
    <p:extLst>
      <p:ext uri="{BB962C8B-B14F-4D97-AF65-F5344CB8AC3E}">
        <p14:creationId xmlns:p14="http://schemas.microsoft.com/office/powerpoint/2010/main" val="739781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26077" y="395226"/>
            <a:ext cx="10371438" cy="1179554"/>
          </a:xfrm>
          <a:prstGeom prst="rect">
            <a:avLst/>
          </a:prstGeom>
        </p:spPr>
        <p:txBody>
          <a:bodyPr wrap="square">
            <a:spAutoFit/>
          </a:bodyPr>
          <a:lstStyle/>
          <a:p>
            <a:pPr algn="just">
              <a:lnSpc>
                <a:spcPct val="115000"/>
              </a:lnSpc>
              <a:spcAft>
                <a:spcPts val="0"/>
              </a:spcAft>
            </a:pPr>
            <a:r>
              <a:rPr lang="en-US" sz="32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2. KIẾN THỨC, KỸ NĂNG CẦN CÓ CỦA NGƯỜI THIẾT KẾ ĐỒ HỌA.</a:t>
            </a:r>
            <a:endParaRPr lang="en-US" sz="360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9" name="Rectangle 8"/>
          <p:cNvSpPr/>
          <p:nvPr/>
        </p:nvSpPr>
        <p:spPr>
          <a:xfrm>
            <a:off x="1037968" y="2707302"/>
            <a:ext cx="9959547" cy="1578894"/>
          </a:xfrm>
          <a:prstGeom prst="rect">
            <a:avLst/>
          </a:prstGeom>
        </p:spPr>
        <p:txBody>
          <a:bodyPr wrap="square">
            <a:spAutoFit/>
          </a:bodyPr>
          <a:lstStyle/>
          <a:p>
            <a:pPr algn="just">
              <a:lnSpc>
                <a:spcPct val="115000"/>
              </a:lnSpc>
            </a:pP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Bất cứ ngành nghề nào cũng cần phải có kiến thức, kỹ năng nhất định. Đối với ngành thiết kế đồ họa, ngoài kỹ năng vẽ, sắp xếp các đối tượng đồ họa thì còn đòi hỏi những yêu cầu sau:</a:t>
            </a:r>
          </a:p>
        </p:txBody>
      </p:sp>
    </p:spTree>
    <p:extLst>
      <p:ext uri="{BB962C8B-B14F-4D97-AF65-F5344CB8AC3E}">
        <p14:creationId xmlns:p14="http://schemas.microsoft.com/office/powerpoint/2010/main" val="3652754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804087" y="2267913"/>
            <a:ext cx="9737124" cy="3065455"/>
          </a:xfrm>
          <a:prstGeom prst="rect">
            <a:avLst/>
          </a:prstGeom>
        </p:spPr>
        <p:txBody>
          <a:bodyPr wrap="square">
            <a:spAutoFit/>
          </a:bodyPr>
          <a:lstStyle/>
          <a:p>
            <a:pPr algn="just">
              <a:lnSpc>
                <a:spcPct val="115000"/>
              </a:lnSpc>
            </a:pPr>
            <a:r>
              <a:rPr lang="vi-VN"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Có kiến thức về công nghệ nói chung và thành thạo kĩ năng máy tính và các thiết bị thông minh nói riêng, đặc biệt là kiến thức và kĩ năng làm việc trên các phần mềm đồ họa máy tính như Adobe Photoshop, CorelDraw, GIMP, inDesign, Scribus, AutoCard, Corel Designer, Solld Works,…. Ngoài ra, kiến thức về công nghệ in ấn cũng là điểm cộng đối với những người thiết kế đồ họa.</a:t>
            </a:r>
            <a:endPar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506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07525" y="2427188"/>
            <a:ext cx="10330248" cy="3065455"/>
          </a:xfrm>
          <a:prstGeom prst="rect">
            <a:avLst/>
          </a:prstGeom>
        </p:spPr>
        <p:txBody>
          <a:bodyPr wrap="square">
            <a:spAutoFit/>
          </a:bodyPr>
          <a:lstStyle/>
          <a:p>
            <a:pPr algn="just">
              <a:lnSpc>
                <a:spcPct val="115000"/>
              </a:lnSpc>
            </a:pPr>
            <a:r>
              <a:rPr lang="vi-VN"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Người làm đồ hoạ máy tính cần luôn học hỏi những điều mới, cần có kiến thức rộng về các lĩnh vực như toán học, vật lí, nghệ thuật, xã hội,… để có thể ứng dụng trong công việc của mình. Đồng thời, họ cần phải có kĩ năng nhận biết được xu hướng, nắm bắt được nhu cầu của xã hội, tìm kiếm thông tin, tra cứu tài liệu để học hỏi và theo kịp với xu thế của đời sống, xã hội.</a:t>
            </a:r>
            <a:endPar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50181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210961" y="2745736"/>
            <a:ext cx="10132541" cy="1578894"/>
          </a:xfrm>
          <a:prstGeom prst="rect">
            <a:avLst/>
          </a:prstGeom>
        </p:spPr>
        <p:txBody>
          <a:bodyPr wrap="square">
            <a:spAutoFit/>
          </a:bodyPr>
          <a:lstStyle/>
          <a:p>
            <a:pPr algn="just">
              <a:lnSpc>
                <a:spcPct val="115000"/>
              </a:lnSpc>
            </a:pPr>
            <a:r>
              <a:rPr lang="vi-VN"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Bên cạnh đó, người làm thiết kế đồ hoạ không thể thiếu được khả năng sáng tạo, sự yêu thích cái đẹp, kĩ năng đánh giá, phản biện, phân tích, cũng như tư duy với con số và khả năng ngoại ngữ.</a:t>
            </a:r>
            <a:endPar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39113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016360" y="1048770"/>
            <a:ext cx="2048116" cy="587853"/>
          </a:xfrm>
          <a:prstGeom prst="rect">
            <a:avLst/>
          </a:prstGeom>
        </p:spPr>
        <p:txBody>
          <a:bodyPr wrap="square">
            <a:spAutoFit/>
          </a:bodyPr>
          <a:lstStyle/>
          <a:p>
            <a:pPr algn="just">
              <a:lnSpc>
                <a:spcPct val="115000"/>
              </a:lnSpc>
            </a:pPr>
            <a:r>
              <a:rPr lang="en-US"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Ghi nhớ</a:t>
            </a:r>
          </a:p>
        </p:txBody>
      </p:sp>
      <p:sp>
        <p:nvSpPr>
          <p:cNvPr id="9" name="Rectangle 8"/>
          <p:cNvSpPr/>
          <p:nvPr/>
        </p:nvSpPr>
        <p:spPr>
          <a:xfrm>
            <a:off x="1482812" y="2268217"/>
            <a:ext cx="10107826" cy="3065455"/>
          </a:xfrm>
          <a:prstGeom prst="rect">
            <a:avLst/>
          </a:prstGeom>
        </p:spPr>
        <p:txBody>
          <a:bodyPr wrap="square">
            <a:spAutoFit/>
          </a:bodyPr>
          <a:lstStyle/>
          <a:p>
            <a:pPr algn="just">
              <a:lnSpc>
                <a:spcPct val="115000"/>
              </a:lnSpc>
              <a:spcAft>
                <a:spcPts val="0"/>
              </a:spcAft>
            </a:pP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Người làm nghề thiết kế đồ hoạ cần có:</a:t>
            </a:r>
            <a:endParaRPr lang="en-US" sz="2800">
              <a:solidFill>
                <a:schemeClr val="bg1"/>
              </a:solidFill>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gn="just">
              <a:lnSpc>
                <a:spcPct val="115000"/>
              </a:lnSpc>
              <a:spcAft>
                <a:spcPts val="0"/>
              </a:spcAft>
              <a:buFont typeface="Calibri" panose="020F0502020204030204" pitchFamily="34" charset="0"/>
              <a:buChar char="-"/>
            </a:pPr>
            <a:r>
              <a:rPr lang="en-US" sz="2800">
                <a:solidFill>
                  <a:schemeClr val="bg1"/>
                </a:solidFill>
                <a:latin typeface="Times New Roman" panose="02020603050405020304" pitchFamily="18" charset="0"/>
                <a:ea typeface="Calibri" panose="020F0502020204030204" pitchFamily="34" charset="0"/>
                <a:cs typeface="Times New Roman" panose="02020603050405020304" pitchFamily="18" charset="0"/>
              </a:rPr>
              <a:t>Khả năng sáng tạo, yêu thích và cảm nhận cái đẹp.</a:t>
            </a:r>
            <a:endParaRPr lang="en-US" sz="2800">
              <a:solidFill>
                <a:schemeClr val="bg1"/>
              </a:solidFill>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lnSpc>
                <a:spcPct val="115000"/>
              </a:lnSpc>
              <a:spcAft>
                <a:spcPts val="0"/>
              </a:spcAft>
              <a:buFont typeface="Calibri" panose="020F0502020204030204" pitchFamily="34" charset="0"/>
              <a:buChar char="-"/>
            </a:pPr>
            <a:r>
              <a:rPr lang="en-US" sz="2800">
                <a:solidFill>
                  <a:schemeClr val="bg1"/>
                </a:solidFill>
                <a:latin typeface="Times New Roman" panose="02020603050405020304" pitchFamily="18" charset="0"/>
                <a:ea typeface="Calibri" panose="020F0502020204030204" pitchFamily="34" charset="0"/>
                <a:cs typeface="Times New Roman" panose="02020603050405020304" pitchFamily="18" charset="0"/>
              </a:rPr>
              <a:t>Kiến </a:t>
            </a:r>
            <a:r>
              <a:rPr lang="en-US" sz="280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thức </a:t>
            </a:r>
            <a:r>
              <a:rPr lang="en-US" sz="2800">
                <a:solidFill>
                  <a:schemeClr val="bg1"/>
                </a:solidFill>
                <a:latin typeface="Times New Roman" panose="02020603050405020304" pitchFamily="18" charset="0"/>
                <a:ea typeface="Calibri" panose="020F0502020204030204" pitchFamily="34" charset="0"/>
                <a:cs typeface="Times New Roman" panose="02020603050405020304" pitchFamily="18" charset="0"/>
              </a:rPr>
              <a:t>về công nghệ nói chung, công nghệ in ấn, công nghệ thông tin và truyền thông nói riêng.</a:t>
            </a:r>
            <a:endParaRPr lang="en-US" sz="2800">
              <a:solidFill>
                <a:schemeClr val="bg1"/>
              </a:solidFill>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lnSpc>
                <a:spcPct val="115000"/>
              </a:lnSpc>
              <a:spcAft>
                <a:spcPts val="0"/>
              </a:spcAft>
              <a:buFont typeface="Calibri" panose="020F0502020204030204" pitchFamily="34" charset="0"/>
              <a:buChar char="-"/>
            </a:pPr>
            <a:r>
              <a:rPr lang="en-US" sz="2800">
                <a:solidFill>
                  <a:schemeClr val="bg1"/>
                </a:solidFill>
                <a:latin typeface="Times New Roman" panose="02020603050405020304" pitchFamily="18" charset="0"/>
                <a:ea typeface="Calibri" panose="020F0502020204030204" pitchFamily="34" charset="0"/>
                <a:cs typeface="Times New Roman" panose="02020603050405020304" pitchFamily="18" charset="0"/>
              </a:rPr>
              <a:t>Kiến thức rộng về các lĩnh vực như toán học, </a:t>
            </a:r>
            <a:r>
              <a:rPr lang="en-US" sz="280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vật </a:t>
            </a:r>
            <a:r>
              <a:rPr lang="en-US" sz="2800">
                <a:solidFill>
                  <a:schemeClr val="bg1"/>
                </a:solidFill>
                <a:latin typeface="Times New Roman" panose="02020603050405020304" pitchFamily="18" charset="0"/>
                <a:ea typeface="Calibri" panose="020F0502020204030204" pitchFamily="34" charset="0"/>
                <a:cs typeface="Times New Roman" panose="02020603050405020304" pitchFamily="18" charset="0"/>
              </a:rPr>
              <a:t>lý, nghệ thuật, xã hội</a:t>
            </a:r>
            <a:r>
              <a:rPr lang="en-US" sz="280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a:solidFill>
                <a:schemeClr val="bg1"/>
              </a:solidFill>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514489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482812" y="2268217"/>
            <a:ext cx="10107826" cy="3431709"/>
          </a:xfrm>
          <a:prstGeom prst="rect">
            <a:avLst/>
          </a:prstGeom>
        </p:spPr>
        <p:txBody>
          <a:bodyPr wrap="square">
            <a:spAutoFit/>
          </a:bodyPr>
          <a:lstStyle/>
          <a:p>
            <a:pPr marL="342900" lvl="0" indent="-342900" algn="just">
              <a:lnSpc>
                <a:spcPct val="115000"/>
              </a:lnSpc>
              <a:spcAft>
                <a:spcPts val="0"/>
              </a:spcAft>
              <a:buFont typeface="Calibri" panose="020F0502020204030204" pitchFamily="34" charset="0"/>
              <a:buChar char="-"/>
            </a:pPr>
            <a:r>
              <a:rPr lang="en-US" sz="280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Kĩ </a:t>
            </a:r>
            <a:r>
              <a:rPr lang="en-US" sz="2800">
                <a:solidFill>
                  <a:schemeClr val="bg1"/>
                </a:solidFill>
                <a:latin typeface="Times New Roman" panose="02020603050405020304" pitchFamily="18" charset="0"/>
                <a:ea typeface="Calibri" panose="020F0502020204030204" pitchFamily="34" charset="0"/>
                <a:cs typeface="Times New Roman" panose="02020603050405020304" pitchFamily="18" charset="0"/>
              </a:rPr>
              <a:t>năng vẽ, sắp xếp các đối tượng đồ hoạ.</a:t>
            </a:r>
            <a:endParaRPr lang="en-US" sz="2800">
              <a:solidFill>
                <a:schemeClr val="bg1"/>
              </a:solidFill>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lnSpc>
                <a:spcPct val="115000"/>
              </a:lnSpc>
              <a:spcAft>
                <a:spcPts val="0"/>
              </a:spcAft>
              <a:buFont typeface="Calibri" panose="020F0502020204030204" pitchFamily="34" charset="0"/>
              <a:buChar char="-"/>
            </a:pPr>
            <a:r>
              <a:rPr lang="en-US" sz="2800">
                <a:solidFill>
                  <a:schemeClr val="bg1"/>
                </a:solidFill>
                <a:latin typeface="Times New Roman" panose="02020603050405020304" pitchFamily="18" charset="0"/>
                <a:ea typeface="Calibri" panose="020F0502020204030204" pitchFamily="34" charset="0"/>
                <a:cs typeface="Times New Roman" panose="02020603050405020304" pitchFamily="18" charset="0"/>
              </a:rPr>
              <a:t>Kĩ năng sử dụng máy tính thông minh, sử dụng thành thạo phần mềm thiết kế đồ hoạ.</a:t>
            </a:r>
            <a:endParaRPr lang="en-US" sz="2800">
              <a:solidFill>
                <a:schemeClr val="bg1"/>
              </a:solidFill>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lnSpc>
                <a:spcPct val="115000"/>
              </a:lnSpc>
              <a:spcAft>
                <a:spcPts val="0"/>
              </a:spcAft>
              <a:buFont typeface="Calibri" panose="020F0502020204030204" pitchFamily="34" charset="0"/>
              <a:buChar char="-"/>
            </a:pPr>
            <a:r>
              <a:rPr lang="en-US" sz="2800">
                <a:solidFill>
                  <a:schemeClr val="bg1"/>
                </a:solidFill>
                <a:latin typeface="Times New Roman" panose="02020603050405020304" pitchFamily="18" charset="0"/>
                <a:ea typeface="Calibri" panose="020F0502020204030204" pitchFamily="34" charset="0"/>
                <a:cs typeface="Times New Roman" panose="02020603050405020304" pitchFamily="18" charset="0"/>
              </a:rPr>
              <a:t>Kĩ năng học hỏi những điều mới, công nghệ mới, kĩ năng tìm kiếm thông tin</a:t>
            </a:r>
            <a:endParaRPr lang="en-US" sz="2800">
              <a:solidFill>
                <a:schemeClr val="bg1"/>
              </a:solidFill>
              <a:latin typeface="Times New Roman" panose="02020603050405020304" pitchFamily="18" charset="0"/>
              <a:ea typeface="Calibri" panose="020F0502020204030204" pitchFamily="34" charset="0"/>
              <a:cs typeface="Arial" panose="020B0604020202020204" pitchFamily="34" charset="0"/>
            </a:endParaRPr>
          </a:p>
          <a:p>
            <a:r>
              <a:rPr lang="en-US" sz="2800">
                <a:solidFill>
                  <a:schemeClr val="bg1"/>
                </a:solidFill>
                <a:latin typeface="Times New Roman" panose="02020603050405020304" pitchFamily="18" charset="0"/>
                <a:ea typeface="Times New Roman" panose="02020603050405020304" pitchFamily="18" charset="0"/>
              </a:rPr>
              <a:t>Kĩ năng đánh giá, phản biện, phân tích cũng như tư duy với những con số</a:t>
            </a:r>
            <a:endParaRPr lang="en-US" sz="2800">
              <a:solidFill>
                <a:schemeClr val="bg1"/>
              </a:solidFill>
            </a:endParaRPr>
          </a:p>
        </p:txBody>
      </p:sp>
    </p:spTree>
    <p:extLst>
      <p:ext uri="{BB962C8B-B14F-4D97-AF65-F5344CB8AC3E}">
        <p14:creationId xmlns:p14="http://schemas.microsoft.com/office/powerpoint/2010/main" val="21169137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Alternate Process 7"/>
          <p:cNvSpPr/>
          <p:nvPr/>
        </p:nvSpPr>
        <p:spPr>
          <a:xfrm>
            <a:off x="1070919" y="1106379"/>
            <a:ext cx="10470292" cy="4801314"/>
          </a:xfrm>
          <a:prstGeom prst="flowChartAlternateProcess">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spcBef>
                <a:spcPts val="1200"/>
              </a:spcBef>
              <a:spcAft>
                <a:spcPts val="1200"/>
              </a:spcAft>
            </a:pP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Theo em, những kĩ năng, tố chất nào là cần thiết nhất cho con người thiết kế đồ hoạ:</a:t>
            </a:r>
            <a:endParaRPr lang="en-US" sz="2800">
              <a:solidFill>
                <a:schemeClr val="bg1"/>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 Có hiểu biết sâu sắc về toán học.</a:t>
            </a:r>
            <a:endParaRPr lang="en-US" sz="2800">
              <a:solidFill>
                <a:schemeClr val="bg1"/>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B. Có khả năng sử dụng thành thạo phần mềm đồ hoạ máy tính và có kiến thức về công nghệ.</a:t>
            </a:r>
            <a:endParaRPr lang="en-US" sz="2800">
              <a:solidFill>
                <a:schemeClr val="bg1"/>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C. Biết chơi nhiều nhạc cụ khác nhau.</a:t>
            </a:r>
            <a:endParaRPr lang="en-US" sz="2800">
              <a:solidFill>
                <a:schemeClr val="bg1"/>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D. Có khả năng cảm nhận cái đẹp và khả năng sáng tạo.</a:t>
            </a:r>
            <a:endParaRPr lang="en-US" sz="280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642890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hought Bubble: Cloud 37">
            <a:extLst>
              <a:ext uri="{FF2B5EF4-FFF2-40B4-BE49-F238E27FC236}">
                <a16:creationId xmlns:a16="http://schemas.microsoft.com/office/drawing/2014/main" id="{A550F405-EA03-4B71-A292-04C56AD3B0AB}"/>
              </a:ext>
            </a:extLst>
          </p:cNvPr>
          <p:cNvSpPr/>
          <p:nvPr/>
        </p:nvSpPr>
        <p:spPr>
          <a:xfrm>
            <a:off x="292161" y="1191052"/>
            <a:ext cx="4260835" cy="4288971"/>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2800">
                <a:solidFill>
                  <a:schemeClr val="bg1"/>
                </a:solidFill>
                <a:latin typeface="Times New Roman" panose="02020603050405020304" pitchFamily="18" charset="0"/>
                <a:cs typeface="Times New Roman" panose="02020603050405020304" pitchFamily="18" charset="0"/>
              </a:rPr>
              <a:t>Trong các công việc sau, theo em, công việc nào có liên quan trực tiếp đến thiết kế đồ họa?</a:t>
            </a:r>
          </a:p>
        </p:txBody>
      </p:sp>
      <p:pic>
        <p:nvPicPr>
          <p:cNvPr id="11" name="Picture 10" descr="A picture containing text&#10;&#10;Description automatically generated"/>
          <p:cNvPicPr/>
          <p:nvPr/>
        </p:nvPicPr>
        <p:blipFill>
          <a:blip r:embed="rId2">
            <a:extLst>
              <a:ext uri="{28A0092B-C50C-407E-A947-70E740481C1C}">
                <a14:useLocalDpi xmlns:a14="http://schemas.microsoft.com/office/drawing/2010/main" val="0"/>
              </a:ext>
            </a:extLst>
          </a:blip>
          <a:srcRect/>
          <a:stretch>
            <a:fillRect/>
          </a:stretch>
        </p:blipFill>
        <p:spPr bwMode="auto">
          <a:xfrm>
            <a:off x="5058547" y="-365837"/>
            <a:ext cx="2568959" cy="3641301"/>
          </a:xfrm>
          <a:prstGeom prst="rect">
            <a:avLst/>
          </a:prstGeom>
          <a:noFill/>
          <a:ln>
            <a:noFill/>
          </a:ln>
        </p:spPr>
      </p:pic>
      <p:pic>
        <p:nvPicPr>
          <p:cNvPr id="12" name="Picture 11"/>
          <p:cNvPicPr/>
          <p:nvPr/>
        </p:nvPicPr>
        <p:blipFill rotWithShape="1">
          <a:blip r:embed="rId3" cstate="print">
            <a:extLst>
              <a:ext uri="{28A0092B-C50C-407E-A947-70E740481C1C}">
                <a14:useLocalDpi xmlns:a14="http://schemas.microsoft.com/office/drawing/2010/main" val="0"/>
              </a:ext>
            </a:extLst>
          </a:blip>
          <a:srcRect l="12411" t="20833" r="5767" b="22222"/>
          <a:stretch/>
        </p:blipFill>
        <p:spPr bwMode="auto">
          <a:xfrm>
            <a:off x="8783465" y="227288"/>
            <a:ext cx="3385751" cy="2529876"/>
          </a:xfrm>
          <a:prstGeom prst="rect">
            <a:avLst/>
          </a:prstGeom>
          <a:noFill/>
          <a:ln>
            <a:noFill/>
          </a:ln>
        </p:spPr>
      </p:pic>
      <p:pic>
        <p:nvPicPr>
          <p:cNvPr id="16" name="Picture 1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15946" y="3271280"/>
            <a:ext cx="2642358" cy="2741685"/>
          </a:xfrm>
          <a:prstGeom prst="rect">
            <a:avLst/>
          </a:prstGeom>
          <a:noFill/>
          <a:ln>
            <a:noFill/>
          </a:ln>
        </p:spPr>
      </p:pic>
      <p:pic>
        <p:nvPicPr>
          <p:cNvPr id="17" name="Picture 16" descr="Icon&#10;&#10;Description automatically generated"/>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64337" y="3335538"/>
            <a:ext cx="2624008" cy="2677427"/>
          </a:xfrm>
          <a:prstGeom prst="rect">
            <a:avLst/>
          </a:prstGeom>
          <a:noFill/>
          <a:ln>
            <a:noFill/>
          </a:ln>
        </p:spPr>
      </p:pic>
      <p:sp>
        <p:nvSpPr>
          <p:cNvPr id="7" name="Rectangle 6"/>
          <p:cNvSpPr/>
          <p:nvPr/>
        </p:nvSpPr>
        <p:spPr>
          <a:xfrm>
            <a:off x="5552295" y="2831297"/>
            <a:ext cx="1569660" cy="523220"/>
          </a:xfrm>
          <a:prstGeom prst="rect">
            <a:avLst/>
          </a:prstGeom>
        </p:spPr>
        <p:txBody>
          <a:bodyPr wrap="none">
            <a:spAutoFit/>
          </a:bodyPr>
          <a:lstStyle/>
          <a:p>
            <a:r>
              <a:rPr lang="en-US" sz="2800">
                <a:solidFill>
                  <a:srgbClr val="7030A0"/>
                </a:solidFill>
                <a:latin typeface="Times New Roman" panose="02020603050405020304" pitchFamily="18" charset="0"/>
                <a:ea typeface="Times New Roman" panose="02020603050405020304" pitchFamily="18" charset="0"/>
              </a:rPr>
              <a:t>Thợ may </a:t>
            </a:r>
            <a:endParaRPr lang="en-US" sz="2800">
              <a:solidFill>
                <a:srgbClr val="7030A0"/>
              </a:solidFill>
            </a:endParaRPr>
          </a:p>
        </p:txBody>
      </p:sp>
      <p:sp>
        <p:nvSpPr>
          <p:cNvPr id="18" name="Rectangle 17"/>
          <p:cNvSpPr/>
          <p:nvPr/>
        </p:nvSpPr>
        <p:spPr>
          <a:xfrm>
            <a:off x="9411722" y="2757164"/>
            <a:ext cx="2416046" cy="523220"/>
          </a:xfrm>
          <a:prstGeom prst="rect">
            <a:avLst/>
          </a:prstGeom>
        </p:spPr>
        <p:txBody>
          <a:bodyPr wrap="none">
            <a:spAutoFit/>
          </a:bodyPr>
          <a:lstStyle/>
          <a:p>
            <a:r>
              <a:rPr lang="en-US" sz="2800" smtClean="0">
                <a:solidFill>
                  <a:srgbClr val="7030A0"/>
                </a:solidFill>
                <a:latin typeface="Times New Roman" panose="02020603050405020304" pitchFamily="18" charset="0"/>
                <a:ea typeface="Times New Roman" panose="02020603050405020304" pitchFamily="18" charset="0"/>
              </a:rPr>
              <a:t>Phát thanh viên</a:t>
            </a:r>
            <a:endParaRPr lang="en-US" sz="2800">
              <a:solidFill>
                <a:srgbClr val="7030A0"/>
              </a:solidFill>
            </a:endParaRPr>
          </a:p>
        </p:txBody>
      </p:sp>
      <p:sp>
        <p:nvSpPr>
          <p:cNvPr id="19" name="Rectangle 18"/>
          <p:cNvSpPr/>
          <p:nvPr/>
        </p:nvSpPr>
        <p:spPr>
          <a:xfrm>
            <a:off x="5552295" y="6081583"/>
            <a:ext cx="1952779" cy="523220"/>
          </a:xfrm>
          <a:prstGeom prst="rect">
            <a:avLst/>
          </a:prstGeom>
        </p:spPr>
        <p:txBody>
          <a:bodyPr wrap="none">
            <a:spAutoFit/>
          </a:bodyPr>
          <a:lstStyle/>
          <a:p>
            <a:r>
              <a:rPr lang="en-US" sz="2800" smtClean="0">
                <a:solidFill>
                  <a:srgbClr val="7030A0"/>
                </a:solidFill>
                <a:latin typeface="Times New Roman" panose="02020603050405020304" pitchFamily="18" charset="0"/>
                <a:ea typeface="Times New Roman" panose="02020603050405020304" pitchFamily="18" charset="0"/>
              </a:rPr>
              <a:t>Kiến trúc sư</a:t>
            </a:r>
            <a:endParaRPr lang="en-US" sz="2800">
              <a:solidFill>
                <a:srgbClr val="7030A0"/>
              </a:solidFill>
            </a:endParaRPr>
          </a:p>
        </p:txBody>
      </p:sp>
      <p:sp>
        <p:nvSpPr>
          <p:cNvPr id="20" name="Rectangle 19"/>
          <p:cNvSpPr/>
          <p:nvPr/>
        </p:nvSpPr>
        <p:spPr>
          <a:xfrm>
            <a:off x="9905992" y="6068119"/>
            <a:ext cx="1146468" cy="523220"/>
          </a:xfrm>
          <a:prstGeom prst="rect">
            <a:avLst/>
          </a:prstGeom>
        </p:spPr>
        <p:txBody>
          <a:bodyPr wrap="none">
            <a:spAutoFit/>
          </a:bodyPr>
          <a:lstStyle/>
          <a:p>
            <a:r>
              <a:rPr lang="en-US" sz="2800" smtClean="0">
                <a:solidFill>
                  <a:srgbClr val="7030A0"/>
                </a:solidFill>
                <a:latin typeface="Times New Roman" panose="02020603050405020304" pitchFamily="18" charset="0"/>
                <a:ea typeface="Times New Roman" panose="02020603050405020304" pitchFamily="18" charset="0"/>
              </a:rPr>
              <a:t>Thư kí</a:t>
            </a:r>
            <a:endParaRPr lang="en-US" sz="2800">
              <a:solidFill>
                <a:srgbClr val="7030A0"/>
              </a:solidFill>
            </a:endParaRPr>
          </a:p>
        </p:txBody>
      </p:sp>
    </p:spTree>
    <p:extLst>
      <p:ext uri="{BB962C8B-B14F-4D97-AF65-F5344CB8AC3E}">
        <p14:creationId xmlns:p14="http://schemas.microsoft.com/office/powerpoint/2010/main" val="289860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F07919D1-AD3F-4652-99B5-AC04010786F6}"/>
              </a:ext>
            </a:extLst>
          </p:cNvPr>
          <p:cNvSpPr txBox="1">
            <a:spLocks/>
          </p:cNvSpPr>
          <p:nvPr/>
        </p:nvSpPr>
        <p:spPr>
          <a:xfrm>
            <a:off x="0" y="247135"/>
            <a:ext cx="12191999" cy="5169581"/>
          </a:xfrm>
          <a:prstGeom prst="cloudCallout">
            <a:avLst/>
          </a:prstGeom>
        </p:spPr>
        <p:style>
          <a:lnRef idx="1">
            <a:schemeClr val="accent2"/>
          </a:lnRef>
          <a:fillRef idx="2">
            <a:schemeClr val="accent2"/>
          </a:fillRef>
          <a:effectRef idx="1">
            <a:schemeClr val="accent2"/>
          </a:effectRef>
          <a:fontRef idx="minor">
            <a:schemeClr val="dk1"/>
          </a:fontRef>
        </p:style>
        <p:txBody>
          <a:bodyPr vert="horz" lIns="0" tIns="0" rIns="0" bIns="0" rtlCol="0">
            <a:noAutofit/>
          </a:bodyPr>
          <a:lstStyle>
            <a:defPPr>
              <a:defRPr lang="en-US"/>
            </a:defPPr>
            <a:lvl1pPr indent="0" algn="just">
              <a:lnSpc>
                <a:spcPct val="100000"/>
              </a:lnSpc>
              <a:spcBef>
                <a:spcPts val="1000"/>
              </a:spcBef>
              <a:buFont typeface="Arial" panose="020B0604020202020204" pitchFamily="34" charset="0"/>
              <a:buNone/>
              <a:defRPr sz="2800" b="0" i="0">
                <a:solidFill>
                  <a:schemeClr val="bg1"/>
                </a:solidFill>
                <a:latin typeface="Times New Roman" panose="02020603050405020304" pitchFamily="18" charset="0"/>
                <a:cs typeface="Times New Roman" panose="02020603050405020304" pitchFamily="18" charset="0"/>
              </a:defRPr>
            </a:lvl1pPr>
            <a:lvl2pPr marL="685800" indent="-228600">
              <a:lnSpc>
                <a:spcPct val="90000"/>
              </a:lnSpc>
              <a:spcBef>
                <a:spcPts val="500"/>
              </a:spcBef>
              <a:buFont typeface="Arial" panose="020B0604020202020204" pitchFamily="34" charset="0"/>
              <a:buChar char="•"/>
              <a:defRPr sz="4000" b="0" i="0">
                <a:solidFill>
                  <a:schemeClr val="bg1"/>
                </a:solidFill>
              </a:defRPr>
            </a:lvl2pPr>
            <a:lvl3pPr marL="1143000" indent="-228600">
              <a:lnSpc>
                <a:spcPct val="90000"/>
              </a:lnSpc>
              <a:spcBef>
                <a:spcPts val="500"/>
              </a:spcBef>
              <a:buFont typeface="Arial" panose="020B0604020202020204" pitchFamily="34" charset="0"/>
              <a:buChar char="•"/>
              <a:defRPr sz="4000" b="0" i="0">
                <a:solidFill>
                  <a:schemeClr val="bg1"/>
                </a:solidFill>
              </a:defRPr>
            </a:lvl3pPr>
            <a:lvl4pPr marL="1600200" indent="-228600">
              <a:lnSpc>
                <a:spcPct val="90000"/>
              </a:lnSpc>
              <a:spcBef>
                <a:spcPts val="500"/>
              </a:spcBef>
              <a:buFont typeface="Arial" panose="020B0604020202020204" pitchFamily="34" charset="0"/>
              <a:buChar char="•"/>
              <a:defRPr sz="4000" b="0" i="0">
                <a:solidFill>
                  <a:schemeClr val="bg1"/>
                </a:solidFill>
              </a:defRPr>
            </a:lvl4pPr>
            <a:lvl5pPr marL="2057400" indent="-228600">
              <a:lnSpc>
                <a:spcPct val="90000"/>
              </a:lnSpc>
              <a:spcBef>
                <a:spcPts val="500"/>
              </a:spcBef>
              <a:buFont typeface="Arial" panose="020B0604020202020204" pitchFamily="34" charset="0"/>
              <a:buChar char="•"/>
              <a:defRPr sz="4000" b="0" i="0">
                <a:solidFill>
                  <a:schemeClr val="bg1"/>
                </a:solidFill>
              </a:defRPr>
            </a:lvl5pPr>
            <a:lvl6pPr marL="2514600" indent="-228600">
              <a:lnSpc>
                <a:spcPct val="90000"/>
              </a:lnSpc>
              <a:spcBef>
                <a:spcPts val="500"/>
              </a:spcBef>
              <a:buFont typeface="Arial" panose="020B0604020202020204" pitchFamily="34" charset="0"/>
              <a:buChar char="•"/>
              <a:defRPr>
                <a:solidFill>
                  <a:schemeClr val="tx1"/>
                </a:solidFill>
              </a:defRPr>
            </a:lvl6pPr>
            <a:lvl7pPr marL="2971800" indent="-228600">
              <a:lnSpc>
                <a:spcPct val="90000"/>
              </a:lnSpc>
              <a:spcBef>
                <a:spcPts val="500"/>
              </a:spcBef>
              <a:buFont typeface="Arial" panose="020B0604020202020204" pitchFamily="34" charset="0"/>
              <a:buChar char="•"/>
              <a:defRPr>
                <a:solidFill>
                  <a:schemeClr val="tx1"/>
                </a:solidFill>
              </a:defRPr>
            </a:lvl7pPr>
            <a:lvl8pPr marL="3429000" indent="-228600">
              <a:lnSpc>
                <a:spcPct val="90000"/>
              </a:lnSpc>
              <a:spcBef>
                <a:spcPts val="500"/>
              </a:spcBef>
              <a:buFont typeface="Arial" panose="020B0604020202020204" pitchFamily="34" charset="0"/>
              <a:buChar char="•"/>
              <a:defRPr>
                <a:solidFill>
                  <a:schemeClr val="tx1"/>
                </a:solidFill>
              </a:defRPr>
            </a:lvl8pPr>
            <a:lvl9pPr marL="3886200" indent="-228600">
              <a:lnSpc>
                <a:spcPct val="90000"/>
              </a:lnSpc>
              <a:spcBef>
                <a:spcPts val="500"/>
              </a:spcBef>
              <a:buFont typeface="Arial" panose="020B0604020202020204" pitchFamily="34" charset="0"/>
              <a:buChar char="•"/>
              <a:defRPr>
                <a:solidFill>
                  <a:schemeClr val="tx1"/>
                </a:solidFill>
              </a:defRPr>
            </a:lvl9pPr>
          </a:lstStyle>
          <a:p>
            <a:r>
              <a:rPr lang="en-US" smtClean="0"/>
              <a:t>	</a:t>
            </a:r>
            <a:r>
              <a:rPr lang="vi-VN" smtClean="0"/>
              <a:t>Theo </a:t>
            </a:r>
            <a:r>
              <a:rPr lang="vi-VN"/>
              <a:t>em, để theo học thiết kế đồ hoạ ở bậc đại học, cao đẳng, cần chuẩn bị tốt những môn học gì?</a:t>
            </a:r>
            <a:endParaRPr lang="en-US"/>
          </a:p>
          <a:p>
            <a:r>
              <a:rPr lang="en-US" smtClean="0"/>
              <a:t>	</a:t>
            </a:r>
            <a:r>
              <a:rPr lang="vi-VN" smtClean="0"/>
              <a:t>Em </a:t>
            </a:r>
            <a:r>
              <a:rPr lang="vi-VN"/>
              <a:t>biết trường đại học nào có đào tạo chuyên ngành thiết kế đồ hoạ?</a:t>
            </a:r>
            <a:endParaRPr lang="en-US"/>
          </a:p>
          <a:p>
            <a:r>
              <a:rPr lang="en-US" smtClean="0"/>
              <a:t>	</a:t>
            </a:r>
            <a:r>
              <a:rPr lang="vi-VN" smtClean="0"/>
              <a:t>Sau </a:t>
            </a:r>
            <a:r>
              <a:rPr lang="vi-VN"/>
              <a:t>khi tốt nghiệp chuyên ngành thiết kế đồ hoạ, người học có thể làm những công việc gì?</a:t>
            </a:r>
            <a:endParaRPr lang="en-US"/>
          </a:p>
        </p:txBody>
      </p:sp>
    </p:spTree>
    <p:extLst>
      <p:ext uri="{BB962C8B-B14F-4D97-AF65-F5344CB8AC3E}">
        <p14:creationId xmlns:p14="http://schemas.microsoft.com/office/powerpoint/2010/main" val="15563106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48496" y="370512"/>
            <a:ext cx="10816281" cy="1366528"/>
          </a:xfrm>
          <a:prstGeom prst="rect">
            <a:avLst/>
          </a:prstGeom>
        </p:spPr>
        <p:txBody>
          <a:bodyPr wrap="square">
            <a:spAutoFit/>
          </a:bodyPr>
          <a:lstStyle/>
          <a:p>
            <a:pPr algn="just">
              <a:lnSpc>
                <a:spcPct val="115000"/>
              </a:lnSpc>
              <a:spcAft>
                <a:spcPts val="0"/>
              </a:spcAft>
            </a:pPr>
            <a:r>
              <a:rPr lang="en-US" sz="3600" b="1">
                <a:solidFill>
                  <a:schemeClr val="tx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3. HỌC TẬP VÀ VIỆC LÀM TRONG NGÀNH THIẾT KẾ ĐỒ HOẠ</a:t>
            </a:r>
            <a:endParaRPr lang="en-US" sz="3600">
              <a:solidFill>
                <a:schemeClr val="tx2">
                  <a:lumMod val="50000"/>
                </a:schemeClr>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9" name="Rectangle 8"/>
          <p:cNvSpPr/>
          <p:nvPr/>
        </p:nvSpPr>
        <p:spPr>
          <a:xfrm>
            <a:off x="1507523" y="2586462"/>
            <a:ext cx="10157253" cy="2569934"/>
          </a:xfrm>
          <a:prstGeom prst="rect">
            <a:avLst/>
          </a:prstGeom>
        </p:spPr>
        <p:txBody>
          <a:bodyPr wrap="square">
            <a:spAutoFit/>
          </a:bodyPr>
          <a:lstStyle/>
          <a:p>
            <a:pPr algn="just">
              <a:lnSpc>
                <a:spcPct val="115000"/>
              </a:lnSpc>
              <a:spcAft>
                <a:spcPts val="0"/>
              </a:spcAft>
            </a:pP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Để bắt đầu với lĩnh vực thiết kế đồ hoạ, </a:t>
            </a:r>
            <a:r>
              <a:rPr lang="en-US" sz="280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có </a:t>
            </a: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thể theo học </a:t>
            </a:r>
            <a:r>
              <a:rPr lang="en-US" sz="280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tại: </a:t>
            </a: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các trung tâm, trường dạy nghề. </a:t>
            </a:r>
            <a:r>
              <a:rPr lang="en-US" sz="280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Cũng có </a:t>
            </a: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thể theo học bậc đại học, cao đẳng tại các trường về mĩ thuật kiến trúc, thiết kế hoặc nhiều trường đào tạo ngành Công nghệ thông tin cũng đào tạo chuyên ngành Thiết kế đồ hoạ trên máy tính.</a:t>
            </a:r>
            <a:endParaRPr lang="en-US" sz="280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0509679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40259" y="2267913"/>
            <a:ext cx="10824519" cy="3065455"/>
          </a:xfrm>
          <a:prstGeom prst="rect">
            <a:avLst/>
          </a:prstGeom>
        </p:spPr>
        <p:txBody>
          <a:bodyPr wrap="square">
            <a:spAutoFit/>
          </a:bodyPr>
          <a:lstStyle/>
          <a:p>
            <a:pPr algn="just">
              <a:lnSpc>
                <a:spcPct val="115000"/>
              </a:lnSpc>
              <a:spcAft>
                <a:spcPts val="0"/>
              </a:spcAft>
            </a:pP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Có </a:t>
            </a: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thể tìm kiếm thông tin về hướng nghiệp, việc làm trên Internet thông qua các công cụ tìm kiếm phổ biến như Google Search, Bing… với các từ khoá về nghề như thiết kế đồ hoạ, thiết kế mĩ thuật, thiết kế 3D, thiết kế giao diện, nhận diện thương hiệu, thiết kế quảng cáo,… </a:t>
            </a:r>
            <a:r>
              <a:rPr lang="en-US" sz="280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Cũng </a:t>
            </a: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có thể truy cập vào các diễn đàn, dịch vụ tìm kiếm việc làm như Linkedln, Vietnamworks,… để tìm kiếm cũng như trao đổi thông tin.</a:t>
            </a:r>
            <a:endParaRPr lang="en-US" sz="280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2457195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145060" y="2388754"/>
            <a:ext cx="10223156" cy="2074414"/>
          </a:xfrm>
          <a:prstGeom prst="rect">
            <a:avLst/>
          </a:prstGeom>
        </p:spPr>
        <p:txBody>
          <a:bodyPr wrap="square">
            <a:spAutoFit/>
          </a:bodyPr>
          <a:lstStyle/>
          <a:p>
            <a:pPr algn="just">
              <a:lnSpc>
                <a:spcPct val="115000"/>
              </a:lnSpc>
            </a:pP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Những cơ hội nghề nghiệp như: chuyên viên thiết kế, tư vấn thiết kế tại các công ty quảng cáo, công ty thiết kế, công ty truyền thông và tổ chức sự kiện, studio nghệ thuật, xưởng phim hoạt hình và truyện tranh, các toà soạn, các nhà xuất bản, cơ quan truyền hình, báo chí,… </a:t>
            </a:r>
          </a:p>
        </p:txBody>
      </p:sp>
    </p:spTree>
    <p:extLst>
      <p:ext uri="{BB962C8B-B14F-4D97-AF65-F5344CB8AC3E}">
        <p14:creationId xmlns:p14="http://schemas.microsoft.com/office/powerpoint/2010/main" val="25041912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491048" y="2608449"/>
            <a:ext cx="9753600" cy="1578894"/>
          </a:xfrm>
          <a:prstGeom prst="rect">
            <a:avLst/>
          </a:prstGeom>
        </p:spPr>
        <p:txBody>
          <a:bodyPr wrap="square">
            <a:spAutoFit/>
          </a:bodyPr>
          <a:lstStyle/>
          <a:p>
            <a:pPr algn="just">
              <a:lnSpc>
                <a:spcPct val="115000"/>
              </a:lnSpc>
            </a:pP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Ngoài ra, sau khi tốt nghiệp, có thể tự thành lập doanh nghiệp, các công ty thiết kế, dịch vụ studio hoặc tư vấn, giảng dạy tại các trường học, trung tâm, câu lạc bộ,… </a:t>
            </a:r>
          </a:p>
        </p:txBody>
      </p:sp>
    </p:spTree>
    <p:extLst>
      <p:ext uri="{BB962C8B-B14F-4D97-AF65-F5344CB8AC3E}">
        <p14:creationId xmlns:p14="http://schemas.microsoft.com/office/powerpoint/2010/main" val="19351152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15762" y="2449174"/>
            <a:ext cx="9877168" cy="2074414"/>
          </a:xfrm>
          <a:prstGeom prst="rect">
            <a:avLst/>
          </a:prstGeom>
        </p:spPr>
        <p:txBody>
          <a:bodyPr wrap="square">
            <a:spAutoFit/>
          </a:bodyPr>
          <a:lstStyle/>
          <a:p>
            <a:pPr algn="just">
              <a:lnSpc>
                <a:spcPct val="115000"/>
              </a:lnSpc>
            </a:pP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Cơ hội làm thêm tại nhà như thiết kế website, thiết kế logo, nhận diện thương hiệu,…khi đã có những kinh nghiệm cần thiết, em hoàn toàn có tự mở công ty riêng cho mình, nhận dự án của các công ty, tổ chức,…</a:t>
            </a:r>
          </a:p>
        </p:txBody>
      </p:sp>
    </p:spTree>
    <p:extLst>
      <p:ext uri="{BB962C8B-B14F-4D97-AF65-F5344CB8AC3E}">
        <p14:creationId xmlns:p14="http://schemas.microsoft.com/office/powerpoint/2010/main" val="41760059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198432" y="1073484"/>
            <a:ext cx="1767189" cy="548099"/>
          </a:xfrm>
          <a:prstGeom prst="rect">
            <a:avLst/>
          </a:prstGeom>
        </p:spPr>
        <p:txBody>
          <a:bodyPr wrap="square">
            <a:spAutoFit/>
          </a:bodyPr>
          <a:lstStyle/>
          <a:p>
            <a:pPr algn="just">
              <a:lnSpc>
                <a:spcPct val="115000"/>
              </a:lnSpc>
              <a:spcAft>
                <a:spcPts val="0"/>
              </a:spcAft>
            </a:pPr>
            <a:r>
              <a:rPr lang="en-US" sz="2800" b="1" smtClean="0">
                <a:solidFill>
                  <a:schemeClr val="tx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Tóm lại</a:t>
            </a:r>
            <a:endParaRPr lang="en-US" sz="2800">
              <a:solidFill>
                <a:schemeClr val="tx2">
                  <a:lumMod val="50000"/>
                </a:schemeClr>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9" name="Rectangle 8"/>
          <p:cNvSpPr/>
          <p:nvPr/>
        </p:nvSpPr>
        <p:spPr>
          <a:xfrm>
            <a:off x="1569135" y="2193772"/>
            <a:ext cx="9972076" cy="3560975"/>
          </a:xfrm>
          <a:prstGeom prst="rect">
            <a:avLst/>
          </a:prstGeom>
        </p:spPr>
        <p:txBody>
          <a:bodyPr wrap="square">
            <a:spAutoFit/>
          </a:bodyPr>
          <a:lstStyle/>
          <a:p>
            <a:pPr marL="457200" indent="-457200" algn="just">
              <a:lnSpc>
                <a:spcPct val="115000"/>
              </a:lnSpc>
              <a:buFont typeface="Arial" panose="020B0604020202020204" pitchFamily="34" charset="0"/>
              <a:buChar char="•"/>
            </a:pP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Theo học lĩnh vực thiết kế đồ hoạ tại các trung tâm, trường dạy nghề, các trường đại học, cao đẳng có chuyên ngành thiết kế đồ hoạ, thiết kế đồ hoạ trên máy tính.</a:t>
            </a:r>
          </a:p>
          <a:p>
            <a:pPr marL="457200" indent="-457200" algn="just">
              <a:lnSpc>
                <a:spcPct val="115000"/>
              </a:lnSpc>
              <a:buFont typeface="Arial" panose="020B0604020202020204" pitchFamily="34" charset="0"/>
              <a:buChar char="•"/>
            </a:pP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Có thể tìm kiếm thông tin về hướng nghiệp trên Internet hay qua các diễn đàn nghề nghiệp.</a:t>
            </a:r>
          </a:p>
          <a:p>
            <a:pPr marL="457200" indent="-457200" algn="just">
              <a:lnSpc>
                <a:spcPct val="115000"/>
              </a:lnSpc>
              <a:buFont typeface="Arial" panose="020B0604020202020204" pitchFamily="34" charset="0"/>
              <a:buChar char="•"/>
            </a:pP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Nhu cầu nhân sự cao với nhiều công việc và cách thức làm việc đa dạng</a:t>
            </a:r>
          </a:p>
        </p:txBody>
      </p:sp>
    </p:spTree>
    <p:extLst>
      <p:ext uri="{BB962C8B-B14F-4D97-AF65-F5344CB8AC3E}">
        <p14:creationId xmlns:p14="http://schemas.microsoft.com/office/powerpoint/2010/main" val="29006801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46539" y="970691"/>
            <a:ext cx="3121688" cy="707886"/>
          </a:xfrm>
          <a:prstGeom prst="rect">
            <a:avLst/>
          </a:prstGeom>
        </p:spPr>
        <p:txBody>
          <a:bodyPr wrap="none">
            <a:spAutoFit/>
          </a:bodyPr>
          <a:lstStyle/>
          <a:p>
            <a:r>
              <a:rPr lang="vi-VN" sz="4000" b="1">
                <a:solidFill>
                  <a:srgbClr val="4495A2"/>
                </a:solidFill>
                <a:latin typeface="Times New Roman" panose="02020603050405020304" pitchFamily="18" charset="0"/>
                <a:ea typeface="Times New Roman" panose="02020603050405020304" pitchFamily="18" charset="0"/>
              </a:rPr>
              <a:t>LUYỆN TẬP</a:t>
            </a:r>
            <a:endParaRPr lang="en-US" sz="4000">
              <a:solidFill>
                <a:srgbClr val="4495A2"/>
              </a:solidFill>
            </a:endParaRPr>
          </a:p>
        </p:txBody>
      </p:sp>
      <p:sp>
        <p:nvSpPr>
          <p:cNvPr id="9" name="Rectangle 8"/>
          <p:cNvSpPr/>
          <p:nvPr/>
        </p:nvSpPr>
        <p:spPr>
          <a:xfrm>
            <a:off x="1433384" y="2309463"/>
            <a:ext cx="9959546" cy="3431709"/>
          </a:xfrm>
          <a:prstGeom prst="rect">
            <a:avLst/>
          </a:prstGeom>
        </p:spPr>
        <p:txBody>
          <a:bodyPr wrap="square">
            <a:spAutoFit/>
          </a:bodyPr>
          <a:lstStyle/>
          <a:p>
            <a:pPr marL="342900" lvl="0" indent="-342900" algn="just">
              <a:lnSpc>
                <a:spcPct val="115000"/>
              </a:lnSpc>
              <a:spcAft>
                <a:spcPts val="0"/>
              </a:spcAft>
              <a:buFont typeface="+mj-lt"/>
              <a:buAutoNum type="arabicPeriod"/>
            </a:pPr>
            <a:r>
              <a:rPr lang="nl-NL"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Thiết kế đồ hoạ là thao tác</a:t>
            </a:r>
            <a:endParaRPr lang="en-US" sz="2800">
              <a:solidFill>
                <a:schemeClr val="bg1"/>
              </a:solidFill>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gn="just">
              <a:lnSpc>
                <a:spcPct val="115000"/>
              </a:lnSpc>
              <a:spcAft>
                <a:spcPts val="0"/>
              </a:spcAft>
              <a:buFont typeface="+mj-lt"/>
              <a:buAutoNum type="alphaUcPeriod"/>
            </a:pPr>
            <a:r>
              <a:rPr lang="nl-NL"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Tạo ra các thành phần đồ hoạ                      B. Lựa chọn các thành phần đồ hoạ</a:t>
            </a:r>
            <a:endParaRPr lang="en-US" sz="2800">
              <a:solidFill>
                <a:schemeClr val="bg1"/>
              </a:solidFill>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gn="just">
              <a:lnSpc>
                <a:spcPct val="115000"/>
              </a:lnSpc>
              <a:spcAft>
                <a:spcPts val="0"/>
              </a:spcAft>
              <a:buFont typeface="+mj-lt"/>
              <a:buAutoNum type="alphaUcPeriod" startAt="3"/>
            </a:pPr>
            <a:r>
              <a:rPr lang="nl-NL"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Sắp xếp các thành phần đồ hoạ                   D. Tất cả các thao tác trên</a:t>
            </a:r>
            <a:endParaRPr lang="en-US" sz="2800">
              <a:solidFill>
                <a:schemeClr val="bg1"/>
              </a:solidFill>
              <a:latin typeface="Times New Roman" panose="02020603050405020304" pitchFamily="18" charset="0"/>
              <a:ea typeface="Times New Roman" panose="02020603050405020304" pitchFamily="18" charset="0"/>
              <a:cs typeface="Arial" panose="020B0604020202020204" pitchFamily="34" charset="0"/>
            </a:endParaRPr>
          </a:p>
          <a:p>
            <a:pPr algn="just"/>
            <a:r>
              <a:rPr lang="nl-NL" sz="2800" smtClean="0">
                <a:solidFill>
                  <a:schemeClr val="bg1"/>
                </a:solidFill>
                <a:latin typeface="Times New Roman" panose="02020603050405020304" pitchFamily="18" charset="0"/>
                <a:ea typeface="Times New Roman" panose="02020603050405020304" pitchFamily="18" charset="0"/>
              </a:rPr>
              <a:t>2. Sau </a:t>
            </a:r>
            <a:r>
              <a:rPr lang="nl-NL" sz="2800">
                <a:solidFill>
                  <a:schemeClr val="bg1"/>
                </a:solidFill>
                <a:latin typeface="Times New Roman" panose="02020603050405020304" pitchFamily="18" charset="0"/>
                <a:ea typeface="Times New Roman" panose="02020603050405020304" pitchFamily="18" charset="0"/>
              </a:rPr>
              <a:t>khi tốt nghiệp các trường đào tạo về thiết kế đồ hoạ, em có thể làm việc ở những đơn vị nào?</a:t>
            </a:r>
            <a:endParaRPr lang="en-US" sz="2800">
              <a:solidFill>
                <a:schemeClr val="bg1"/>
              </a:solidFill>
            </a:endParaRPr>
          </a:p>
        </p:txBody>
      </p:sp>
    </p:spTree>
    <p:extLst>
      <p:ext uri="{BB962C8B-B14F-4D97-AF65-F5344CB8AC3E}">
        <p14:creationId xmlns:p14="http://schemas.microsoft.com/office/powerpoint/2010/main" val="31694551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309815" y="2586462"/>
            <a:ext cx="10231395" cy="2569934"/>
          </a:xfrm>
          <a:prstGeom prst="rect">
            <a:avLst/>
          </a:prstGeom>
        </p:spPr>
        <p:txBody>
          <a:bodyPr wrap="square">
            <a:spAutoFit/>
          </a:bodyPr>
          <a:lstStyle/>
          <a:p>
            <a:pPr marL="342900" lvl="0" indent="-342900" algn="just">
              <a:lnSpc>
                <a:spcPct val="115000"/>
              </a:lnSpc>
              <a:spcAft>
                <a:spcPts val="0"/>
              </a:spcAft>
              <a:buFont typeface="+mj-lt"/>
              <a:buAutoNum type="arabicPeriod"/>
            </a:pPr>
            <a:r>
              <a:rPr lang="nl-NL"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Hãy tìm các kênh thông tin giới thiệu việc làm liên quan đến thiết kế đồ hoạ và chia sẻ với bạn bè về kênh thông tin đó.</a:t>
            </a:r>
            <a:endParaRPr lang="en-US" sz="2800">
              <a:solidFill>
                <a:schemeClr val="bg1"/>
              </a:solidFill>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gn="just">
              <a:lnSpc>
                <a:spcPct val="115000"/>
              </a:lnSpc>
              <a:spcAft>
                <a:spcPts val="0"/>
              </a:spcAft>
              <a:buFont typeface="+mj-lt"/>
              <a:buAutoNum type="arabicPeriod"/>
            </a:pPr>
            <a:r>
              <a:rPr lang="nl-NL"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Sử dụng công cụ tìm kiếm trên internet để biết các phần mềm công cụ đồ hoạ như Illustrator, Photoshop, Indesign, AutoCad,… được dùng để làm gì?</a:t>
            </a:r>
            <a:endParaRPr lang="en-US" sz="280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9" name="Rectangle 8"/>
          <p:cNvSpPr/>
          <p:nvPr/>
        </p:nvSpPr>
        <p:spPr>
          <a:xfrm>
            <a:off x="593123" y="945977"/>
            <a:ext cx="2933816" cy="707886"/>
          </a:xfrm>
          <a:prstGeom prst="rect">
            <a:avLst/>
          </a:prstGeom>
        </p:spPr>
        <p:txBody>
          <a:bodyPr wrap="none">
            <a:spAutoFit/>
          </a:bodyPr>
          <a:lstStyle/>
          <a:p>
            <a:r>
              <a:rPr lang="nl-NL" sz="4000" b="1">
                <a:solidFill>
                  <a:srgbClr val="4495A2"/>
                </a:solidFill>
                <a:latin typeface="Times New Roman" panose="02020603050405020304" pitchFamily="18" charset="0"/>
                <a:ea typeface="Times New Roman" panose="02020603050405020304" pitchFamily="18" charset="0"/>
              </a:rPr>
              <a:t>VẬN DỤNG</a:t>
            </a:r>
            <a:endParaRPr lang="en-US" sz="4000">
              <a:solidFill>
                <a:srgbClr val="4495A2"/>
              </a:solidFill>
            </a:endParaRPr>
          </a:p>
        </p:txBody>
      </p:sp>
    </p:spTree>
    <p:extLst>
      <p:ext uri="{BB962C8B-B14F-4D97-AF65-F5344CB8AC3E}">
        <p14:creationId xmlns:p14="http://schemas.microsoft.com/office/powerpoint/2010/main" val="10218478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3D98-3C30-4CFC-8643-C81E829C8C25}"/>
              </a:ext>
            </a:extLst>
          </p:cNvPr>
          <p:cNvSpPr>
            <a:spLocks noGrp="1"/>
          </p:cNvSpPr>
          <p:nvPr>
            <p:ph type="title"/>
          </p:nvPr>
        </p:nvSpPr>
        <p:spPr/>
        <p:txBody>
          <a:bodyPr/>
          <a:lstStyle/>
          <a:p>
            <a:r>
              <a:rPr lang="en-US" dirty="0"/>
              <a:t>Thank you</a:t>
            </a:r>
          </a:p>
        </p:txBody>
      </p:sp>
      <p:sp>
        <p:nvSpPr>
          <p:cNvPr id="11" name="Subtitle 10">
            <a:extLst>
              <a:ext uri="{FF2B5EF4-FFF2-40B4-BE49-F238E27FC236}">
                <a16:creationId xmlns:a16="http://schemas.microsoft.com/office/drawing/2014/main" id="{F0F25866-5DB1-334A-8037-692579FBDE39}"/>
              </a:ext>
            </a:extLst>
          </p:cNvPr>
          <p:cNvSpPr>
            <a:spLocks noGrp="1"/>
          </p:cNvSpPr>
          <p:nvPr>
            <p:ph type="subTitle" idx="1"/>
          </p:nvPr>
        </p:nvSpPr>
        <p:spPr/>
        <p:txBody>
          <a:bodyPr/>
          <a:lstStyle/>
          <a:p>
            <a:r>
              <a:rPr lang="en-US" dirty="0"/>
              <a:t>Thanks to your commitment and strong work ethic, we know next year will be even better than the last. </a:t>
            </a:r>
          </a:p>
          <a:p>
            <a:r>
              <a:rPr lang="en-US" dirty="0"/>
              <a:t>We look forward to working together. </a:t>
            </a:r>
          </a:p>
          <a:p>
            <a:endParaRPr lang="en-US" dirty="0"/>
          </a:p>
        </p:txBody>
      </p:sp>
      <p:pic>
        <p:nvPicPr>
          <p:cNvPr id="13" name="Picture Placeholder 12" descr="Portrait of a team member">
            <a:extLst>
              <a:ext uri="{FF2B5EF4-FFF2-40B4-BE49-F238E27FC236}">
                <a16:creationId xmlns:a16="http://schemas.microsoft.com/office/drawing/2014/main" id="{EC944911-7CDD-41CC-A7F0-5B0CF85D545C}"/>
              </a:ext>
              <a:ext uri="{C183D7F6-B498-43B3-948B-1728B52AA6E4}">
                <adec:decorative xmlns:adec="http://schemas.microsoft.com/office/drawing/2017/decorative" xmlns="" val="0"/>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9" name="Text Placeholder 8">
            <a:extLst>
              <a:ext uri="{FF2B5EF4-FFF2-40B4-BE49-F238E27FC236}">
                <a16:creationId xmlns:a16="http://schemas.microsoft.com/office/drawing/2014/main" id="{76767661-63CB-A645-82F2-3B860E338B67}"/>
              </a:ext>
            </a:extLst>
          </p:cNvPr>
          <p:cNvSpPr>
            <a:spLocks noGrp="1"/>
          </p:cNvSpPr>
          <p:nvPr>
            <p:ph type="body" sz="quarter" idx="11"/>
          </p:nvPr>
        </p:nvSpPr>
        <p:spPr/>
        <p:txBody>
          <a:bodyPr/>
          <a:lstStyle/>
          <a:p>
            <a:r>
              <a:rPr lang="en-US" b="1" dirty="0"/>
              <a:t>Contoso  </a:t>
            </a:r>
            <a:r>
              <a:rPr lang="en-US" dirty="0"/>
              <a:t>  </a:t>
            </a:r>
          </a:p>
          <a:p>
            <a:r>
              <a:rPr lang="en-US" dirty="0"/>
              <a:t>sales@contoso.com</a:t>
            </a:r>
          </a:p>
        </p:txBody>
      </p:sp>
    </p:spTree>
    <p:extLst>
      <p:ext uri="{BB962C8B-B14F-4D97-AF65-F5344CB8AC3E}">
        <p14:creationId xmlns:p14="http://schemas.microsoft.com/office/powerpoint/2010/main" val="2336677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hought Bubble: Cloud 37">
            <a:extLst>
              <a:ext uri="{FF2B5EF4-FFF2-40B4-BE49-F238E27FC236}">
                <a16:creationId xmlns:a16="http://schemas.microsoft.com/office/drawing/2014/main" id="{A550F405-EA03-4B71-A292-04C56AD3B0AB}"/>
              </a:ext>
            </a:extLst>
          </p:cNvPr>
          <p:cNvSpPr/>
          <p:nvPr/>
        </p:nvSpPr>
        <p:spPr>
          <a:xfrm>
            <a:off x="2075936" y="1289906"/>
            <a:ext cx="6109948" cy="4288971"/>
          </a:xfrm>
          <a:prstGeom prst="cloudCallout">
            <a:avLst/>
          </a:prstGeom>
        </p:spPr>
        <p:style>
          <a:lnRef idx="2">
            <a:schemeClr val="accent5"/>
          </a:lnRef>
          <a:fillRef idx="1">
            <a:schemeClr val="lt1"/>
          </a:fillRef>
          <a:effectRef idx="0">
            <a:schemeClr val="accent5"/>
          </a:effectRef>
          <a:fontRef idx="minor">
            <a:schemeClr val="dk1"/>
          </a:fontRef>
        </p:style>
        <p:txBody>
          <a:bodyPr rtlCol="0" anchor="ctr"/>
          <a:lstStyle/>
          <a:p>
            <a:pPr algn="just"/>
            <a:r>
              <a:rPr lang="vi-VN" sz="2800">
                <a:latin typeface="Times New Roman" panose="02020603050405020304" pitchFamily="18" charset="0"/>
                <a:cs typeface="Times New Roman" panose="02020603050405020304" pitchFamily="18" charset="0"/>
              </a:rPr>
              <a:t>? Em hiểu thế nào là thiết kế đồ họa? Em đã bao giờ vẽ tranh hay làm </a:t>
            </a:r>
            <a:r>
              <a:rPr lang="vi-VN" sz="2800" smtClean="0">
                <a:latin typeface="Times New Roman" panose="02020603050405020304" pitchFamily="18" charset="0"/>
                <a:cs typeface="Times New Roman" panose="02020603050405020304" pitchFamily="18" charset="0"/>
              </a:rPr>
              <a:t>ph</a:t>
            </a:r>
            <a:r>
              <a:rPr lang="en-US" sz="2800" smtClean="0">
                <a:latin typeface="Times New Roman" panose="02020603050405020304" pitchFamily="18" charset="0"/>
                <a:cs typeface="Times New Roman" panose="02020603050405020304" pitchFamily="18" charset="0"/>
              </a:rPr>
              <a:t>i</a:t>
            </a:r>
            <a:r>
              <a:rPr lang="vi-VN" sz="2800" smtClean="0">
                <a:latin typeface="Times New Roman" panose="02020603050405020304" pitchFamily="18" charset="0"/>
                <a:cs typeface="Times New Roman" panose="02020603050405020304" pitchFamily="18" charset="0"/>
              </a:rPr>
              <a:t>m </a:t>
            </a:r>
            <a:r>
              <a:rPr lang="vi-VN" sz="2800">
                <a:latin typeface="Times New Roman" panose="02020603050405020304" pitchFamily="18" charset="0"/>
                <a:cs typeface="Times New Roman" panose="02020603050405020304" pitchFamily="18" charset="0"/>
              </a:rPr>
              <a:t>chưa? Em tạo ra các sản phẩm đó bằng cách nào?</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2098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39418" y="1044831"/>
            <a:ext cx="7417543" cy="584775"/>
          </a:xfrm>
          <a:prstGeom prst="rect">
            <a:avLst/>
          </a:prstGeom>
        </p:spPr>
        <p:txBody>
          <a:bodyPr wrap="none">
            <a:spAutoFit/>
          </a:bodyPr>
          <a:lstStyle/>
          <a:p>
            <a:r>
              <a:rPr lang="en-US" sz="3200" b="1" smtClean="0">
                <a:solidFill>
                  <a:schemeClr val="accent3">
                    <a:lumMod val="50000"/>
                  </a:schemeClr>
                </a:solidFill>
                <a:latin typeface="Times New Roman" panose="02020603050405020304" pitchFamily="18" charset="0"/>
                <a:ea typeface="Times New Roman" panose="02020603050405020304" pitchFamily="18" charset="0"/>
              </a:rPr>
              <a:t>1. </a:t>
            </a:r>
            <a:r>
              <a:rPr lang="en-US" sz="3200" b="1">
                <a:solidFill>
                  <a:schemeClr val="accent3">
                    <a:lumMod val="50000"/>
                  </a:schemeClr>
                </a:solidFill>
                <a:latin typeface="Times New Roman" panose="02020603050405020304" pitchFamily="18" charset="0"/>
                <a:ea typeface="Times New Roman" panose="02020603050405020304" pitchFamily="18" charset="0"/>
              </a:rPr>
              <a:t>KHÁI NIỆM VỀ THIẾT KẾ ĐỒ HỌA</a:t>
            </a:r>
            <a:endParaRPr lang="en-US" sz="3200">
              <a:solidFill>
                <a:schemeClr val="accent3">
                  <a:lumMod val="50000"/>
                </a:schemeClr>
              </a:solidFill>
            </a:endParaRPr>
          </a:p>
        </p:txBody>
      </p:sp>
      <p:sp>
        <p:nvSpPr>
          <p:cNvPr id="8" name="Rectangle 7"/>
          <p:cNvSpPr/>
          <p:nvPr/>
        </p:nvSpPr>
        <p:spPr>
          <a:xfrm>
            <a:off x="1309815" y="2108639"/>
            <a:ext cx="10527957" cy="3560975"/>
          </a:xfrm>
          <a:prstGeom prst="rect">
            <a:avLst/>
          </a:prstGeom>
        </p:spPr>
        <p:txBody>
          <a:bodyPr wrap="square">
            <a:spAutoFit/>
          </a:bodyPr>
          <a:lstStyle/>
          <a:p>
            <a:pPr algn="just">
              <a:lnSpc>
                <a:spcPct val="115000"/>
              </a:lnSpc>
              <a:spcAft>
                <a:spcPts val="0"/>
              </a:spcAft>
            </a:pP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Thiết kế đồ họa là việc dàn dựng bố cục, sắp xếp, chỉnh sửa hình ảnh, lựa chọn màu sắc để sáng tạo các thông điệp truyền thông hấp dẫn và thu hút, đáp ứng yêu cầu truyền đạt thông tin một cách hiệu quả nhằm phục vụ mục đích tuyên truyền hoặc kinh doanh. Tùy theo phương thức thể hiện, thông điệp truyền thông có thể là các ấn phẩm (tấm thiếp, tờ rơi, logo, biển hiệu, áp phích, tài liệu quảng cáo/giới thiệu sản phẩm, bìa sách/tạp chí,…), các trang web,…</a:t>
            </a:r>
            <a:endParaRPr lang="en-US" sz="280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91246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001795" y="2586462"/>
            <a:ext cx="9588843" cy="2569934"/>
          </a:xfrm>
          <a:prstGeom prst="rect">
            <a:avLst/>
          </a:prstGeom>
        </p:spPr>
        <p:txBody>
          <a:bodyPr wrap="square">
            <a:spAutoFit/>
          </a:bodyPr>
          <a:lstStyle/>
          <a:p>
            <a:pPr algn="just">
              <a:lnSpc>
                <a:spcPct val="115000"/>
              </a:lnSpc>
            </a:pP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Các hình ảnh đồ họa thường bao gồm nhiều thành phần như văn bản, các đối tượng hình ảnh như các đường, các hình cơ bản hay hình vẽ, ảnh chụp, màu sắc,… Nhiệm vụ của người thiết kế đồ họa là lựa chọn, vẽ, cắt, ghép, sắp xếp các thành phần trên để tạo thành sản phẩm hoàn chỉnh.</a:t>
            </a:r>
          </a:p>
        </p:txBody>
      </p:sp>
    </p:spTree>
    <p:extLst>
      <p:ext uri="{BB962C8B-B14F-4D97-AF65-F5344CB8AC3E}">
        <p14:creationId xmlns:p14="http://schemas.microsoft.com/office/powerpoint/2010/main" val="325061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334529" y="2718296"/>
            <a:ext cx="9786552" cy="1083374"/>
          </a:xfrm>
          <a:prstGeom prst="rect">
            <a:avLst/>
          </a:prstGeom>
        </p:spPr>
        <p:txBody>
          <a:bodyPr wrap="square">
            <a:spAutoFit/>
          </a:bodyPr>
          <a:lstStyle/>
          <a:p>
            <a:pPr algn="just">
              <a:lnSpc>
                <a:spcPct val="115000"/>
              </a:lnSpc>
            </a:pP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Thiết kế đồ họa đem lại nhiều lợi ích cho mọi người, ngành nghề, lĩnh vực khác nhau:</a:t>
            </a:r>
          </a:p>
        </p:txBody>
      </p:sp>
    </p:spTree>
    <p:extLst>
      <p:ext uri="{BB962C8B-B14F-4D97-AF65-F5344CB8AC3E}">
        <p14:creationId xmlns:p14="http://schemas.microsoft.com/office/powerpoint/2010/main" val="2465190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048000" y="2745736"/>
            <a:ext cx="6096000" cy="2569934"/>
          </a:xfrm>
          <a:prstGeom prst="rect">
            <a:avLst/>
          </a:prstGeom>
        </p:spPr>
        <p:txBody>
          <a:bodyPr wrap="square">
            <a:spAutoFit/>
          </a:bodyPr>
          <a:lstStyle/>
          <a:p>
            <a:pPr algn="just">
              <a:lnSpc>
                <a:spcPct val="115000"/>
              </a:lnSpc>
            </a:pP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Giúp tạo dựng hình ảnh chuyên nghiệp của tổ chức hoặc cá nhân đối với mọi người thông qua các sản phẩm như logo, áp phích, danh thiếp, thẻ nhân viên, hình ảnh trên mạng xã hội…</a:t>
            </a:r>
          </a:p>
        </p:txBody>
      </p:sp>
    </p:spTree>
    <p:extLst>
      <p:ext uri="{BB962C8B-B14F-4D97-AF65-F5344CB8AC3E}">
        <p14:creationId xmlns:p14="http://schemas.microsoft.com/office/powerpoint/2010/main" val="251334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048000" y="3105835"/>
            <a:ext cx="6096000" cy="1578894"/>
          </a:xfrm>
          <a:prstGeom prst="rect">
            <a:avLst/>
          </a:prstGeom>
        </p:spPr>
        <p:txBody>
          <a:bodyPr wrap="square">
            <a:spAutoFit/>
          </a:bodyPr>
          <a:lstStyle/>
          <a:p>
            <a:pPr algn="just">
              <a:lnSpc>
                <a:spcPct val="115000"/>
              </a:lnSpc>
            </a:pP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Mang lại trải nghiệm đ</a:t>
            </a:r>
            <a:r>
              <a:rPr lang="en-US" sz="280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ặc </a:t>
            </a: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biệt cho độc giả, người xem thông qua các hình ảnh truyền thông thu hút và hấp dẫn</a:t>
            </a:r>
          </a:p>
        </p:txBody>
      </p:sp>
    </p:spTree>
    <p:extLst>
      <p:ext uri="{BB962C8B-B14F-4D97-AF65-F5344CB8AC3E}">
        <p14:creationId xmlns:p14="http://schemas.microsoft.com/office/powerpoint/2010/main" val="2326494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800864" y="2445219"/>
            <a:ext cx="4366054" cy="2569934"/>
          </a:xfrm>
          <a:prstGeom prst="rect">
            <a:avLst/>
          </a:prstGeom>
        </p:spPr>
        <p:txBody>
          <a:bodyPr wrap="square">
            <a:spAutoFit/>
          </a:bodyPr>
          <a:lstStyle/>
          <a:p>
            <a:pPr algn="just">
              <a:lnSpc>
                <a:spcPct val="115000"/>
              </a:lnSpc>
            </a:pP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Tăng hiệu quả tiếp thị và doanh thu nhờ các tờ rơi, quảng cáo…., với các hình ảnh sản phẩm bắt mắt ấn tượng.</a:t>
            </a:r>
          </a:p>
        </p:txBody>
      </p:sp>
      <p:pic>
        <p:nvPicPr>
          <p:cNvPr id="3" name="Picture 2"/>
          <p:cNvPicPr/>
          <p:nvPr/>
        </p:nvPicPr>
        <p:blipFill rotWithShape="1">
          <a:blip r:embed="rId2"/>
          <a:srcRect l="77694" t="37155" r="4342" b="27686"/>
          <a:stretch/>
        </p:blipFill>
        <p:spPr bwMode="auto">
          <a:xfrm>
            <a:off x="7834184" y="1197051"/>
            <a:ext cx="4096058" cy="506627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1516031"/>
      </p:ext>
    </p:extLst>
  </p:cSld>
  <p:clrMapOvr>
    <a:masterClrMapping/>
  </p:clrMapOvr>
</p:sld>
</file>

<file path=ppt/theme/theme1.xml><?xml version="1.0" encoding="utf-8"?>
<a:theme xmlns:a="http://schemas.openxmlformats.org/drawingml/2006/main" name="Theme1">
  <a:themeElements>
    <a:clrScheme name="Swiss">
      <a:dk1>
        <a:srgbClr val="000000"/>
      </a:dk1>
      <a:lt1>
        <a:srgbClr val="FFFFFF"/>
      </a:lt1>
      <a:dk2>
        <a:srgbClr val="E4E4E4"/>
      </a:dk2>
      <a:lt2>
        <a:srgbClr val="7CA655"/>
      </a:lt2>
      <a:accent1>
        <a:srgbClr val="A9D4DB"/>
      </a:accent1>
      <a:accent2>
        <a:srgbClr val="FBE284"/>
      </a:accent2>
      <a:accent3>
        <a:srgbClr val="4495A2"/>
      </a:accent3>
      <a:accent4>
        <a:srgbClr val="AA5881"/>
      </a:accent4>
      <a:accent5>
        <a:srgbClr val="E06742"/>
      </a:accent5>
      <a:accent6>
        <a:srgbClr val="F9D448"/>
      </a:accent6>
      <a:hlink>
        <a:srgbClr val="4495A2"/>
      </a:hlink>
      <a:folHlink>
        <a:srgbClr val="AA5881"/>
      </a:folHlink>
    </a:clrScheme>
    <a:fontScheme name="Custom 175">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wissPresentation C_Win32_MW_JS_SL_v2.potx" id="{230A82CA-9023-4220-9E5B-0E652CF31B20}" vid="{96196EC2-C392-482E-BF29-9BD12A62668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4F21D10-BD83-491A-AAA6-945C2DB1EB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9EC1AB0-9704-404D-B6D3-819D938AC55B}">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1D20B6E4-879E-4E6C-BDE7-261540CD376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Geometric annual presentation</Template>
  <TotalTime>203</TotalTime>
  <Words>1612</Words>
  <Application>Microsoft Office PowerPoint</Application>
  <PresentationFormat>Widescreen</PresentationFormat>
  <Paragraphs>69</Paragraphs>
  <Slides>29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Franklin Gothic Book</vt:lpstr>
      <vt:lpstr>Franklin Gothic Demi</vt:lpstr>
      <vt:lpstr>Times New Roman</vt:lpstr>
      <vt:lpstr>Wingdings</vt:lpstr>
      <vt:lpstr>Theme1</vt:lpstr>
      <vt:lpstr>CHỦ ĐỀ 6 HƯỚNG NGHIỆP VỚI TIN HỌC BÀI 33 NGHỀ THIẾT KẾ ĐỒ HỌA MÁY TÍNH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CHỦ ĐỀ G HƯỚNG NGHIỆP VỚI TIN HỌC GIỚI THIỆU NHÓM NGHỀ THIẾT KẾ VÀ LẬP TRÌNH  BÀI 1 NHÓM NGHỀ THIẾT KẾ VÀ LẬP TRÌNH</dc:title>
  <dc:creator>HoangThanh Tam</dc:creator>
  <cp:lastModifiedBy>Admin</cp:lastModifiedBy>
  <cp:revision>10</cp:revision>
  <dcterms:created xsi:type="dcterms:W3CDTF">2022-01-21T15:16:43Z</dcterms:created>
  <dcterms:modified xsi:type="dcterms:W3CDTF">2025-03-25T01:25:43Z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