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handoutMasterIdLst>
    <p:handoutMasterId r:id="rId33"/>
  </p:handoutMasterIdLst>
  <p:sldIdLst>
    <p:sldId id="312" r:id="rId5"/>
    <p:sldId id="316" r:id="rId6"/>
    <p:sldId id="356" r:id="rId7"/>
    <p:sldId id="354" r:id="rId8"/>
    <p:sldId id="355" r:id="rId9"/>
    <p:sldId id="357" r:id="rId10"/>
    <p:sldId id="359" r:id="rId11"/>
    <p:sldId id="358" r:id="rId12"/>
    <p:sldId id="360" r:id="rId13"/>
    <p:sldId id="361" r:id="rId14"/>
    <p:sldId id="362" r:id="rId15"/>
    <p:sldId id="363" r:id="rId16"/>
    <p:sldId id="364" r:id="rId17"/>
    <p:sldId id="366" r:id="rId18"/>
    <p:sldId id="365" r:id="rId19"/>
    <p:sldId id="367" r:id="rId20"/>
    <p:sldId id="368" r:id="rId21"/>
    <p:sldId id="369" r:id="rId22"/>
    <p:sldId id="370" r:id="rId23"/>
    <p:sldId id="371" r:id="rId24"/>
    <p:sldId id="372" r:id="rId25"/>
    <p:sldId id="349" r:id="rId26"/>
    <p:sldId id="350" r:id="rId27"/>
    <p:sldId id="351" r:id="rId28"/>
    <p:sldId id="352" r:id="rId29"/>
    <p:sldId id="336"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826"/>
    <a:srgbClr val="FCE5EF"/>
    <a:srgbClr val="D2EA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17" autoAdjust="0"/>
  </p:normalViewPr>
  <p:slideViewPr>
    <p:cSldViewPr snapToGrid="0">
      <p:cViewPr varScale="1">
        <p:scale>
          <a:sx n="73" d="100"/>
          <a:sy n="73" d="100"/>
        </p:scale>
        <p:origin x="618" y="78"/>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7A934-0635-4E76-95FD-43993B182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3A72F8-57B8-4FBF-B54E-88A861E91D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t>25/2/2025</a:t>
            </a:fld>
            <a:endParaRPr lang="en-US" dirty="0"/>
          </a:p>
        </p:txBody>
      </p:sp>
      <p:sp>
        <p:nvSpPr>
          <p:cNvPr id="4" name="Footer Placeholder 3">
            <a:extLst>
              <a:ext uri="{FF2B5EF4-FFF2-40B4-BE49-F238E27FC236}">
                <a16:creationId xmlns:a16="http://schemas.microsoft.com/office/drawing/2014/main" id="{604A6038-4A3D-4CE4-A3B5-D6E976121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86FF7-47DD-4A75-85A8-6445E3411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t>‹#›</a:t>
            </a:fld>
            <a:endParaRPr lang="en-US" dirty="0"/>
          </a:p>
        </p:txBody>
      </p:sp>
    </p:spTree>
    <p:extLst>
      <p:ext uri="{BB962C8B-B14F-4D97-AF65-F5344CB8AC3E}">
        <p14:creationId xmlns:p14="http://schemas.microsoft.com/office/powerpoint/2010/main" val="35572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t>25/2/2025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t>‹#›</a:t>
            </a:fld>
            <a:endParaRPr lang="en-US" dirty="0"/>
          </a:p>
        </p:txBody>
      </p:sp>
    </p:spTree>
    <p:extLst>
      <p:ext uri="{BB962C8B-B14F-4D97-AF65-F5344CB8AC3E}">
        <p14:creationId xmlns:p14="http://schemas.microsoft.com/office/powerpoint/2010/main" val="31294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a:t>
            </a:fld>
            <a:endParaRPr lang="en-US" dirty="0"/>
          </a:p>
        </p:txBody>
      </p:sp>
    </p:spTree>
    <p:extLst>
      <p:ext uri="{BB962C8B-B14F-4D97-AF65-F5344CB8AC3E}">
        <p14:creationId xmlns:p14="http://schemas.microsoft.com/office/powerpoint/2010/main" val="311075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89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8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28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97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08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76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818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16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323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232146ED-1740-4E0E-8996-4B5179214354}"/>
              </a:ext>
              <a:ext uri="{C183D7F6-B498-43B3-948B-1728B52AA6E4}">
                <adec:decorative xmlns=""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5" name="Freeform: Shape 74">
            <a:extLst>
              <a:ext uri="{FF2B5EF4-FFF2-40B4-BE49-F238E27FC236}">
                <a16:creationId xmlns:a16="http://schemas.microsoft.com/office/drawing/2014/main" id="{5C431250-2534-41F8-915B-18FCC65650FB}"/>
              </a:ext>
              <a:ext uri="{C183D7F6-B498-43B3-948B-1728B52AA6E4}">
                <adec:decorative xmlns=""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nvGrpSpPr>
          <p:cNvPr id="76" name="Group 75">
            <a:extLst>
              <a:ext uri="{FF2B5EF4-FFF2-40B4-BE49-F238E27FC236}">
                <a16:creationId xmlns:a16="http://schemas.microsoft.com/office/drawing/2014/main" id="{73D7C106-260D-4F16-93A6-3C076C9E6C68}"/>
              </a:ext>
              <a:ext uri="{C183D7F6-B498-43B3-948B-1728B52AA6E4}">
                <adec:decorative xmlns="" xmlns:adec="http://schemas.microsoft.com/office/drawing/2017/decorative" val="1"/>
              </a:ext>
            </a:extLst>
          </p:cNvPr>
          <p:cNvGrpSpPr/>
          <p:nvPr userDrawn="1"/>
        </p:nvGrpSpPr>
        <p:grpSpPr>
          <a:xfrm>
            <a:off x="1481312" y="743744"/>
            <a:ext cx="4860256" cy="4589316"/>
            <a:chOff x="1481312" y="743744"/>
            <a:chExt cx="4860256" cy="4589316"/>
          </a:xfrm>
        </p:grpSpPr>
        <p:sp>
          <p:nvSpPr>
            <p:cNvPr id="77" name="Rectangle 76" descr="Tag=AccentColor&#10;Flavor=Light&#10;Target=Fill">
              <a:extLst>
                <a:ext uri="{FF2B5EF4-FFF2-40B4-BE49-F238E27FC236}">
                  <a16:creationId xmlns:a16="http://schemas.microsoft.com/office/drawing/2014/main" id="{CE90353B-4B0C-4677-A170-00AD60175039}"/>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8" name="Rectangle 77" descr="Tag=AccentColor&#10;Flavor=Light&#10;Target=Fill">
              <a:extLst>
                <a:ext uri="{FF2B5EF4-FFF2-40B4-BE49-F238E27FC236}">
                  <a16:creationId xmlns:a16="http://schemas.microsoft.com/office/drawing/2014/main" id="{4C70E8BC-9282-41C2-B22A-745DB1C827CF}"/>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a:extLst>
              <a:ext uri="{FF2B5EF4-FFF2-40B4-BE49-F238E27FC236}">
                <a16:creationId xmlns:a16="http://schemas.microsoft.com/office/drawing/2014/main" id="{BB51E472-8334-4DEB-9D39-8E4FFA92E21E}"/>
              </a:ext>
              <a:ext uri="{C183D7F6-B498-43B3-948B-1728B52AA6E4}">
                <adec:decorative xmlns="" xmlns:adec="http://schemas.microsoft.com/office/drawing/2017/decorative" val="1"/>
              </a:ext>
            </a:extLst>
          </p:cNvPr>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a:extLst>
              <a:ext uri="{FF2B5EF4-FFF2-40B4-BE49-F238E27FC236}">
                <a16:creationId xmlns:a16="http://schemas.microsoft.com/office/drawing/2014/main" id="{CC645776-A980-4F78-8E9D-4EA5572A59C6}"/>
              </a:ext>
            </a:extLst>
          </p:cNvPr>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p>
        </p:txBody>
      </p:sp>
      <p:sp>
        <p:nvSpPr>
          <p:cNvPr id="81" name="Subtitle 2">
            <a:extLst>
              <a:ext uri="{FF2B5EF4-FFF2-40B4-BE49-F238E27FC236}">
                <a16:creationId xmlns:a16="http://schemas.microsoft.com/office/drawing/2014/main" id="{4F03E6E3-0D95-48FF-BBCC-EA589CD1285B}"/>
              </a:ext>
            </a:extLst>
          </p:cNvPr>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p>
        </p:txBody>
      </p:sp>
      <p:sp>
        <p:nvSpPr>
          <p:cNvPr id="82" name="Oval 81">
            <a:extLst>
              <a:ext uri="{FF2B5EF4-FFF2-40B4-BE49-F238E27FC236}">
                <a16:creationId xmlns:a16="http://schemas.microsoft.com/office/drawing/2014/main" id="{10275C51-172D-4FE9-A45A-D3DAD166B854}"/>
              </a:ext>
              <a:ext uri="{C183D7F6-B498-43B3-948B-1728B52AA6E4}">
                <adec:decorative xmlns="" xmlns:adec="http://schemas.microsoft.com/office/drawing/2017/decorative" val="1"/>
              </a:ext>
            </a:extLst>
          </p:cNvPr>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3" name="Freeform: Shape 82">
            <a:extLst>
              <a:ext uri="{FF2B5EF4-FFF2-40B4-BE49-F238E27FC236}">
                <a16:creationId xmlns:a16="http://schemas.microsoft.com/office/drawing/2014/main" id="{DB95E389-C1AA-4243-931C-270FE4BB06C6}"/>
              </a:ext>
              <a:ext uri="{C183D7F6-B498-43B3-948B-1728B52AA6E4}">
                <adec:decorative xmlns=""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4" name="Freeform: Shape 83">
            <a:extLst>
              <a:ext uri="{FF2B5EF4-FFF2-40B4-BE49-F238E27FC236}">
                <a16:creationId xmlns:a16="http://schemas.microsoft.com/office/drawing/2014/main" id="{310E7790-D96D-4055-AA95-63C286EC7D57}"/>
              </a:ext>
              <a:ext uri="{C183D7F6-B498-43B3-948B-1728B52AA6E4}">
                <adec:decorative xmlns=""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6" name="Graphic 185">
            <a:extLst>
              <a:ext uri="{FF2B5EF4-FFF2-40B4-BE49-F238E27FC236}">
                <a16:creationId xmlns:a16="http://schemas.microsoft.com/office/drawing/2014/main" id="{4E460B18-E051-4152-85D3-76A93C7EA455}"/>
              </a:ext>
              <a:ext uri="{C183D7F6-B498-43B3-948B-1728B52AA6E4}">
                <adec:decorative xmlns="" xmlns:adec="http://schemas.microsoft.com/office/drawing/2017/decorative" val="1"/>
              </a:ext>
            </a:extLst>
          </p:cNvPr>
          <p:cNvGrpSpPr/>
          <p:nvPr userDrawn="1"/>
        </p:nvGrpSpPr>
        <p:grpSpPr>
          <a:xfrm>
            <a:off x="9805475" y="1581418"/>
            <a:ext cx="843746" cy="375828"/>
            <a:chOff x="9841624" y="4115729"/>
            <a:chExt cx="602170" cy="268223"/>
          </a:xfrm>
          <a:solidFill>
            <a:schemeClr val="tx1"/>
          </a:solidFill>
        </p:grpSpPr>
        <p:sp>
          <p:nvSpPr>
            <p:cNvPr id="87" name="Freeform: Shape 86">
              <a:extLst>
                <a:ext uri="{FF2B5EF4-FFF2-40B4-BE49-F238E27FC236}">
                  <a16:creationId xmlns:a16="http://schemas.microsoft.com/office/drawing/2014/main" id="{94B28A43-F583-4902-9997-46A4D316FB8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8" name="Freeform: Shape 87">
              <a:extLst>
                <a:ext uri="{FF2B5EF4-FFF2-40B4-BE49-F238E27FC236}">
                  <a16:creationId xmlns:a16="http://schemas.microsoft.com/office/drawing/2014/main" id="{8BCE79F2-2624-4906-9841-566BD8DDA4AD}"/>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9" name="Freeform: Shape 88">
              <a:extLst>
                <a:ext uri="{FF2B5EF4-FFF2-40B4-BE49-F238E27FC236}">
                  <a16:creationId xmlns:a16="http://schemas.microsoft.com/office/drawing/2014/main" id="{4AF102FA-9C0A-4844-A187-23CECD95C4AF}"/>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0" name="Freeform: Shape 89">
              <a:extLst>
                <a:ext uri="{FF2B5EF4-FFF2-40B4-BE49-F238E27FC236}">
                  <a16:creationId xmlns:a16="http://schemas.microsoft.com/office/drawing/2014/main" id="{BC9F252A-1680-4777-BF7D-67B153676A1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1" name="Freeform: Shape 90">
              <a:extLst>
                <a:ext uri="{FF2B5EF4-FFF2-40B4-BE49-F238E27FC236}">
                  <a16:creationId xmlns:a16="http://schemas.microsoft.com/office/drawing/2014/main" id="{6D161B24-FE00-4550-AB2C-02C42C60B82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92" name="Oval 91">
            <a:extLst>
              <a:ext uri="{FF2B5EF4-FFF2-40B4-BE49-F238E27FC236}">
                <a16:creationId xmlns:a16="http://schemas.microsoft.com/office/drawing/2014/main" id="{DAD8B4A3-DD6F-428E-9D74-E63865CE7D0A}"/>
              </a:ext>
              <a:ext uri="{C183D7F6-B498-43B3-948B-1728B52AA6E4}">
                <adec:decorative xmlns="" xmlns:adec="http://schemas.microsoft.com/office/drawing/2017/decorative" val="1"/>
              </a:ext>
            </a:extLst>
          </p:cNvPr>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Picture Placeholder 2">
            <a:extLst>
              <a:ext uri="{FF2B5EF4-FFF2-40B4-BE49-F238E27FC236}">
                <a16:creationId xmlns:a16="http://schemas.microsoft.com/office/drawing/2014/main" id="{99E7F282-7DB7-4431-A6A3-9E912E06F812}"/>
              </a:ext>
            </a:extLst>
          </p:cNvPr>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p>
        </p:txBody>
      </p:sp>
    </p:spTree>
    <p:extLst>
      <p:ext uri="{BB962C8B-B14F-4D97-AF65-F5344CB8AC3E}">
        <p14:creationId xmlns:p14="http://schemas.microsoft.com/office/powerpoint/2010/main" val="5401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F117D5-7402-40B6-8492-280C24F60EB8}"/>
              </a:ext>
              <a:ext uri="{C183D7F6-B498-43B3-948B-1728B52AA6E4}">
                <adec:decorative xmlns=""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161BA3FA-C408-4DD0-8D01-AD1955F394ED}"/>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C1D6E8BB-7294-492C-92F6-55ED4E53CFE8}"/>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58388000-0440-4364-8913-532DFCCD9C34}"/>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23A011FE-8ED6-4045-8217-38BE203C050D}"/>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55AFAABB-1473-4746-A400-F23E5F57BB4B}"/>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1FD7A49F-A1AC-4EB9-9F5F-D56917BFD054}"/>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FEEB7B70-2392-461B-A28C-EF5E96FA994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CC22C2E5-25C3-4B84-ABFF-7E10A7384E59}"/>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A810E927-C50B-4C1F-BF74-F1A3559B3DE6}"/>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423B0F93-803E-467A-92BE-7BEE604727BE}"/>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E9E1CC9-CDA4-47AD-BE6D-1BCF23A205D0}"/>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C96F2C24-1974-4A14-BD08-87F28469CFC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6A4424CD-BBD4-45CD-B514-589708B8F50B}"/>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a:extLst>
              <a:ext uri="{FF2B5EF4-FFF2-40B4-BE49-F238E27FC236}">
                <a16:creationId xmlns:a16="http://schemas.microsoft.com/office/drawing/2014/main" id="{910615CB-FBDD-424F-8ADD-978583CED990}"/>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4" name="Text Placeholder 23">
            <a:extLst>
              <a:ext uri="{FF2B5EF4-FFF2-40B4-BE49-F238E27FC236}">
                <a16:creationId xmlns:a16="http://schemas.microsoft.com/office/drawing/2014/main" id="{85B7C0E5-3D24-4DFB-A690-9F48FFF835BB}"/>
              </a:ext>
            </a:extLst>
          </p:cNvPr>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p>
        </p:txBody>
      </p:sp>
      <p:sp>
        <p:nvSpPr>
          <p:cNvPr id="26" name="Text Placeholder 25">
            <a:extLst>
              <a:ext uri="{FF2B5EF4-FFF2-40B4-BE49-F238E27FC236}">
                <a16:creationId xmlns:a16="http://schemas.microsoft.com/office/drawing/2014/main" id="{793E2773-9306-412E-962B-7E07A98F86E1}"/>
              </a:ext>
            </a:extLst>
          </p:cNvPr>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7" name="Text Placeholder 23">
            <a:extLst>
              <a:ext uri="{FF2B5EF4-FFF2-40B4-BE49-F238E27FC236}">
                <a16:creationId xmlns:a16="http://schemas.microsoft.com/office/drawing/2014/main" id="{74AEFB0F-EDEB-4CE7-BF8A-58F8F86FCFF8}"/>
              </a:ext>
            </a:extLst>
          </p:cNvPr>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p>
        </p:txBody>
      </p:sp>
      <p:sp>
        <p:nvSpPr>
          <p:cNvPr id="28" name="Text Placeholder 25">
            <a:extLst>
              <a:ext uri="{FF2B5EF4-FFF2-40B4-BE49-F238E27FC236}">
                <a16:creationId xmlns:a16="http://schemas.microsoft.com/office/drawing/2014/main" id="{94619FC5-B03D-4276-8DBC-914C0A25B451}"/>
              </a:ext>
            </a:extLst>
          </p:cNvPr>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0074F3C0-04F3-47D1-A460-C08BEEEF6598}"/>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758A3ACE-AE1A-4D02-81AA-F028A49496C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E96438A-49EF-4161-928A-5483E9D633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E323AC62-66C0-48E7-B7EF-4D2DFBE292DE}"/>
              </a:ext>
              <a:ext uri="{C183D7F6-B498-43B3-948B-1728B52AA6E4}">
                <adec:decorative xmlns=""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302667A9-FF11-4B3D-8F03-D1CBEC1100E4}"/>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62526CF3-68B0-4678-9FF1-C4074D92C0B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C8FA80C5-0AF9-4E9E-9258-7928ED4DA6A2}"/>
              </a:ext>
              <a:ext uri="{C183D7F6-B498-43B3-948B-1728B52AA6E4}">
                <adec:decorative xmlns=""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1276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DC69EE-08C2-4573-A383-212F2152148A}"/>
              </a:ext>
              <a:ext uri="{C183D7F6-B498-43B3-948B-1728B52AA6E4}">
                <adec:decorative xmlns=""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8960DAF1-EA06-48DD-B352-E00071AE6AE5}"/>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3E04C944-590F-4E8A-93FD-114C635E06B1}"/>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F94F8F63-5843-4702-B051-4AB52DF7DE31}"/>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F00F67E0-08A5-41E9-96D4-346BDE562DA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F519DAA4-AB34-40EA-B769-E99C70A02712}"/>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E546AAE8-9480-4504-B6E4-28190AA0C77C}"/>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E52E878-0C0B-4CA9-B64D-8775E341FD09}"/>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698B443D-5774-4102-9897-9B19780930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CC166CC2-6EA4-420D-8132-C0188C96A19D}"/>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13398B68-EA12-44C5-BEB7-010640A8843C}"/>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805BF01E-3423-4868-8B01-6ACF362BE933}"/>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12FC972F-3283-4FF2-97B4-1096B8A2F41F}"/>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0A6C02E3-3094-499F-A339-CDF211F40AEC}"/>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a:extLst>
              <a:ext uri="{FF2B5EF4-FFF2-40B4-BE49-F238E27FC236}">
                <a16:creationId xmlns:a16="http://schemas.microsoft.com/office/drawing/2014/main" id="{D0C58A35-8A63-4692-8B63-9D9A21D8CC77}"/>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9" name="Text Placeholder 23">
            <a:extLst>
              <a:ext uri="{FF2B5EF4-FFF2-40B4-BE49-F238E27FC236}">
                <a16:creationId xmlns:a16="http://schemas.microsoft.com/office/drawing/2014/main" id="{6FAB1B98-F750-4639-8CB7-0AE14F2222E5}"/>
              </a:ext>
            </a:extLst>
          </p:cNvPr>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p>
        </p:txBody>
      </p:sp>
      <p:sp>
        <p:nvSpPr>
          <p:cNvPr id="30" name="Text Placeholder 25">
            <a:extLst>
              <a:ext uri="{FF2B5EF4-FFF2-40B4-BE49-F238E27FC236}">
                <a16:creationId xmlns:a16="http://schemas.microsoft.com/office/drawing/2014/main" id="{48E26416-085F-4E9B-87E9-A089A0F7E22C}"/>
              </a:ext>
            </a:extLst>
          </p:cNvPr>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1" name="Text Placeholder 23">
            <a:extLst>
              <a:ext uri="{FF2B5EF4-FFF2-40B4-BE49-F238E27FC236}">
                <a16:creationId xmlns:a16="http://schemas.microsoft.com/office/drawing/2014/main" id="{3DD7FA1E-4F94-4135-9C82-99F5F49837C6}"/>
              </a:ext>
            </a:extLst>
          </p:cNvPr>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p>
        </p:txBody>
      </p:sp>
      <p:sp>
        <p:nvSpPr>
          <p:cNvPr id="32" name="Text Placeholder 25">
            <a:extLst>
              <a:ext uri="{FF2B5EF4-FFF2-40B4-BE49-F238E27FC236}">
                <a16:creationId xmlns:a16="http://schemas.microsoft.com/office/drawing/2014/main" id="{F7AA6B3E-2A7F-4C5B-A703-3DA981212918}"/>
              </a:ext>
            </a:extLst>
          </p:cNvPr>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3" name="Text Placeholder 23">
            <a:extLst>
              <a:ext uri="{FF2B5EF4-FFF2-40B4-BE49-F238E27FC236}">
                <a16:creationId xmlns:a16="http://schemas.microsoft.com/office/drawing/2014/main" id="{1A83EB8D-ED40-4BAC-80EE-11E74BA5D543}"/>
              </a:ext>
            </a:extLst>
          </p:cNvPr>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p>
        </p:txBody>
      </p:sp>
      <p:sp>
        <p:nvSpPr>
          <p:cNvPr id="34" name="Text Placeholder 25">
            <a:extLst>
              <a:ext uri="{FF2B5EF4-FFF2-40B4-BE49-F238E27FC236}">
                <a16:creationId xmlns:a16="http://schemas.microsoft.com/office/drawing/2014/main" id="{FAA48909-78A3-4225-8248-6AE681C50EA5}"/>
              </a:ext>
            </a:extLst>
          </p:cNvPr>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AB1287EA-2C67-487A-8E0D-2B45F7A503ED}"/>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B33A6E73-75FC-4E5B-80C2-C4D6F49ED7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7F3BA23-6B20-4DC1-A930-EC3BC07DD79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40939DF5-AC28-4DAD-BBF7-99448C2D5BEB}"/>
              </a:ext>
              <a:ext uri="{C183D7F6-B498-43B3-948B-1728B52AA6E4}">
                <adec:decorative xmlns=""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EBCF1BD2-77CD-45E1-B77C-6235C19B544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E22D69D-860B-4567-9CE7-F30E5450A692}"/>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16820B48-F149-4E55-A3C5-C6D97DCB0EBE}"/>
              </a:ext>
              <a:ext uri="{C183D7F6-B498-43B3-948B-1728B52AA6E4}">
                <adec:decorative xmlns=""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9757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2CDCAF-CD85-4662-A592-845D42A43C22}"/>
              </a:ext>
              <a:ext uri="{C183D7F6-B498-43B3-948B-1728B52AA6E4}">
                <adec:decorative xmlns="" xmlns:adec="http://schemas.microsoft.com/office/drawing/2017/decorative" val="1"/>
              </a:ext>
            </a:extLst>
          </p:cNvPr>
          <p:cNvGrpSpPr/>
          <p:nvPr userDrawn="1"/>
        </p:nvGrpSpPr>
        <p:grpSpPr>
          <a:xfrm>
            <a:off x="0" y="2"/>
            <a:ext cx="2232252" cy="2361890"/>
            <a:chOff x="0" y="2"/>
            <a:chExt cx="2232252" cy="2361890"/>
          </a:xfrm>
        </p:grpSpPr>
        <p:sp>
          <p:nvSpPr>
            <p:cNvPr id="3" name="Freeform: Shape 2">
              <a:extLst>
                <a:ext uri="{FF2B5EF4-FFF2-40B4-BE49-F238E27FC236}">
                  <a16:creationId xmlns:a16="http://schemas.microsoft.com/office/drawing/2014/main" id="{EFCE107D-488B-4994-BA9A-564E5774802E}"/>
                </a:ext>
                <a:ext uri="{C183D7F6-B498-43B3-948B-1728B52AA6E4}">
                  <adec:decorative xmlns=""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4CE23D58-D8BD-47F1-8A08-1545434EDDA0}"/>
                </a:ext>
                <a:ext uri="{C183D7F6-B498-43B3-948B-1728B52AA6E4}">
                  <adec:decorative xmlns=""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a:extLst>
                <a:ext uri="{FF2B5EF4-FFF2-40B4-BE49-F238E27FC236}">
                  <a16:creationId xmlns:a16="http://schemas.microsoft.com/office/drawing/2014/main" id="{406603D7-A9AD-4936-90DC-D8A2A1F2D261}"/>
                </a:ext>
                <a:ext uri="{C183D7F6-B498-43B3-948B-1728B52AA6E4}">
                  <adec:decorative xmlns=""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a:extLst>
                <a:ext uri="{FF2B5EF4-FFF2-40B4-BE49-F238E27FC236}">
                  <a16:creationId xmlns:a16="http://schemas.microsoft.com/office/drawing/2014/main" id="{E9DA8193-AE04-4173-B7BB-C770C79E6340}"/>
                </a:ext>
                <a:ext uri="{C183D7F6-B498-43B3-948B-1728B52AA6E4}">
                  <adec:decorative xmlns=""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a:extLst>
              <a:ext uri="{FF2B5EF4-FFF2-40B4-BE49-F238E27FC236}">
                <a16:creationId xmlns:a16="http://schemas.microsoft.com/office/drawing/2014/main" id="{EA2796DC-5724-4DF5-8195-1FABE6D85544}"/>
              </a:ext>
            </a:extLst>
          </p:cNvPr>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B187FF7-DB6C-4C1A-9548-14E8A3C25529}"/>
              </a:ext>
            </a:extLst>
          </p:cNvPr>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p>
        </p:txBody>
      </p:sp>
      <p:sp>
        <p:nvSpPr>
          <p:cNvPr id="11" name="Date Placeholder 178">
            <a:extLst>
              <a:ext uri="{FF2B5EF4-FFF2-40B4-BE49-F238E27FC236}">
                <a16:creationId xmlns:a16="http://schemas.microsoft.com/office/drawing/2014/main" id="{B7A60214-A813-4C22-B24B-04F723FF4DEA}"/>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a:extLst>
              <a:ext uri="{FF2B5EF4-FFF2-40B4-BE49-F238E27FC236}">
                <a16:creationId xmlns:a16="http://schemas.microsoft.com/office/drawing/2014/main" id="{659DC90E-7284-4051-85CA-D8C21417DF7F}"/>
              </a:ext>
            </a:extLst>
          </p:cNvPr>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D399D5A9-622F-4A19-AC14-CE115C15E60E}"/>
              </a:ext>
            </a:extLst>
          </p:cNvPr>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a:extLst>
              <a:ext uri="{FF2B5EF4-FFF2-40B4-BE49-F238E27FC236}">
                <a16:creationId xmlns:a16="http://schemas.microsoft.com/office/drawing/2014/main" id="{8DB95C10-057C-4318-8E35-14CA6421DBCA}"/>
              </a:ext>
              <a:ext uri="{C183D7F6-B498-43B3-948B-1728B52AA6E4}">
                <adec:decorative xmlns="" xmlns:adec="http://schemas.microsoft.com/office/drawing/2017/decorative" val="1"/>
              </a:ext>
            </a:extLst>
          </p:cNvPr>
          <p:cNvGrpSpPr/>
          <p:nvPr userDrawn="1"/>
        </p:nvGrpSpPr>
        <p:grpSpPr>
          <a:xfrm>
            <a:off x="10051176" y="4803984"/>
            <a:ext cx="2140824" cy="2054016"/>
            <a:chOff x="10051176" y="4803984"/>
            <a:chExt cx="2140824" cy="2054016"/>
          </a:xfrm>
        </p:grpSpPr>
        <p:sp>
          <p:nvSpPr>
            <p:cNvPr id="12" name="Freeform: Shape 11">
              <a:extLst>
                <a:ext uri="{FF2B5EF4-FFF2-40B4-BE49-F238E27FC236}">
                  <a16:creationId xmlns:a16="http://schemas.microsoft.com/office/drawing/2014/main" id="{CBE7134B-D795-425D-A988-E8D6CD66E8EF}"/>
                </a:ext>
                <a:ext uri="{C183D7F6-B498-43B3-948B-1728B52AA6E4}">
                  <adec:decorative xmlns=""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43741EC-3B24-4CBF-99F9-F7F4944C0438}"/>
                </a:ext>
                <a:ext uri="{C183D7F6-B498-43B3-948B-1728B52AA6E4}">
                  <adec:decorative xmlns=""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a:extLst>
              <a:ext uri="{FF2B5EF4-FFF2-40B4-BE49-F238E27FC236}">
                <a16:creationId xmlns:a16="http://schemas.microsoft.com/office/drawing/2014/main" id="{A981E0B7-6C4A-4ABD-9E79-2CC68B36BABC}"/>
              </a:ext>
            </a:extLst>
          </p:cNvPr>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a:extLst>
              <a:ext uri="{FF2B5EF4-FFF2-40B4-BE49-F238E27FC236}">
                <a16:creationId xmlns:a16="http://schemas.microsoft.com/office/drawing/2014/main" id="{4E9FB417-D03A-4615-A2E4-F1D3EF9782A4}"/>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389AD2FD-902A-43AD-8B8C-AABCC05CEF1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14920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968B4A-D2FD-4982-8334-0183B81B5317}"/>
              </a:ext>
              <a:ext uri="{C183D7F6-B498-43B3-948B-1728B52AA6E4}">
                <adec:decorative xmlns="" xmlns:adec="http://schemas.microsoft.com/office/drawing/2017/decorative" val="1"/>
              </a:ext>
            </a:extLst>
          </p:cNvPr>
          <p:cNvGrpSpPr/>
          <p:nvPr userDrawn="1"/>
        </p:nvGrpSpPr>
        <p:grpSpPr>
          <a:xfrm>
            <a:off x="6835096" y="657544"/>
            <a:ext cx="4843727" cy="5534144"/>
            <a:chOff x="1674895" y="1345036"/>
            <a:chExt cx="5428610" cy="4210939"/>
          </a:xfrm>
        </p:grpSpPr>
        <p:sp>
          <p:nvSpPr>
            <p:cNvPr id="5" name="Rectangle 4">
              <a:extLst>
                <a:ext uri="{FF2B5EF4-FFF2-40B4-BE49-F238E27FC236}">
                  <a16:creationId xmlns:a16="http://schemas.microsoft.com/office/drawing/2014/main" id="{643A288F-C28C-4225-9247-AF58A824B944}"/>
                </a:ext>
              </a:extLst>
            </p:cNvPr>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a:extLst>
                <a:ext uri="{FF2B5EF4-FFF2-40B4-BE49-F238E27FC236}">
                  <a16:creationId xmlns:a16="http://schemas.microsoft.com/office/drawing/2014/main" id="{B362DD31-8718-4A1F-966C-96DD1FE1C299}"/>
                </a:ext>
              </a:extLst>
            </p:cNvPr>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a:extLst>
              <a:ext uri="{FF2B5EF4-FFF2-40B4-BE49-F238E27FC236}">
                <a16:creationId xmlns:a16="http://schemas.microsoft.com/office/drawing/2014/main" id="{014FAF08-7ED8-4FA5-BD29-1D7472D4A37A}"/>
              </a:ext>
              <a:ext uri="{C183D7F6-B498-43B3-948B-1728B52AA6E4}">
                <adec:decorative xmlns="" xmlns:adec="http://schemas.microsoft.com/office/drawing/2017/decorative" val="1"/>
              </a:ext>
            </a:extLst>
          </p:cNvPr>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a:extLst>
              <a:ext uri="{FF2B5EF4-FFF2-40B4-BE49-F238E27FC236}">
                <a16:creationId xmlns:a16="http://schemas.microsoft.com/office/drawing/2014/main" id="{568ABF40-D991-4FCE-943D-B4F291810CBD}"/>
              </a:ext>
            </a:extLst>
          </p:cNvPr>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p>
        </p:txBody>
      </p:sp>
      <p:sp>
        <p:nvSpPr>
          <p:cNvPr id="9" name="Subtitle 2">
            <a:extLst>
              <a:ext uri="{FF2B5EF4-FFF2-40B4-BE49-F238E27FC236}">
                <a16:creationId xmlns:a16="http://schemas.microsoft.com/office/drawing/2014/main" id="{70199C9F-8FAF-4960-9022-506D5D8424DB}"/>
              </a:ext>
            </a:extLst>
          </p:cNvPr>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p>
        </p:txBody>
      </p:sp>
      <p:sp>
        <p:nvSpPr>
          <p:cNvPr id="27" name="Picture Placeholder 25">
            <a:extLst>
              <a:ext uri="{FF2B5EF4-FFF2-40B4-BE49-F238E27FC236}">
                <a16:creationId xmlns:a16="http://schemas.microsoft.com/office/drawing/2014/main" id="{0AAD2801-C4B6-4F9D-8713-2109D15B120E}"/>
              </a:ext>
            </a:extLst>
          </p:cNvPr>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p>
        </p:txBody>
      </p:sp>
      <p:grpSp>
        <p:nvGrpSpPr>
          <p:cNvPr id="18" name="Graphic 185">
            <a:extLst>
              <a:ext uri="{FF2B5EF4-FFF2-40B4-BE49-F238E27FC236}">
                <a16:creationId xmlns:a16="http://schemas.microsoft.com/office/drawing/2014/main" id="{93CF5D64-69BB-4E77-ADC8-7D645E7AA4F1}"/>
              </a:ext>
              <a:ext uri="{C183D7F6-B498-43B3-948B-1728B52AA6E4}">
                <adec:decorative xmlns="" xmlns:adec="http://schemas.microsoft.com/office/drawing/2017/decorative" val="1"/>
              </a:ext>
            </a:extLst>
          </p:cNvPr>
          <p:cNvGrpSpPr/>
          <p:nvPr userDrawn="1"/>
        </p:nvGrpSpPr>
        <p:grpSpPr>
          <a:xfrm>
            <a:off x="3220677" y="5565632"/>
            <a:ext cx="1054467" cy="469689"/>
            <a:chOff x="9841624" y="4115729"/>
            <a:chExt cx="602170" cy="268223"/>
          </a:xfrm>
          <a:solidFill>
            <a:schemeClr val="tx1"/>
          </a:solidFill>
        </p:grpSpPr>
        <p:sp>
          <p:nvSpPr>
            <p:cNvPr id="19" name="Freeform: Shape 18">
              <a:extLst>
                <a:ext uri="{FF2B5EF4-FFF2-40B4-BE49-F238E27FC236}">
                  <a16:creationId xmlns:a16="http://schemas.microsoft.com/office/drawing/2014/main" id="{019D8F1E-2249-41BC-B8BD-4C8F7824B1B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0834381D-9229-4B35-A551-0A2EBC5395D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D9AAD997-2ABB-43CB-81B3-6508602D44B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D77AF2C8-42E5-4E03-B110-57855A3EA4A0}"/>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A98E12C-BD74-4556-8CE5-24BDB9B9295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a:extLst>
              <a:ext uri="{FF2B5EF4-FFF2-40B4-BE49-F238E27FC236}">
                <a16:creationId xmlns:a16="http://schemas.microsoft.com/office/drawing/2014/main" id="{19544747-A258-414B-A18E-FE0D00F027A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a:extLst>
              <a:ext uri="{FF2B5EF4-FFF2-40B4-BE49-F238E27FC236}">
                <a16:creationId xmlns:a16="http://schemas.microsoft.com/office/drawing/2014/main" id="{80C9B95E-5D5F-4B79-BBC6-AA8023F361C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4" name="Slide Number Placeholder 10">
            <a:extLst>
              <a:ext uri="{FF2B5EF4-FFF2-40B4-BE49-F238E27FC236}">
                <a16:creationId xmlns:a16="http://schemas.microsoft.com/office/drawing/2014/main" id="{B5FBBF51-B6B9-4243-98A9-DDFADA05411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a:extLst>
              <a:ext uri="{FF2B5EF4-FFF2-40B4-BE49-F238E27FC236}">
                <a16:creationId xmlns:a16="http://schemas.microsoft.com/office/drawing/2014/main" id="{1999C8F0-23CF-43DE-A39C-94B126C6EF63}"/>
              </a:ext>
              <a:ext uri="{C183D7F6-B498-43B3-948B-1728B52AA6E4}">
                <adec:decorative xmlns="" xmlns:adec="http://schemas.microsoft.com/office/drawing/2017/decorative" val="1"/>
              </a:ext>
            </a:extLst>
          </p:cNvPr>
          <p:cNvGrpSpPr/>
          <p:nvPr userDrawn="1"/>
        </p:nvGrpSpPr>
        <p:grpSpPr>
          <a:xfrm>
            <a:off x="0" y="431836"/>
            <a:ext cx="1861854" cy="717514"/>
            <a:chOff x="0" y="1580033"/>
            <a:chExt cx="1861854" cy="717514"/>
          </a:xfrm>
        </p:grpSpPr>
        <p:sp>
          <p:nvSpPr>
            <p:cNvPr id="30" name="Freeform: Shape 29">
              <a:extLst>
                <a:ext uri="{FF2B5EF4-FFF2-40B4-BE49-F238E27FC236}">
                  <a16:creationId xmlns:a16="http://schemas.microsoft.com/office/drawing/2014/main" id="{1F9B7492-8A54-4020-83A1-E2AEE5724245}"/>
                </a:ext>
                <a:ext uri="{C183D7F6-B498-43B3-948B-1728B52AA6E4}">
                  <adec:decorative xmlns="" xmlns:adec="http://schemas.microsoft.com/office/drawing/2017/decorative" val="1"/>
                </a:ext>
              </a:extLst>
            </p:cNvPr>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39DA5407-EA48-4921-BA3C-71E94101C72C}"/>
                </a:ext>
                <a:ext uri="{C183D7F6-B498-43B3-948B-1728B52AA6E4}">
                  <adec:decorative xmlns="" xmlns:adec="http://schemas.microsoft.com/office/drawing/2017/decorative" val="1"/>
                </a:ext>
              </a:extLst>
            </p:cNvPr>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a:extLst>
              <a:ext uri="{FF2B5EF4-FFF2-40B4-BE49-F238E27FC236}">
                <a16:creationId xmlns:a16="http://schemas.microsoft.com/office/drawing/2014/main" id="{0AC95BD4-4EFC-45C6-B985-229FD300B1ED}"/>
              </a:ext>
              <a:ext uri="{C183D7F6-B498-43B3-948B-1728B52AA6E4}">
                <adec:decorative xmlns="" xmlns:adec="http://schemas.microsoft.com/office/drawing/2017/decorative" val="1"/>
              </a:ext>
            </a:extLst>
          </p:cNvPr>
          <p:cNvGrpSpPr/>
          <p:nvPr userDrawn="1"/>
        </p:nvGrpSpPr>
        <p:grpSpPr>
          <a:xfrm>
            <a:off x="6519255" y="3650586"/>
            <a:ext cx="319941" cy="319941"/>
            <a:chOff x="1126512" y="4357092"/>
            <a:chExt cx="319941" cy="319941"/>
          </a:xfrm>
        </p:grpSpPr>
        <p:sp>
          <p:nvSpPr>
            <p:cNvPr id="36" name="Oval 35">
              <a:extLst>
                <a:ext uri="{FF2B5EF4-FFF2-40B4-BE49-F238E27FC236}">
                  <a16:creationId xmlns:a16="http://schemas.microsoft.com/office/drawing/2014/main" id="{A4784AD1-E3D1-4566-9041-95AAA1DA8101}"/>
                </a:ext>
                <a:ext uri="{C183D7F6-B498-43B3-948B-1728B52AA6E4}">
                  <adec:decorative xmlns="" xmlns:adec="http://schemas.microsoft.com/office/drawing/2017/decorative" val="1"/>
                </a:ext>
              </a:extLst>
            </p:cNvPr>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a:extLst>
                <a:ext uri="{FF2B5EF4-FFF2-40B4-BE49-F238E27FC236}">
                  <a16:creationId xmlns:a16="http://schemas.microsoft.com/office/drawing/2014/main" id="{0147C571-802C-479F-B289-5F5D178E92EA}"/>
                </a:ext>
                <a:ext uri="{C183D7F6-B498-43B3-948B-1728B52AA6E4}">
                  <adec:decorative xmlns="" xmlns:adec="http://schemas.microsoft.com/office/drawing/2017/decorative" val="1"/>
                </a:ext>
              </a:extLst>
            </p:cNvPr>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extLst>
      <p:ext uri="{BB962C8B-B14F-4D97-AF65-F5344CB8AC3E}">
        <p14:creationId xmlns:p14="http://schemas.microsoft.com/office/powerpoint/2010/main" val="2480015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F3651-2146-4B17-A670-FC7C6BB755E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8296B1E-FF2F-493F-868D-5564FA8DEB1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8B016A1-7299-4057-94DA-E36F10C2414C}"/>
              </a:ext>
            </a:extLst>
          </p:cNvPr>
          <p:cNvSpPr>
            <a:spLocks noGrp="1"/>
          </p:cNvSpPr>
          <p:nvPr>
            <p:ph type="sldNum" sz="quarter" idx="12"/>
          </p:nvPr>
        </p:nvSpPr>
        <p:spPr/>
        <p:txBody>
          <a:bodyPr/>
          <a:lstStyle>
            <a:lvl1pPr>
              <a:defRPr/>
            </a:lvl1pPr>
          </a:lstStyle>
          <a:p>
            <a:fld id="{0824209C-21FE-4182-905E-04C6F9B3A98A}" type="slidenum">
              <a:rPr lang="en-US" altLang="en-US"/>
              <a:pPr/>
              <a:t>‹#›</a:t>
            </a:fld>
            <a:endParaRPr lang="en-US" altLang="en-US"/>
          </a:p>
        </p:txBody>
      </p:sp>
    </p:spTree>
    <p:extLst>
      <p:ext uri="{BB962C8B-B14F-4D97-AF65-F5344CB8AC3E}">
        <p14:creationId xmlns:p14="http://schemas.microsoft.com/office/powerpoint/2010/main" val="181820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a:extLst>
              <a:ext uri="{FF2B5EF4-FFF2-40B4-BE49-F238E27FC236}">
                <a16:creationId xmlns:a16="http://schemas.microsoft.com/office/drawing/2014/main" id="{BF92C786-F148-4356-BCC8-D4DB6DC80390}"/>
              </a:ext>
            </a:extLst>
          </p:cNvPr>
          <p:cNvSpPr>
            <a:spLocks noGrp="1"/>
          </p:cNvSpPr>
          <p:nvPr>
            <p:ph type="title"/>
          </p:nvPr>
        </p:nvSpPr>
        <p:spPr>
          <a:xfrm>
            <a:off x="5956784" y="396117"/>
            <a:ext cx="5217172" cy="1158857"/>
          </a:xfrm>
        </p:spPr>
        <p:txBody>
          <a:bodyPr anchor="b">
            <a:normAutofit/>
          </a:bodyPr>
          <a:lstStyle/>
          <a:p>
            <a:r>
              <a:rPr lang="en-US"/>
              <a:t>Click to edit Master title style</a:t>
            </a:r>
          </a:p>
        </p:txBody>
      </p:sp>
      <p:sp>
        <p:nvSpPr>
          <p:cNvPr id="45" name="Picture Placeholder 2">
            <a:extLst>
              <a:ext uri="{FF2B5EF4-FFF2-40B4-BE49-F238E27FC236}">
                <a16:creationId xmlns:a16="http://schemas.microsoft.com/office/drawing/2014/main" id="{CC8A9357-2526-4109-8861-DCB89A78CA7F}"/>
              </a:ext>
            </a:extLst>
          </p:cNvPr>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p>
        </p:txBody>
      </p:sp>
      <p:sp>
        <p:nvSpPr>
          <p:cNvPr id="298" name="Content Placeholder 2">
            <a:extLst>
              <a:ext uri="{FF2B5EF4-FFF2-40B4-BE49-F238E27FC236}">
                <a16:creationId xmlns:a16="http://schemas.microsoft.com/office/drawing/2014/main" id="{F0A93A7F-1937-4643-B9E7-342A8CB87BBB}"/>
              </a:ext>
            </a:extLst>
          </p:cNvPr>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B5082B2A-0AFE-456C-9506-A5DAF807FFE7}"/>
              </a:ext>
              <a:ext uri="{C183D7F6-B498-43B3-948B-1728B52AA6E4}">
                <adec:decorative xmlns="" xmlns:adec="http://schemas.microsoft.com/office/drawing/2017/decorative" val="1"/>
              </a:ext>
            </a:extLst>
          </p:cNvPr>
          <p:cNvGrpSpPr/>
          <p:nvPr userDrawn="1"/>
        </p:nvGrpSpPr>
        <p:grpSpPr>
          <a:xfrm>
            <a:off x="739959" y="3491269"/>
            <a:ext cx="365021" cy="365021"/>
            <a:chOff x="739959" y="3491269"/>
            <a:chExt cx="365021" cy="365021"/>
          </a:xfrm>
        </p:grpSpPr>
        <p:sp>
          <p:nvSpPr>
            <p:cNvPr id="267" name="Oval 266">
              <a:extLst>
                <a:ext uri="{FF2B5EF4-FFF2-40B4-BE49-F238E27FC236}">
                  <a16:creationId xmlns:a16="http://schemas.microsoft.com/office/drawing/2014/main" id="{1D723022-AE16-42E7-AB92-B0D8FA9619B6}"/>
                </a:ext>
                <a:ext uri="{C183D7F6-B498-43B3-948B-1728B52AA6E4}">
                  <adec:decorative xmlns="" xmlns:adec="http://schemas.microsoft.com/office/drawing/2017/decorative" val="1"/>
                </a:ext>
              </a:extLst>
            </p:cNvPr>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Oval 267">
              <a:extLst>
                <a:ext uri="{FF2B5EF4-FFF2-40B4-BE49-F238E27FC236}">
                  <a16:creationId xmlns:a16="http://schemas.microsoft.com/office/drawing/2014/main" id="{01A660D0-3253-401B-9F04-DD8E71CC7A7F}"/>
                </a:ext>
                <a:ext uri="{C183D7F6-B498-43B3-948B-1728B52AA6E4}">
                  <adec:decorative xmlns="" xmlns:adec="http://schemas.microsoft.com/office/drawing/2017/decorative" val="1"/>
                </a:ext>
              </a:extLst>
            </p:cNvPr>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7D1E36DE-F754-4C67-AEDB-7A4CD5259E08}"/>
              </a:ext>
              <a:ext uri="{C183D7F6-B498-43B3-948B-1728B52AA6E4}">
                <adec:decorative xmlns="" xmlns:adec="http://schemas.microsoft.com/office/drawing/2017/decorative" val="1"/>
              </a:ext>
            </a:extLst>
          </p:cNvPr>
          <p:cNvGrpSpPr/>
          <p:nvPr userDrawn="1"/>
        </p:nvGrpSpPr>
        <p:grpSpPr>
          <a:xfrm>
            <a:off x="496583" y="550047"/>
            <a:ext cx="1910252" cy="709661"/>
            <a:chOff x="496583" y="795582"/>
            <a:chExt cx="1910252" cy="709661"/>
          </a:xfrm>
        </p:grpSpPr>
        <p:grpSp>
          <p:nvGrpSpPr>
            <p:cNvPr id="261" name="Graphic 38">
              <a:extLst>
                <a:ext uri="{FF2B5EF4-FFF2-40B4-BE49-F238E27FC236}">
                  <a16:creationId xmlns:a16="http://schemas.microsoft.com/office/drawing/2014/main" id="{A4AD9011-9DCC-4A0F-BA80-27E6D3D5C046}"/>
                </a:ext>
                <a:ext uri="{C183D7F6-B498-43B3-948B-1728B52AA6E4}">
                  <adec:decorative xmlns="" xmlns:adec="http://schemas.microsoft.com/office/drawing/2017/decorative" val="1"/>
                </a:ext>
              </a:extLst>
            </p:cNvPr>
            <p:cNvGrpSpPr/>
            <p:nvPr userDrawn="1"/>
          </p:nvGrpSpPr>
          <p:grpSpPr>
            <a:xfrm>
              <a:off x="496583" y="795582"/>
              <a:ext cx="1910252" cy="709661"/>
              <a:chOff x="2267504" y="2540250"/>
              <a:chExt cx="1990951" cy="739641"/>
            </a:xfrm>
            <a:solidFill>
              <a:schemeClr val="tx1"/>
            </a:solidFill>
          </p:grpSpPr>
          <p:sp>
            <p:nvSpPr>
              <p:cNvPr id="262" name="Freeform: Shape 261">
                <a:extLst>
                  <a:ext uri="{FF2B5EF4-FFF2-40B4-BE49-F238E27FC236}">
                    <a16:creationId xmlns:a16="http://schemas.microsoft.com/office/drawing/2014/main" id="{A0221D30-DD4B-4E09-850A-CBBAAA4A051C}"/>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FDF1E24-BE7D-49F6-A5A0-29D2796918E4}"/>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a:extLst>
                <a:ext uri="{FF2B5EF4-FFF2-40B4-BE49-F238E27FC236}">
                  <a16:creationId xmlns:a16="http://schemas.microsoft.com/office/drawing/2014/main" id="{BBB1AE73-7E55-49A4-8496-2B21B9BAB179}"/>
                </a:ext>
                <a:ext uri="{C183D7F6-B498-43B3-948B-1728B52AA6E4}">
                  <adec:decorative xmlns="" xmlns:adec="http://schemas.microsoft.com/office/drawing/2017/decorative" val="1"/>
                </a:ext>
              </a:extLst>
            </p:cNvPr>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a:extLst>
                  <a:ext uri="{FF2B5EF4-FFF2-40B4-BE49-F238E27FC236}">
                    <a16:creationId xmlns:a16="http://schemas.microsoft.com/office/drawing/2014/main" id="{D8406302-2A06-4B65-834B-079262BAD676}"/>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8756BB86-0FFE-405F-8023-37552370FB06}"/>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a:extLst>
              <a:ext uri="{FF2B5EF4-FFF2-40B4-BE49-F238E27FC236}">
                <a16:creationId xmlns:a16="http://schemas.microsoft.com/office/drawing/2014/main" id="{82E560EB-BE56-4EED-AE06-F6BBC6A77F06}"/>
              </a:ext>
            </a:extLst>
          </p:cNvPr>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a:extLst>
              <a:ext uri="{FF2B5EF4-FFF2-40B4-BE49-F238E27FC236}">
                <a16:creationId xmlns:a16="http://schemas.microsoft.com/office/drawing/2014/main" id="{B8F63808-3D77-44F6-BA39-EBAA7F3A644A}"/>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01" name="Slide Number Placeholder 180">
            <a:extLst>
              <a:ext uri="{FF2B5EF4-FFF2-40B4-BE49-F238E27FC236}">
                <a16:creationId xmlns:a16="http://schemas.microsoft.com/office/drawing/2014/main" id="{48A1F651-8B76-426E-B2A3-79B5E58870B3}"/>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40334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F21EE69-A1CB-4D3C-A300-F309A781E65B}"/>
              </a:ext>
            </a:extLst>
          </p:cNvPr>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04201678-5DBC-491F-AA38-F3DF166C36BE}"/>
              </a:ext>
            </a:extLst>
          </p:cNvPr>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p>
        </p:txBody>
      </p:sp>
      <p:sp>
        <p:nvSpPr>
          <p:cNvPr id="368" name="Picture Placeholder 370">
            <a:extLst>
              <a:ext uri="{FF2B5EF4-FFF2-40B4-BE49-F238E27FC236}">
                <a16:creationId xmlns:a16="http://schemas.microsoft.com/office/drawing/2014/main" id="{669561A4-DF87-4818-9B88-D1EF83F03B98}"/>
              </a:ext>
            </a:extLst>
          </p:cNvPr>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p>
        </p:txBody>
      </p:sp>
      <p:sp>
        <p:nvSpPr>
          <p:cNvPr id="369" name="Picture Placeholder 372">
            <a:extLst>
              <a:ext uri="{FF2B5EF4-FFF2-40B4-BE49-F238E27FC236}">
                <a16:creationId xmlns:a16="http://schemas.microsoft.com/office/drawing/2014/main" id="{FFEE5DD2-649D-41DC-9898-8730D76FDB98}"/>
              </a:ext>
            </a:extLst>
          </p:cNvPr>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p>
        </p:txBody>
      </p:sp>
      <p:sp>
        <p:nvSpPr>
          <p:cNvPr id="385" name="Date Placeholder 384">
            <a:extLst>
              <a:ext uri="{FF2B5EF4-FFF2-40B4-BE49-F238E27FC236}">
                <a16:creationId xmlns:a16="http://schemas.microsoft.com/office/drawing/2014/main" id="{7B72116B-F388-4C73-BC4A-D8292B5DA7E2}"/>
              </a:ext>
            </a:extLst>
          </p:cNvPr>
          <p:cNvSpPr>
            <a:spLocks noGrp="1"/>
          </p:cNvSpPr>
          <p:nvPr>
            <p:ph type="dt" sz="half" idx="15"/>
          </p:nvPr>
        </p:nvSpPr>
        <p:spPr/>
        <p:txBody>
          <a:bodyPr/>
          <a:lstStyle/>
          <a:p>
            <a:r>
              <a:rPr lang="en-US"/>
              <a:t>2/1/20XX</a:t>
            </a:r>
            <a:endParaRPr lang="en-US" dirty="0"/>
          </a:p>
        </p:txBody>
      </p:sp>
      <p:sp>
        <p:nvSpPr>
          <p:cNvPr id="386" name="Footer Placeholder 385">
            <a:extLst>
              <a:ext uri="{FF2B5EF4-FFF2-40B4-BE49-F238E27FC236}">
                <a16:creationId xmlns:a16="http://schemas.microsoft.com/office/drawing/2014/main" id="{C072D4A9-194F-4843-B39B-6C34A5D2F221}"/>
              </a:ext>
            </a:extLst>
          </p:cNvPr>
          <p:cNvSpPr>
            <a:spLocks noGrp="1"/>
          </p:cNvSpPr>
          <p:nvPr>
            <p:ph type="ftr" sz="quarter" idx="16"/>
          </p:nvPr>
        </p:nvSpPr>
        <p:spPr/>
        <p:txBody>
          <a:bodyPr/>
          <a:lstStyle/>
          <a:p>
            <a:r>
              <a:rPr lang="en-US" dirty="0"/>
              <a:t>PRESENTATION TITLE</a:t>
            </a:r>
          </a:p>
        </p:txBody>
      </p:sp>
      <p:sp>
        <p:nvSpPr>
          <p:cNvPr id="387" name="Slide Number Placeholder 386">
            <a:extLst>
              <a:ext uri="{FF2B5EF4-FFF2-40B4-BE49-F238E27FC236}">
                <a16:creationId xmlns:a16="http://schemas.microsoft.com/office/drawing/2014/main" id="{7827E1CE-788E-4245-B60E-D39AFA591483}"/>
              </a:ext>
            </a:extLst>
          </p:cNvPr>
          <p:cNvSpPr>
            <a:spLocks noGrp="1"/>
          </p:cNvSpPr>
          <p:nvPr>
            <p:ph type="sldNum" sz="quarter" idx="17"/>
          </p:nvPr>
        </p:nvSpPr>
        <p:spPr/>
        <p:txBody>
          <a:bodyPr/>
          <a:lstStyle/>
          <a:p>
            <a:fld id="{5EA792F7-1D9E-4C7E-A103-E8EDFDC2691E}" type="slidenum">
              <a:rPr lang="en-US" smtClean="0"/>
              <a:t>‹#›</a:t>
            </a:fld>
            <a:endParaRPr lang="en-US" dirty="0"/>
          </a:p>
        </p:txBody>
      </p:sp>
      <p:grpSp>
        <p:nvGrpSpPr>
          <p:cNvPr id="9" name="Graphic 190">
            <a:extLst>
              <a:ext uri="{FF2B5EF4-FFF2-40B4-BE49-F238E27FC236}">
                <a16:creationId xmlns:a16="http://schemas.microsoft.com/office/drawing/2014/main" id="{06F4FBF1-A331-46A0-BDC5-7CEDEA62EE39}"/>
              </a:ext>
              <a:ext uri="{C183D7F6-B498-43B3-948B-1728B52AA6E4}">
                <adec:decorative xmlns="" xmlns:adec="http://schemas.microsoft.com/office/drawing/2017/decorative" val="1"/>
              </a:ext>
            </a:extLst>
          </p:cNvPr>
          <p:cNvGrpSpPr/>
          <p:nvPr userDrawn="1"/>
        </p:nvGrpSpPr>
        <p:grpSpPr>
          <a:xfrm>
            <a:off x="5756620" y="736826"/>
            <a:ext cx="1598829" cy="531293"/>
            <a:chOff x="2504802" y="1755501"/>
            <a:chExt cx="1598829" cy="531293"/>
          </a:xfrm>
          <a:solidFill>
            <a:schemeClr val="tx1"/>
          </a:solidFill>
        </p:grpSpPr>
        <p:sp>
          <p:nvSpPr>
            <p:cNvPr id="10" name="Freeform: Shape 9">
              <a:extLst>
                <a:ext uri="{FF2B5EF4-FFF2-40B4-BE49-F238E27FC236}">
                  <a16:creationId xmlns:a16="http://schemas.microsoft.com/office/drawing/2014/main" id="{AE637E45-FDA6-4FDD-96BD-4728E6FEF3C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34CE57ED-0E56-4B8D-BFC4-44C434AB2F54}"/>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a:extLst>
              <a:ext uri="{FF2B5EF4-FFF2-40B4-BE49-F238E27FC236}">
                <a16:creationId xmlns:a16="http://schemas.microsoft.com/office/drawing/2014/main" id="{D6B131DC-4B42-4E21-8EE4-FCF7D6602B71}"/>
              </a:ext>
              <a:ext uri="{C183D7F6-B498-43B3-948B-1728B52AA6E4}">
                <adec:decorative xmlns="" xmlns:adec="http://schemas.microsoft.com/office/drawing/2017/decorative" val="1"/>
              </a:ext>
            </a:extLst>
          </p:cNvPr>
          <p:cNvGrpSpPr/>
          <p:nvPr userDrawn="1"/>
        </p:nvGrpSpPr>
        <p:grpSpPr>
          <a:xfrm>
            <a:off x="10885765" y="619275"/>
            <a:ext cx="932200" cy="932200"/>
            <a:chOff x="10791258" y="619275"/>
            <a:chExt cx="932200" cy="932200"/>
          </a:xfrm>
        </p:grpSpPr>
        <p:sp>
          <p:nvSpPr>
            <p:cNvPr id="13" name="Graphic 212">
              <a:extLst>
                <a:ext uri="{FF2B5EF4-FFF2-40B4-BE49-F238E27FC236}">
                  <a16:creationId xmlns:a16="http://schemas.microsoft.com/office/drawing/2014/main" id="{D826499E-185F-4853-8982-212973714079}"/>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a:extLst>
                <a:ext uri="{FF2B5EF4-FFF2-40B4-BE49-F238E27FC236}">
                  <a16:creationId xmlns:a16="http://schemas.microsoft.com/office/drawing/2014/main" id="{4B93A407-DCC0-4287-A189-DAFDA6CE5D81}"/>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a:extLst>
              <a:ext uri="{FF2B5EF4-FFF2-40B4-BE49-F238E27FC236}">
                <a16:creationId xmlns:a16="http://schemas.microsoft.com/office/drawing/2014/main" id="{3B628FE6-4C4F-49A8-9B42-67396AB1B101}"/>
              </a:ext>
              <a:ext uri="{C183D7F6-B498-43B3-948B-1728B52AA6E4}">
                <adec:decorative xmlns="" xmlns:adec="http://schemas.microsoft.com/office/drawing/2017/decorative" val="1"/>
              </a:ext>
            </a:extLst>
          </p:cNvPr>
          <p:cNvGrpSpPr/>
          <p:nvPr userDrawn="1"/>
        </p:nvGrpSpPr>
        <p:grpSpPr>
          <a:xfrm>
            <a:off x="10631201" y="4961088"/>
            <a:ext cx="1152011" cy="1152022"/>
            <a:chOff x="10154386" y="4452483"/>
            <a:chExt cx="1443404" cy="1443418"/>
          </a:xfrm>
          <a:solidFill>
            <a:schemeClr val="tx1"/>
          </a:solidFill>
        </p:grpSpPr>
        <p:grpSp>
          <p:nvGrpSpPr>
            <p:cNvPr id="16" name="Graphic 4">
              <a:extLst>
                <a:ext uri="{FF2B5EF4-FFF2-40B4-BE49-F238E27FC236}">
                  <a16:creationId xmlns:a16="http://schemas.microsoft.com/office/drawing/2014/main" id="{31A752B8-0B61-4973-8AE2-32B13026F5D0}"/>
                </a:ext>
              </a:extLst>
            </p:cNvPr>
            <p:cNvGrpSpPr/>
            <p:nvPr/>
          </p:nvGrpSpPr>
          <p:grpSpPr>
            <a:xfrm>
              <a:off x="10154386" y="4452483"/>
              <a:ext cx="1443404" cy="1443418"/>
              <a:chOff x="5734037" y="3067039"/>
              <a:chExt cx="724483" cy="724489"/>
            </a:xfrm>
            <a:grpFill/>
          </p:grpSpPr>
          <p:sp>
            <p:nvSpPr>
              <p:cNvPr id="189" name="Freeform: Shape 188">
                <a:extLst>
                  <a:ext uri="{FF2B5EF4-FFF2-40B4-BE49-F238E27FC236}">
                    <a16:creationId xmlns:a16="http://schemas.microsoft.com/office/drawing/2014/main" id="{5B0C923D-2B15-4591-91AF-7076EB2D39D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a:extLst>
                  <a:ext uri="{FF2B5EF4-FFF2-40B4-BE49-F238E27FC236}">
                    <a16:creationId xmlns:a16="http://schemas.microsoft.com/office/drawing/2014/main" id="{F67576B0-A9FB-4DBF-AAB2-BC4FE937A4D4}"/>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a:extLst>
                  <a:ext uri="{FF2B5EF4-FFF2-40B4-BE49-F238E27FC236}">
                    <a16:creationId xmlns:a16="http://schemas.microsoft.com/office/drawing/2014/main" id="{78EDA74C-F639-4A1A-AF63-97CE1722791F}"/>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a:extLst>
                  <a:ext uri="{FF2B5EF4-FFF2-40B4-BE49-F238E27FC236}">
                    <a16:creationId xmlns:a16="http://schemas.microsoft.com/office/drawing/2014/main" id="{47349CA4-9AF7-4B7C-B97D-32FCC9A753C0}"/>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a:extLst>
                  <a:ext uri="{FF2B5EF4-FFF2-40B4-BE49-F238E27FC236}">
                    <a16:creationId xmlns:a16="http://schemas.microsoft.com/office/drawing/2014/main" id="{DBBF3B76-9FD5-449B-9E6D-B2AE17BCC28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a:extLst>
                  <a:ext uri="{FF2B5EF4-FFF2-40B4-BE49-F238E27FC236}">
                    <a16:creationId xmlns:a16="http://schemas.microsoft.com/office/drawing/2014/main" id="{E83A7097-449B-446C-9207-5C00FAB2EE58}"/>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a:extLst>
                  <a:ext uri="{FF2B5EF4-FFF2-40B4-BE49-F238E27FC236}">
                    <a16:creationId xmlns:a16="http://schemas.microsoft.com/office/drawing/2014/main" id="{E8BCF978-C1B0-4C0E-885B-67F829DF35F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a:extLst>
                  <a:ext uri="{FF2B5EF4-FFF2-40B4-BE49-F238E27FC236}">
                    <a16:creationId xmlns:a16="http://schemas.microsoft.com/office/drawing/2014/main" id="{5F8A090D-EE01-4AE0-9B9D-A052A136192E}"/>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a:extLst>
                  <a:ext uri="{FF2B5EF4-FFF2-40B4-BE49-F238E27FC236}">
                    <a16:creationId xmlns:a16="http://schemas.microsoft.com/office/drawing/2014/main" id="{F4973935-CD40-43B9-85EE-A0891CDFDFB7}"/>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a:extLst>
                  <a:ext uri="{FF2B5EF4-FFF2-40B4-BE49-F238E27FC236}">
                    <a16:creationId xmlns:a16="http://schemas.microsoft.com/office/drawing/2014/main" id="{09BF59A1-43BA-4CAA-B07E-0753B83A0711}"/>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a:extLst>
                  <a:ext uri="{FF2B5EF4-FFF2-40B4-BE49-F238E27FC236}">
                    <a16:creationId xmlns:a16="http://schemas.microsoft.com/office/drawing/2014/main" id="{F7F71212-DEF7-4416-8DD0-706B9D618165}"/>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a:extLst>
                  <a:ext uri="{FF2B5EF4-FFF2-40B4-BE49-F238E27FC236}">
                    <a16:creationId xmlns:a16="http://schemas.microsoft.com/office/drawing/2014/main" id="{61491CF5-2443-474B-83A8-EED5E8ABCCEB}"/>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a:extLst>
                  <a:ext uri="{FF2B5EF4-FFF2-40B4-BE49-F238E27FC236}">
                    <a16:creationId xmlns:a16="http://schemas.microsoft.com/office/drawing/2014/main" id="{7A1D052A-A011-4CC1-9757-2742CF613DDE}"/>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a:extLst>
                  <a:ext uri="{FF2B5EF4-FFF2-40B4-BE49-F238E27FC236}">
                    <a16:creationId xmlns:a16="http://schemas.microsoft.com/office/drawing/2014/main" id="{15DD3330-9838-49F4-9837-D557F3577937}"/>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a:extLst>
                  <a:ext uri="{FF2B5EF4-FFF2-40B4-BE49-F238E27FC236}">
                    <a16:creationId xmlns:a16="http://schemas.microsoft.com/office/drawing/2014/main" id="{085E7E4A-1EBD-4D0A-89D3-0E91CE94BB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a:extLst>
                  <a:ext uri="{FF2B5EF4-FFF2-40B4-BE49-F238E27FC236}">
                    <a16:creationId xmlns:a16="http://schemas.microsoft.com/office/drawing/2014/main" id="{98509262-3560-484E-B2A3-65F83E2AFF4B}"/>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a:extLst>
                  <a:ext uri="{FF2B5EF4-FFF2-40B4-BE49-F238E27FC236}">
                    <a16:creationId xmlns:a16="http://schemas.microsoft.com/office/drawing/2014/main" id="{82C01EF0-EFE1-4857-9C0F-983EF16648B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a:extLst>
                  <a:ext uri="{FF2B5EF4-FFF2-40B4-BE49-F238E27FC236}">
                    <a16:creationId xmlns:a16="http://schemas.microsoft.com/office/drawing/2014/main" id="{B35C6DB3-278C-4B06-AEE3-44D85C12E1AE}"/>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a:extLst>
                  <a:ext uri="{FF2B5EF4-FFF2-40B4-BE49-F238E27FC236}">
                    <a16:creationId xmlns:a16="http://schemas.microsoft.com/office/drawing/2014/main" id="{13D90D10-B54E-4E2F-B5C7-3F4F5AA85C5C}"/>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a:extLst>
                  <a:ext uri="{FF2B5EF4-FFF2-40B4-BE49-F238E27FC236}">
                    <a16:creationId xmlns:a16="http://schemas.microsoft.com/office/drawing/2014/main" id="{BCF88EFC-8669-4711-B4D8-18F82A71520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a:extLst>
                  <a:ext uri="{FF2B5EF4-FFF2-40B4-BE49-F238E27FC236}">
                    <a16:creationId xmlns:a16="http://schemas.microsoft.com/office/drawing/2014/main" id="{1C7E26B7-A2C7-4069-94EE-F81FBFCC4F88}"/>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a:extLst>
                  <a:ext uri="{FF2B5EF4-FFF2-40B4-BE49-F238E27FC236}">
                    <a16:creationId xmlns:a16="http://schemas.microsoft.com/office/drawing/2014/main" id="{45992884-B014-448F-B303-A6346A877A4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a:extLst>
                  <a:ext uri="{FF2B5EF4-FFF2-40B4-BE49-F238E27FC236}">
                    <a16:creationId xmlns:a16="http://schemas.microsoft.com/office/drawing/2014/main" id="{CE046B60-49AE-4A06-93E1-022974B3A738}"/>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a:extLst>
                  <a:ext uri="{FF2B5EF4-FFF2-40B4-BE49-F238E27FC236}">
                    <a16:creationId xmlns:a16="http://schemas.microsoft.com/office/drawing/2014/main" id="{48BEAE27-271C-428D-B5EF-F87F7359F6F0}"/>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a:extLst>
                  <a:ext uri="{FF2B5EF4-FFF2-40B4-BE49-F238E27FC236}">
                    <a16:creationId xmlns:a16="http://schemas.microsoft.com/office/drawing/2014/main" id="{A5A27244-274D-4D7E-A8D4-73F2256E8BA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a:extLst>
                  <a:ext uri="{FF2B5EF4-FFF2-40B4-BE49-F238E27FC236}">
                    <a16:creationId xmlns:a16="http://schemas.microsoft.com/office/drawing/2014/main" id="{15FC6F33-B59A-4CCB-A310-45A01574AAD8}"/>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a:extLst>
                  <a:ext uri="{FF2B5EF4-FFF2-40B4-BE49-F238E27FC236}">
                    <a16:creationId xmlns:a16="http://schemas.microsoft.com/office/drawing/2014/main" id="{58C7C55E-C35B-401E-9068-C22F2EE68C87}"/>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a:extLst>
                  <a:ext uri="{FF2B5EF4-FFF2-40B4-BE49-F238E27FC236}">
                    <a16:creationId xmlns:a16="http://schemas.microsoft.com/office/drawing/2014/main" id="{4B71E863-1694-4370-85E9-A4DC7C544C30}"/>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a:extLst>
                  <a:ext uri="{FF2B5EF4-FFF2-40B4-BE49-F238E27FC236}">
                    <a16:creationId xmlns:a16="http://schemas.microsoft.com/office/drawing/2014/main" id="{B6F72D1A-6378-49EA-83B7-3EF500030604}"/>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a:extLst>
                  <a:ext uri="{FF2B5EF4-FFF2-40B4-BE49-F238E27FC236}">
                    <a16:creationId xmlns:a16="http://schemas.microsoft.com/office/drawing/2014/main" id="{7D8F79E4-2781-44A0-A4FB-9F34DDD998C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a:extLst>
                  <a:ext uri="{FF2B5EF4-FFF2-40B4-BE49-F238E27FC236}">
                    <a16:creationId xmlns:a16="http://schemas.microsoft.com/office/drawing/2014/main" id="{112401E9-7F6C-44FD-BFDB-6AB513E34F13}"/>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a:extLst>
                  <a:ext uri="{FF2B5EF4-FFF2-40B4-BE49-F238E27FC236}">
                    <a16:creationId xmlns:a16="http://schemas.microsoft.com/office/drawing/2014/main" id="{70EF4569-106C-4743-8A96-58E8F8914E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a:extLst>
                  <a:ext uri="{FF2B5EF4-FFF2-40B4-BE49-F238E27FC236}">
                    <a16:creationId xmlns:a16="http://schemas.microsoft.com/office/drawing/2014/main" id="{A8672656-3AB6-45FA-9178-6EEA584AC60F}"/>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a:extLst>
                  <a:ext uri="{FF2B5EF4-FFF2-40B4-BE49-F238E27FC236}">
                    <a16:creationId xmlns:a16="http://schemas.microsoft.com/office/drawing/2014/main" id="{3BE34346-DF8F-40ED-9960-375A6B408972}"/>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a:extLst>
                  <a:ext uri="{FF2B5EF4-FFF2-40B4-BE49-F238E27FC236}">
                    <a16:creationId xmlns:a16="http://schemas.microsoft.com/office/drawing/2014/main" id="{D2F41219-5DFE-4991-8A7E-D81EC1C2B5E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a:extLst>
                  <a:ext uri="{FF2B5EF4-FFF2-40B4-BE49-F238E27FC236}">
                    <a16:creationId xmlns:a16="http://schemas.microsoft.com/office/drawing/2014/main" id="{631B6AB5-7C4A-4437-A6BF-C6A236896589}"/>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a:extLst>
                  <a:ext uri="{FF2B5EF4-FFF2-40B4-BE49-F238E27FC236}">
                    <a16:creationId xmlns:a16="http://schemas.microsoft.com/office/drawing/2014/main" id="{897203B5-EF0D-4F4C-A4B6-B5582F7D6A7E}"/>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a:extLst>
                  <a:ext uri="{FF2B5EF4-FFF2-40B4-BE49-F238E27FC236}">
                    <a16:creationId xmlns:a16="http://schemas.microsoft.com/office/drawing/2014/main" id="{F7733105-9EB9-4EF2-8F40-6AD21A844C7D}"/>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a:extLst>
                  <a:ext uri="{FF2B5EF4-FFF2-40B4-BE49-F238E27FC236}">
                    <a16:creationId xmlns:a16="http://schemas.microsoft.com/office/drawing/2014/main" id="{E63EBB4B-F5A7-4554-A0C3-AED6ACAE8C3F}"/>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a:extLst>
                  <a:ext uri="{FF2B5EF4-FFF2-40B4-BE49-F238E27FC236}">
                    <a16:creationId xmlns:a16="http://schemas.microsoft.com/office/drawing/2014/main" id="{CCC74397-5624-4735-BE79-E16C6A12912A}"/>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a:extLst>
                  <a:ext uri="{FF2B5EF4-FFF2-40B4-BE49-F238E27FC236}">
                    <a16:creationId xmlns:a16="http://schemas.microsoft.com/office/drawing/2014/main" id="{A9A30123-68A7-4CAF-ACA1-E089D30CE5F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a:extLst>
                  <a:ext uri="{FF2B5EF4-FFF2-40B4-BE49-F238E27FC236}">
                    <a16:creationId xmlns:a16="http://schemas.microsoft.com/office/drawing/2014/main" id="{341E089E-6C28-47B4-8F8D-DC7B2964BFDE}"/>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a:extLst>
                  <a:ext uri="{FF2B5EF4-FFF2-40B4-BE49-F238E27FC236}">
                    <a16:creationId xmlns:a16="http://schemas.microsoft.com/office/drawing/2014/main" id="{60C3E376-3FA2-4F28-8E26-5126E54F2D37}"/>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a:extLst>
                  <a:ext uri="{FF2B5EF4-FFF2-40B4-BE49-F238E27FC236}">
                    <a16:creationId xmlns:a16="http://schemas.microsoft.com/office/drawing/2014/main" id="{4452E443-8362-453F-8594-E2C5D05D3398}"/>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a:extLst>
                  <a:ext uri="{FF2B5EF4-FFF2-40B4-BE49-F238E27FC236}">
                    <a16:creationId xmlns:a16="http://schemas.microsoft.com/office/drawing/2014/main" id="{C2043C4D-27CC-45D6-9A62-966A77DD5812}"/>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a:extLst>
                  <a:ext uri="{FF2B5EF4-FFF2-40B4-BE49-F238E27FC236}">
                    <a16:creationId xmlns:a16="http://schemas.microsoft.com/office/drawing/2014/main" id="{F2D98196-D099-495E-A828-A073967D67FB}"/>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a:extLst>
                  <a:ext uri="{FF2B5EF4-FFF2-40B4-BE49-F238E27FC236}">
                    <a16:creationId xmlns:a16="http://schemas.microsoft.com/office/drawing/2014/main" id="{68586E33-BCEF-4B0E-95AC-B1E8EA25C6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a:extLst>
                  <a:ext uri="{FF2B5EF4-FFF2-40B4-BE49-F238E27FC236}">
                    <a16:creationId xmlns:a16="http://schemas.microsoft.com/office/drawing/2014/main" id="{D088D3EB-C95E-441B-8F56-F04DDB19F1B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a:extLst>
                  <a:ext uri="{FF2B5EF4-FFF2-40B4-BE49-F238E27FC236}">
                    <a16:creationId xmlns:a16="http://schemas.microsoft.com/office/drawing/2014/main" id="{635A3D28-BCDB-445F-800B-8DE8585F6A30}"/>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a:extLst>
                  <a:ext uri="{FF2B5EF4-FFF2-40B4-BE49-F238E27FC236}">
                    <a16:creationId xmlns:a16="http://schemas.microsoft.com/office/drawing/2014/main" id="{49C1D7F6-B9CD-46FF-9058-CD4E3DC2EC5C}"/>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a:extLst>
                  <a:ext uri="{FF2B5EF4-FFF2-40B4-BE49-F238E27FC236}">
                    <a16:creationId xmlns:a16="http://schemas.microsoft.com/office/drawing/2014/main" id="{9942B8B8-7819-434C-902E-8BF793967CF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a:extLst>
                  <a:ext uri="{FF2B5EF4-FFF2-40B4-BE49-F238E27FC236}">
                    <a16:creationId xmlns:a16="http://schemas.microsoft.com/office/drawing/2014/main" id="{CDF6FF28-FCCB-4FD3-B5EC-8F9E3F4A1F0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a:extLst>
                  <a:ext uri="{FF2B5EF4-FFF2-40B4-BE49-F238E27FC236}">
                    <a16:creationId xmlns:a16="http://schemas.microsoft.com/office/drawing/2014/main" id="{36634934-EC58-49CF-8AF5-0D1AD757663A}"/>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a:extLst>
                  <a:ext uri="{FF2B5EF4-FFF2-40B4-BE49-F238E27FC236}">
                    <a16:creationId xmlns:a16="http://schemas.microsoft.com/office/drawing/2014/main" id="{2A938075-EEBB-426F-AAEF-8DB877F1BF9F}"/>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a:extLst>
                  <a:ext uri="{FF2B5EF4-FFF2-40B4-BE49-F238E27FC236}">
                    <a16:creationId xmlns:a16="http://schemas.microsoft.com/office/drawing/2014/main" id="{9CF2395A-C8FA-4CE0-BADE-AD9620DCAC9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a:extLst>
                  <a:ext uri="{FF2B5EF4-FFF2-40B4-BE49-F238E27FC236}">
                    <a16:creationId xmlns:a16="http://schemas.microsoft.com/office/drawing/2014/main" id="{724C8CBB-AE30-4BDE-9609-6AD9DC4F1A8E}"/>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a:extLst>
                  <a:ext uri="{FF2B5EF4-FFF2-40B4-BE49-F238E27FC236}">
                    <a16:creationId xmlns:a16="http://schemas.microsoft.com/office/drawing/2014/main" id="{75077D00-21A4-4EA4-A836-2E6F377DC283}"/>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a:extLst>
                  <a:ext uri="{FF2B5EF4-FFF2-40B4-BE49-F238E27FC236}">
                    <a16:creationId xmlns:a16="http://schemas.microsoft.com/office/drawing/2014/main" id="{BFE1D84B-3E9B-4355-AB70-29BD0813469B}"/>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a:extLst>
                  <a:ext uri="{FF2B5EF4-FFF2-40B4-BE49-F238E27FC236}">
                    <a16:creationId xmlns:a16="http://schemas.microsoft.com/office/drawing/2014/main" id="{7E91096F-72A7-40D5-8D94-E473A526218C}"/>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a:extLst>
                  <a:ext uri="{FF2B5EF4-FFF2-40B4-BE49-F238E27FC236}">
                    <a16:creationId xmlns:a16="http://schemas.microsoft.com/office/drawing/2014/main" id="{0EB75445-3187-4401-86FD-A85FA620C85F}"/>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a:extLst>
                  <a:ext uri="{FF2B5EF4-FFF2-40B4-BE49-F238E27FC236}">
                    <a16:creationId xmlns:a16="http://schemas.microsoft.com/office/drawing/2014/main" id="{1D95CA2E-E941-4D26-B91B-7CDAE8112AC0}"/>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a:extLst>
                  <a:ext uri="{FF2B5EF4-FFF2-40B4-BE49-F238E27FC236}">
                    <a16:creationId xmlns:a16="http://schemas.microsoft.com/office/drawing/2014/main" id="{8A8CFFAC-749B-484A-8C17-634131D9C09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a:extLst>
                  <a:ext uri="{FF2B5EF4-FFF2-40B4-BE49-F238E27FC236}">
                    <a16:creationId xmlns:a16="http://schemas.microsoft.com/office/drawing/2014/main" id="{3125F4A7-EAFB-49D2-848F-8D0C044BE27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a:extLst>
                  <a:ext uri="{FF2B5EF4-FFF2-40B4-BE49-F238E27FC236}">
                    <a16:creationId xmlns:a16="http://schemas.microsoft.com/office/drawing/2014/main" id="{B9B9B3BB-4B8E-4C75-96EA-4C2048C6F232}"/>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a:extLst>
                  <a:ext uri="{FF2B5EF4-FFF2-40B4-BE49-F238E27FC236}">
                    <a16:creationId xmlns:a16="http://schemas.microsoft.com/office/drawing/2014/main" id="{9017FF82-4E07-4642-AD9E-BB96D42BD639}"/>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a:extLst>
                  <a:ext uri="{FF2B5EF4-FFF2-40B4-BE49-F238E27FC236}">
                    <a16:creationId xmlns:a16="http://schemas.microsoft.com/office/drawing/2014/main" id="{6B1971AE-14DC-4045-882C-6B2E0CE3B16B}"/>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a:extLst>
                  <a:ext uri="{FF2B5EF4-FFF2-40B4-BE49-F238E27FC236}">
                    <a16:creationId xmlns:a16="http://schemas.microsoft.com/office/drawing/2014/main" id="{AA8CD457-0651-4ECC-81C7-C21EE779EDDA}"/>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a:extLst>
                  <a:ext uri="{FF2B5EF4-FFF2-40B4-BE49-F238E27FC236}">
                    <a16:creationId xmlns:a16="http://schemas.microsoft.com/office/drawing/2014/main" id="{65833210-69A5-47FF-8EA9-99D9E28B8D6D}"/>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a:extLst>
                  <a:ext uri="{FF2B5EF4-FFF2-40B4-BE49-F238E27FC236}">
                    <a16:creationId xmlns:a16="http://schemas.microsoft.com/office/drawing/2014/main" id="{C04C7A32-9FAA-4F63-9C56-4924343522E5}"/>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a:extLst>
                  <a:ext uri="{FF2B5EF4-FFF2-40B4-BE49-F238E27FC236}">
                    <a16:creationId xmlns:a16="http://schemas.microsoft.com/office/drawing/2014/main" id="{49DC777D-C77C-4470-B4AF-C884887B0C9C}"/>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a:extLst>
                  <a:ext uri="{FF2B5EF4-FFF2-40B4-BE49-F238E27FC236}">
                    <a16:creationId xmlns:a16="http://schemas.microsoft.com/office/drawing/2014/main" id="{158BF1D0-C876-400E-A139-5CE34D9B7581}"/>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a:extLst>
                  <a:ext uri="{FF2B5EF4-FFF2-40B4-BE49-F238E27FC236}">
                    <a16:creationId xmlns:a16="http://schemas.microsoft.com/office/drawing/2014/main" id="{12B92D7A-51EB-488C-8B4A-2DA48105CA0C}"/>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a:extLst>
                  <a:ext uri="{FF2B5EF4-FFF2-40B4-BE49-F238E27FC236}">
                    <a16:creationId xmlns:a16="http://schemas.microsoft.com/office/drawing/2014/main" id="{36F35362-EC6C-4B99-8EA0-B2E5F7E5754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a:extLst>
                  <a:ext uri="{FF2B5EF4-FFF2-40B4-BE49-F238E27FC236}">
                    <a16:creationId xmlns:a16="http://schemas.microsoft.com/office/drawing/2014/main" id="{E198CDFA-E8E4-4AB8-8152-70D0A99017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a:extLst>
                  <a:ext uri="{FF2B5EF4-FFF2-40B4-BE49-F238E27FC236}">
                    <a16:creationId xmlns:a16="http://schemas.microsoft.com/office/drawing/2014/main" id="{0A6E867E-E4D5-4962-B1E3-40C1EBAD454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a:extLst>
                  <a:ext uri="{FF2B5EF4-FFF2-40B4-BE49-F238E27FC236}">
                    <a16:creationId xmlns:a16="http://schemas.microsoft.com/office/drawing/2014/main" id="{80E476FD-96DE-446C-867F-9D329645237F}"/>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a:extLst>
                  <a:ext uri="{FF2B5EF4-FFF2-40B4-BE49-F238E27FC236}">
                    <a16:creationId xmlns:a16="http://schemas.microsoft.com/office/drawing/2014/main" id="{2A4B1DEE-9DE5-44FA-999C-35FC48FFD87B}"/>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a:extLst>
                  <a:ext uri="{FF2B5EF4-FFF2-40B4-BE49-F238E27FC236}">
                    <a16:creationId xmlns:a16="http://schemas.microsoft.com/office/drawing/2014/main" id="{B0466F5E-3E96-4F81-8A0D-03BE09971D09}"/>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a:extLst>
                  <a:ext uri="{FF2B5EF4-FFF2-40B4-BE49-F238E27FC236}">
                    <a16:creationId xmlns:a16="http://schemas.microsoft.com/office/drawing/2014/main" id="{7F10273E-D499-4A93-806B-29552CFEAB9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a:extLst>
                  <a:ext uri="{FF2B5EF4-FFF2-40B4-BE49-F238E27FC236}">
                    <a16:creationId xmlns:a16="http://schemas.microsoft.com/office/drawing/2014/main" id="{9F109E66-58F5-49F9-A8FA-C2C6B9D3314D}"/>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a:extLst>
                  <a:ext uri="{FF2B5EF4-FFF2-40B4-BE49-F238E27FC236}">
                    <a16:creationId xmlns:a16="http://schemas.microsoft.com/office/drawing/2014/main" id="{BEFEAFE3-481D-4BD8-8E0E-FD2D6514759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a:extLst>
                  <a:ext uri="{FF2B5EF4-FFF2-40B4-BE49-F238E27FC236}">
                    <a16:creationId xmlns:a16="http://schemas.microsoft.com/office/drawing/2014/main" id="{4D9F94D2-04D5-4055-ABB3-12E2D54D9168}"/>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a:extLst>
                  <a:ext uri="{FF2B5EF4-FFF2-40B4-BE49-F238E27FC236}">
                    <a16:creationId xmlns:a16="http://schemas.microsoft.com/office/drawing/2014/main" id="{8DF12218-DA8B-4C9D-AC25-6E4EB9E5157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a:extLst>
                  <a:ext uri="{FF2B5EF4-FFF2-40B4-BE49-F238E27FC236}">
                    <a16:creationId xmlns:a16="http://schemas.microsoft.com/office/drawing/2014/main" id="{0EBFC3D4-98BB-45EA-B787-42AD1392C199}"/>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a:extLst>
                  <a:ext uri="{FF2B5EF4-FFF2-40B4-BE49-F238E27FC236}">
                    <a16:creationId xmlns:a16="http://schemas.microsoft.com/office/drawing/2014/main" id="{B012490F-C6CB-4B2B-ACEE-164410E430A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a:extLst>
                  <a:ext uri="{FF2B5EF4-FFF2-40B4-BE49-F238E27FC236}">
                    <a16:creationId xmlns:a16="http://schemas.microsoft.com/office/drawing/2014/main" id="{C8A0CEBF-7017-4AE8-B110-4FB98A0931A1}"/>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a:extLst>
                  <a:ext uri="{FF2B5EF4-FFF2-40B4-BE49-F238E27FC236}">
                    <a16:creationId xmlns:a16="http://schemas.microsoft.com/office/drawing/2014/main" id="{BFB90B3C-B2E2-41FC-852F-20935BD58D3F}"/>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a:extLst>
                  <a:ext uri="{FF2B5EF4-FFF2-40B4-BE49-F238E27FC236}">
                    <a16:creationId xmlns:a16="http://schemas.microsoft.com/office/drawing/2014/main" id="{AD216D02-05DA-4573-8119-B89DD39D163C}"/>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a:extLst>
                  <a:ext uri="{FF2B5EF4-FFF2-40B4-BE49-F238E27FC236}">
                    <a16:creationId xmlns:a16="http://schemas.microsoft.com/office/drawing/2014/main" id="{4AD95CA3-812D-4706-A483-37C60CEFCF96}"/>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a:extLst>
                  <a:ext uri="{FF2B5EF4-FFF2-40B4-BE49-F238E27FC236}">
                    <a16:creationId xmlns:a16="http://schemas.microsoft.com/office/drawing/2014/main" id="{ED7350CE-E616-42AC-8E07-41E9A7A07CA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a:extLst>
                  <a:ext uri="{FF2B5EF4-FFF2-40B4-BE49-F238E27FC236}">
                    <a16:creationId xmlns:a16="http://schemas.microsoft.com/office/drawing/2014/main" id="{87A359AE-1FD7-4EC0-9759-55B2173A6EFD}"/>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a:extLst>
                  <a:ext uri="{FF2B5EF4-FFF2-40B4-BE49-F238E27FC236}">
                    <a16:creationId xmlns:a16="http://schemas.microsoft.com/office/drawing/2014/main" id="{97A88E14-719D-4D47-A0A1-80D6780E8EED}"/>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a:extLst>
                  <a:ext uri="{FF2B5EF4-FFF2-40B4-BE49-F238E27FC236}">
                    <a16:creationId xmlns:a16="http://schemas.microsoft.com/office/drawing/2014/main" id="{D16E2313-CE29-4A31-AC81-790178F4746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a:extLst>
                  <a:ext uri="{FF2B5EF4-FFF2-40B4-BE49-F238E27FC236}">
                    <a16:creationId xmlns:a16="http://schemas.microsoft.com/office/drawing/2014/main" id="{1D1C4F29-D833-4964-B939-3B727AE1EA41}"/>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a:extLst>
                  <a:ext uri="{FF2B5EF4-FFF2-40B4-BE49-F238E27FC236}">
                    <a16:creationId xmlns:a16="http://schemas.microsoft.com/office/drawing/2014/main" id="{4AAC2964-5640-4A4F-AF95-C44533263206}"/>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a:extLst>
                  <a:ext uri="{FF2B5EF4-FFF2-40B4-BE49-F238E27FC236}">
                    <a16:creationId xmlns:a16="http://schemas.microsoft.com/office/drawing/2014/main" id="{234E3EAE-3024-4122-B3C9-D19EF89411B2}"/>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a:extLst>
                  <a:ext uri="{FF2B5EF4-FFF2-40B4-BE49-F238E27FC236}">
                    <a16:creationId xmlns:a16="http://schemas.microsoft.com/office/drawing/2014/main" id="{28FD952A-B49E-4AFD-BE46-A826C893BA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a:extLst>
                  <a:ext uri="{FF2B5EF4-FFF2-40B4-BE49-F238E27FC236}">
                    <a16:creationId xmlns:a16="http://schemas.microsoft.com/office/drawing/2014/main" id="{A8F11D09-106F-4800-8537-1511F52735A8}"/>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a:extLst>
                  <a:ext uri="{FF2B5EF4-FFF2-40B4-BE49-F238E27FC236}">
                    <a16:creationId xmlns:a16="http://schemas.microsoft.com/office/drawing/2014/main" id="{628B2A9C-BF81-4C2A-A82F-094822D91962}"/>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a:extLst>
                  <a:ext uri="{FF2B5EF4-FFF2-40B4-BE49-F238E27FC236}">
                    <a16:creationId xmlns:a16="http://schemas.microsoft.com/office/drawing/2014/main" id="{67DB4930-228B-47AF-AAF7-1BF8F1B48A13}"/>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a:extLst>
                  <a:ext uri="{FF2B5EF4-FFF2-40B4-BE49-F238E27FC236}">
                    <a16:creationId xmlns:a16="http://schemas.microsoft.com/office/drawing/2014/main" id="{5C000D14-C33C-4ABC-8859-916548DDFFB4}"/>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a:extLst>
                  <a:ext uri="{FF2B5EF4-FFF2-40B4-BE49-F238E27FC236}">
                    <a16:creationId xmlns:a16="http://schemas.microsoft.com/office/drawing/2014/main" id="{EFD3C8C8-BB59-449C-B55E-01F014FF2BD1}"/>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a:extLst>
                  <a:ext uri="{FF2B5EF4-FFF2-40B4-BE49-F238E27FC236}">
                    <a16:creationId xmlns:a16="http://schemas.microsoft.com/office/drawing/2014/main" id="{F67091D2-B1F6-4D9C-BE4A-EE3988A464AF}"/>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a:extLst>
                  <a:ext uri="{FF2B5EF4-FFF2-40B4-BE49-F238E27FC236}">
                    <a16:creationId xmlns:a16="http://schemas.microsoft.com/office/drawing/2014/main" id="{E696DB2D-BF32-49CF-A3D0-B5BCFFFC3A7C}"/>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a:extLst>
                  <a:ext uri="{FF2B5EF4-FFF2-40B4-BE49-F238E27FC236}">
                    <a16:creationId xmlns:a16="http://schemas.microsoft.com/office/drawing/2014/main" id="{DA9DFC77-4503-4E27-81F8-4EC423EE7F26}"/>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a:extLst>
                  <a:ext uri="{FF2B5EF4-FFF2-40B4-BE49-F238E27FC236}">
                    <a16:creationId xmlns:a16="http://schemas.microsoft.com/office/drawing/2014/main" id="{C9750606-8257-49A8-BAC6-8AF5245F225F}"/>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a:extLst>
                  <a:ext uri="{FF2B5EF4-FFF2-40B4-BE49-F238E27FC236}">
                    <a16:creationId xmlns:a16="http://schemas.microsoft.com/office/drawing/2014/main" id="{1FAF9961-6FEB-4F37-AA12-4123C2F348C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a:extLst>
                  <a:ext uri="{FF2B5EF4-FFF2-40B4-BE49-F238E27FC236}">
                    <a16:creationId xmlns:a16="http://schemas.microsoft.com/office/drawing/2014/main" id="{ECEB85EF-07A3-4915-972B-41652BD77A0A}"/>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a:extLst>
                  <a:ext uri="{FF2B5EF4-FFF2-40B4-BE49-F238E27FC236}">
                    <a16:creationId xmlns:a16="http://schemas.microsoft.com/office/drawing/2014/main" id="{70E3C169-E198-408B-8C0B-6D107638EEA4}"/>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a:extLst>
                  <a:ext uri="{FF2B5EF4-FFF2-40B4-BE49-F238E27FC236}">
                    <a16:creationId xmlns:a16="http://schemas.microsoft.com/office/drawing/2014/main" id="{F55D2648-69AF-4F06-B4E2-ED7EB64562C0}"/>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a:extLst>
                  <a:ext uri="{FF2B5EF4-FFF2-40B4-BE49-F238E27FC236}">
                    <a16:creationId xmlns:a16="http://schemas.microsoft.com/office/drawing/2014/main" id="{808EE613-DBD4-40A5-B2FC-FFE52B379596}"/>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a:extLst>
                  <a:ext uri="{FF2B5EF4-FFF2-40B4-BE49-F238E27FC236}">
                    <a16:creationId xmlns:a16="http://schemas.microsoft.com/office/drawing/2014/main" id="{5CF13D94-C51E-4F0C-93ED-89C74D5967D4}"/>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a:extLst>
                  <a:ext uri="{FF2B5EF4-FFF2-40B4-BE49-F238E27FC236}">
                    <a16:creationId xmlns:a16="http://schemas.microsoft.com/office/drawing/2014/main" id="{D02372BC-9E3F-430B-9E13-B750B7548287}"/>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a:extLst>
                  <a:ext uri="{FF2B5EF4-FFF2-40B4-BE49-F238E27FC236}">
                    <a16:creationId xmlns:a16="http://schemas.microsoft.com/office/drawing/2014/main" id="{5CC5A4DF-827D-4F25-A560-89C50AFC96F9}"/>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a:extLst>
                  <a:ext uri="{FF2B5EF4-FFF2-40B4-BE49-F238E27FC236}">
                    <a16:creationId xmlns:a16="http://schemas.microsoft.com/office/drawing/2014/main" id="{C664ED74-3F99-4CD6-9B08-8C66D3C2384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a:extLst>
                  <a:ext uri="{FF2B5EF4-FFF2-40B4-BE49-F238E27FC236}">
                    <a16:creationId xmlns:a16="http://schemas.microsoft.com/office/drawing/2014/main" id="{A366A050-ABC8-404E-9D19-88C1BFD746AD}"/>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a:extLst>
                  <a:ext uri="{FF2B5EF4-FFF2-40B4-BE49-F238E27FC236}">
                    <a16:creationId xmlns:a16="http://schemas.microsoft.com/office/drawing/2014/main" id="{E54F9189-EFA8-450C-9A79-2642C2815DC1}"/>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a:extLst>
                  <a:ext uri="{FF2B5EF4-FFF2-40B4-BE49-F238E27FC236}">
                    <a16:creationId xmlns:a16="http://schemas.microsoft.com/office/drawing/2014/main" id="{83474EF4-3910-4D27-8CE9-6B0571690FB0}"/>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a:extLst>
                  <a:ext uri="{FF2B5EF4-FFF2-40B4-BE49-F238E27FC236}">
                    <a16:creationId xmlns:a16="http://schemas.microsoft.com/office/drawing/2014/main" id="{07AF992F-ECBF-4DC7-AAD7-C89A905F51C3}"/>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a:extLst>
                  <a:ext uri="{FF2B5EF4-FFF2-40B4-BE49-F238E27FC236}">
                    <a16:creationId xmlns:a16="http://schemas.microsoft.com/office/drawing/2014/main" id="{8DF44771-0BBE-4ABF-A1A0-4F21168E9496}"/>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a:extLst>
                  <a:ext uri="{FF2B5EF4-FFF2-40B4-BE49-F238E27FC236}">
                    <a16:creationId xmlns:a16="http://schemas.microsoft.com/office/drawing/2014/main" id="{A83A06AC-4FF7-4E63-8018-3EC97686E21C}"/>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a:extLst>
                  <a:ext uri="{FF2B5EF4-FFF2-40B4-BE49-F238E27FC236}">
                    <a16:creationId xmlns:a16="http://schemas.microsoft.com/office/drawing/2014/main" id="{CF2D1DA8-92C8-41E9-B8CA-AA39868CBF09}"/>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a:extLst>
                  <a:ext uri="{FF2B5EF4-FFF2-40B4-BE49-F238E27FC236}">
                    <a16:creationId xmlns:a16="http://schemas.microsoft.com/office/drawing/2014/main" id="{CE7EB8CC-07A4-47A7-928A-8984C4706850}"/>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a:extLst>
                  <a:ext uri="{FF2B5EF4-FFF2-40B4-BE49-F238E27FC236}">
                    <a16:creationId xmlns:a16="http://schemas.microsoft.com/office/drawing/2014/main" id="{DD8F57F4-0054-4907-A5A4-FEA9B509AD3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a:extLst>
                  <a:ext uri="{FF2B5EF4-FFF2-40B4-BE49-F238E27FC236}">
                    <a16:creationId xmlns:a16="http://schemas.microsoft.com/office/drawing/2014/main" id="{60ED5BA9-E036-40AE-A6CC-0DECB39D5A46}"/>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a:extLst>
                  <a:ext uri="{FF2B5EF4-FFF2-40B4-BE49-F238E27FC236}">
                    <a16:creationId xmlns:a16="http://schemas.microsoft.com/office/drawing/2014/main" id="{0FD10507-E725-4668-A9B2-F1C23A57A16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a:extLst>
                  <a:ext uri="{FF2B5EF4-FFF2-40B4-BE49-F238E27FC236}">
                    <a16:creationId xmlns:a16="http://schemas.microsoft.com/office/drawing/2014/main" id="{D1C0A19B-7E91-4068-9AA4-14FA512E22BD}"/>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a:extLst>
                  <a:ext uri="{FF2B5EF4-FFF2-40B4-BE49-F238E27FC236}">
                    <a16:creationId xmlns:a16="http://schemas.microsoft.com/office/drawing/2014/main" id="{280850D2-6E89-4131-9FB7-A009F965BDEB}"/>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a:extLst>
                  <a:ext uri="{FF2B5EF4-FFF2-40B4-BE49-F238E27FC236}">
                    <a16:creationId xmlns:a16="http://schemas.microsoft.com/office/drawing/2014/main" id="{9FE1F233-525B-490D-92CE-E84B86136916}"/>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a:extLst>
                  <a:ext uri="{FF2B5EF4-FFF2-40B4-BE49-F238E27FC236}">
                    <a16:creationId xmlns:a16="http://schemas.microsoft.com/office/drawing/2014/main" id="{7181D01C-96B5-44C1-A386-30CE0F738E0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a:extLst>
                  <a:ext uri="{FF2B5EF4-FFF2-40B4-BE49-F238E27FC236}">
                    <a16:creationId xmlns:a16="http://schemas.microsoft.com/office/drawing/2014/main" id="{E2B633A1-C30D-4403-AC8F-43AC6B9B7EA1}"/>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a:extLst>
                  <a:ext uri="{FF2B5EF4-FFF2-40B4-BE49-F238E27FC236}">
                    <a16:creationId xmlns:a16="http://schemas.microsoft.com/office/drawing/2014/main" id="{6A8ADFAF-7B99-4AF5-8AD0-6F6396B1E2AC}"/>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a:extLst>
                  <a:ext uri="{FF2B5EF4-FFF2-40B4-BE49-F238E27FC236}">
                    <a16:creationId xmlns:a16="http://schemas.microsoft.com/office/drawing/2014/main" id="{BF24EED6-9FF6-4D3B-B888-7C128BA748FD}"/>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a:extLst>
                  <a:ext uri="{FF2B5EF4-FFF2-40B4-BE49-F238E27FC236}">
                    <a16:creationId xmlns:a16="http://schemas.microsoft.com/office/drawing/2014/main" id="{6120BD91-6B39-4427-90EE-7F3AA46700A4}"/>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a:extLst>
                  <a:ext uri="{FF2B5EF4-FFF2-40B4-BE49-F238E27FC236}">
                    <a16:creationId xmlns:a16="http://schemas.microsoft.com/office/drawing/2014/main" id="{99BA16F9-242B-4140-BC3F-17E348414733}"/>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a:extLst>
                  <a:ext uri="{FF2B5EF4-FFF2-40B4-BE49-F238E27FC236}">
                    <a16:creationId xmlns:a16="http://schemas.microsoft.com/office/drawing/2014/main" id="{814ACF54-DEC1-429C-85FA-022FE7302222}"/>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a:extLst>
                  <a:ext uri="{FF2B5EF4-FFF2-40B4-BE49-F238E27FC236}">
                    <a16:creationId xmlns:a16="http://schemas.microsoft.com/office/drawing/2014/main" id="{8E30803D-601A-44AA-8D2C-F89DB4ADF487}"/>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a:extLst>
                  <a:ext uri="{FF2B5EF4-FFF2-40B4-BE49-F238E27FC236}">
                    <a16:creationId xmlns:a16="http://schemas.microsoft.com/office/drawing/2014/main" id="{4E6EEE87-0C42-4413-8EA5-706C464D32B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a:extLst>
                  <a:ext uri="{FF2B5EF4-FFF2-40B4-BE49-F238E27FC236}">
                    <a16:creationId xmlns:a16="http://schemas.microsoft.com/office/drawing/2014/main" id="{0832DF18-6AAF-4499-8D30-5A79B18EC003}"/>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a:extLst>
                  <a:ext uri="{FF2B5EF4-FFF2-40B4-BE49-F238E27FC236}">
                    <a16:creationId xmlns:a16="http://schemas.microsoft.com/office/drawing/2014/main" id="{4AD66F08-011B-4A20-B1E5-D3A9A35AA4EB}"/>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a:extLst>
                  <a:ext uri="{FF2B5EF4-FFF2-40B4-BE49-F238E27FC236}">
                    <a16:creationId xmlns:a16="http://schemas.microsoft.com/office/drawing/2014/main" id="{BBD23BB3-08F2-47BC-B141-4E6ED9492AA2}"/>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a:extLst>
                  <a:ext uri="{FF2B5EF4-FFF2-40B4-BE49-F238E27FC236}">
                    <a16:creationId xmlns:a16="http://schemas.microsoft.com/office/drawing/2014/main" id="{B3CE711A-2069-42C1-98C4-4508B5943F6A}"/>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a:extLst>
                  <a:ext uri="{FF2B5EF4-FFF2-40B4-BE49-F238E27FC236}">
                    <a16:creationId xmlns:a16="http://schemas.microsoft.com/office/drawing/2014/main" id="{26B8F21B-C222-4784-8D4C-7D5D24EA1F38}"/>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a:extLst>
                  <a:ext uri="{FF2B5EF4-FFF2-40B4-BE49-F238E27FC236}">
                    <a16:creationId xmlns:a16="http://schemas.microsoft.com/office/drawing/2014/main" id="{58C4C653-04CF-45EA-92F4-3B76B0AA9719}"/>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a:extLst>
                  <a:ext uri="{FF2B5EF4-FFF2-40B4-BE49-F238E27FC236}">
                    <a16:creationId xmlns:a16="http://schemas.microsoft.com/office/drawing/2014/main" id="{755FD61D-1008-46FD-86B1-4F633814A45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a:extLst>
                  <a:ext uri="{FF2B5EF4-FFF2-40B4-BE49-F238E27FC236}">
                    <a16:creationId xmlns:a16="http://schemas.microsoft.com/office/drawing/2014/main" id="{A3DBC891-2610-4AC1-B1D3-806E504EF435}"/>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a:extLst>
                  <a:ext uri="{FF2B5EF4-FFF2-40B4-BE49-F238E27FC236}">
                    <a16:creationId xmlns:a16="http://schemas.microsoft.com/office/drawing/2014/main" id="{4D9F77CB-AC06-45E2-B791-BA0A7FC6A6C5}"/>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a:extLst>
                  <a:ext uri="{FF2B5EF4-FFF2-40B4-BE49-F238E27FC236}">
                    <a16:creationId xmlns:a16="http://schemas.microsoft.com/office/drawing/2014/main" id="{9006458F-4478-468F-ADDA-3A1A260F2798}"/>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a:extLst>
                  <a:ext uri="{FF2B5EF4-FFF2-40B4-BE49-F238E27FC236}">
                    <a16:creationId xmlns:a16="http://schemas.microsoft.com/office/drawing/2014/main" id="{366818E9-6C2E-4220-8542-BD64F8B7EE81}"/>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a:extLst>
                  <a:ext uri="{FF2B5EF4-FFF2-40B4-BE49-F238E27FC236}">
                    <a16:creationId xmlns:a16="http://schemas.microsoft.com/office/drawing/2014/main" id="{BD7BF3C8-FAD3-44BA-A91A-7FCE6DCE83E9}"/>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a:extLst>
                  <a:ext uri="{FF2B5EF4-FFF2-40B4-BE49-F238E27FC236}">
                    <a16:creationId xmlns:a16="http://schemas.microsoft.com/office/drawing/2014/main" id="{A675950D-FE3F-4100-8304-02525FC59CA4}"/>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a:extLst>
                  <a:ext uri="{FF2B5EF4-FFF2-40B4-BE49-F238E27FC236}">
                    <a16:creationId xmlns:a16="http://schemas.microsoft.com/office/drawing/2014/main" id="{67959628-A9E4-4868-B5C4-02A208D9EABC}"/>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a:extLst>
                  <a:ext uri="{FF2B5EF4-FFF2-40B4-BE49-F238E27FC236}">
                    <a16:creationId xmlns:a16="http://schemas.microsoft.com/office/drawing/2014/main" id="{ADECC7F1-0F45-486A-A990-EB276BB3384F}"/>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a:extLst>
                  <a:ext uri="{FF2B5EF4-FFF2-40B4-BE49-F238E27FC236}">
                    <a16:creationId xmlns:a16="http://schemas.microsoft.com/office/drawing/2014/main" id="{1245F143-DC77-4399-A4A7-A1F3B391803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a:extLst>
                  <a:ext uri="{FF2B5EF4-FFF2-40B4-BE49-F238E27FC236}">
                    <a16:creationId xmlns:a16="http://schemas.microsoft.com/office/drawing/2014/main" id="{475F08F8-55E9-4206-9AAE-E916FC31406E}"/>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a:extLst>
                  <a:ext uri="{FF2B5EF4-FFF2-40B4-BE49-F238E27FC236}">
                    <a16:creationId xmlns:a16="http://schemas.microsoft.com/office/drawing/2014/main" id="{B161936D-1B88-4DE0-9773-06D8E71E803C}"/>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a:extLst>
                  <a:ext uri="{FF2B5EF4-FFF2-40B4-BE49-F238E27FC236}">
                    <a16:creationId xmlns:a16="http://schemas.microsoft.com/office/drawing/2014/main" id="{D9EA60CC-AC1F-49D4-94B1-48FD127B43A7}"/>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a:extLst>
                  <a:ext uri="{FF2B5EF4-FFF2-40B4-BE49-F238E27FC236}">
                    <a16:creationId xmlns:a16="http://schemas.microsoft.com/office/drawing/2014/main" id="{56AE36DF-ED72-4751-A123-9AD7BA0CEEE0}"/>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a:extLst>
                  <a:ext uri="{FF2B5EF4-FFF2-40B4-BE49-F238E27FC236}">
                    <a16:creationId xmlns:a16="http://schemas.microsoft.com/office/drawing/2014/main" id="{856DA2E5-CBAE-4B4F-A30B-DFC1EE9B592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a:extLst>
                  <a:ext uri="{FF2B5EF4-FFF2-40B4-BE49-F238E27FC236}">
                    <a16:creationId xmlns:a16="http://schemas.microsoft.com/office/drawing/2014/main" id="{5E60101A-81EF-48E2-B67D-EB8847278D98}"/>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a:extLst>
                  <a:ext uri="{FF2B5EF4-FFF2-40B4-BE49-F238E27FC236}">
                    <a16:creationId xmlns:a16="http://schemas.microsoft.com/office/drawing/2014/main" id="{623BF631-A52C-4AAD-B012-1FD678A1F65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a:extLst>
                  <a:ext uri="{FF2B5EF4-FFF2-40B4-BE49-F238E27FC236}">
                    <a16:creationId xmlns:a16="http://schemas.microsoft.com/office/drawing/2014/main" id="{3BA8C092-E3E4-4EA7-A73A-3BB13B493E2D}"/>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a:extLst>
                  <a:ext uri="{FF2B5EF4-FFF2-40B4-BE49-F238E27FC236}">
                    <a16:creationId xmlns:a16="http://schemas.microsoft.com/office/drawing/2014/main" id="{E4D5F4C5-FFAD-41D1-9E66-8DEA9AE3C68A}"/>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a:extLst>
                  <a:ext uri="{FF2B5EF4-FFF2-40B4-BE49-F238E27FC236}">
                    <a16:creationId xmlns:a16="http://schemas.microsoft.com/office/drawing/2014/main" id="{1B80E2AD-D598-4076-9A70-3FF60D761AAE}"/>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a:extLst>
                  <a:ext uri="{FF2B5EF4-FFF2-40B4-BE49-F238E27FC236}">
                    <a16:creationId xmlns:a16="http://schemas.microsoft.com/office/drawing/2014/main" id="{1E139F40-06E7-4E2F-A479-392BC2D27152}"/>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a:extLst>
                  <a:ext uri="{FF2B5EF4-FFF2-40B4-BE49-F238E27FC236}">
                    <a16:creationId xmlns:a16="http://schemas.microsoft.com/office/drawing/2014/main" id="{57B33B74-723F-44E4-8CF7-F68B6BBEE243}"/>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a:extLst>
                  <a:ext uri="{FF2B5EF4-FFF2-40B4-BE49-F238E27FC236}">
                    <a16:creationId xmlns:a16="http://schemas.microsoft.com/office/drawing/2014/main" id="{3300C380-880A-440E-AD73-941A859A69BF}"/>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a:extLst>
                  <a:ext uri="{FF2B5EF4-FFF2-40B4-BE49-F238E27FC236}">
                    <a16:creationId xmlns:a16="http://schemas.microsoft.com/office/drawing/2014/main" id="{8649CE7C-4F6C-4C19-9A37-881B022144B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a:extLst>
                  <a:ext uri="{FF2B5EF4-FFF2-40B4-BE49-F238E27FC236}">
                    <a16:creationId xmlns:a16="http://schemas.microsoft.com/office/drawing/2014/main" id="{88A320C2-A1D9-4FC0-89CA-B951E12B32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a:extLst>
                <a:ext uri="{FF2B5EF4-FFF2-40B4-BE49-F238E27FC236}">
                  <a16:creationId xmlns:a16="http://schemas.microsoft.com/office/drawing/2014/main" id="{723EE676-95B0-40B5-BB3B-183555D2F1A1}"/>
                </a:ext>
              </a:extLst>
            </p:cNvPr>
            <p:cNvGrpSpPr/>
            <p:nvPr/>
          </p:nvGrpSpPr>
          <p:grpSpPr>
            <a:xfrm>
              <a:off x="10154386" y="4452483"/>
              <a:ext cx="1443404" cy="1443418"/>
              <a:chOff x="5734037" y="3067039"/>
              <a:chExt cx="724483" cy="724489"/>
            </a:xfrm>
            <a:grpFill/>
          </p:grpSpPr>
          <p:sp>
            <p:nvSpPr>
              <p:cNvPr id="20" name="Freeform: Shape 19">
                <a:extLst>
                  <a:ext uri="{FF2B5EF4-FFF2-40B4-BE49-F238E27FC236}">
                    <a16:creationId xmlns:a16="http://schemas.microsoft.com/office/drawing/2014/main" id="{13EE9E24-328D-4967-A7D6-9AD696D5C918}"/>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7F066982-3E06-46AC-8C85-3AA30F5EFDB9}"/>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E699AAE6-74C2-4138-8B31-465764562509}"/>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2FB875D4-122F-435D-8C34-5FA4B0BBE08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A1E1023F-42A9-42FC-86FB-4730DD3158D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19FA068-A7DA-424C-81C0-CCA59AFF291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a:extLst>
                  <a:ext uri="{FF2B5EF4-FFF2-40B4-BE49-F238E27FC236}">
                    <a16:creationId xmlns:a16="http://schemas.microsoft.com/office/drawing/2014/main" id="{76050C48-FA99-47E4-9729-B386AD54EA47}"/>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a:extLst>
                  <a:ext uri="{FF2B5EF4-FFF2-40B4-BE49-F238E27FC236}">
                    <a16:creationId xmlns:a16="http://schemas.microsoft.com/office/drawing/2014/main" id="{A327ECE9-CE51-4C29-9AFB-D740BC96774A}"/>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3314F941-FE16-4684-AD11-40031407E28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A12ED5B2-85E7-4C0F-911D-84166633F6CF}"/>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E16B5A61-8CFF-4FDF-9B21-09C8297A4DAB}"/>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CE0A8595-93E1-4499-86A8-9B43B07C11D1}"/>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2C380735-19C3-47FA-978D-3E9904679374}"/>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CA6B2F2B-1750-4093-AD58-D2AA9CF8266F}"/>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a:extLst>
                  <a:ext uri="{FF2B5EF4-FFF2-40B4-BE49-F238E27FC236}">
                    <a16:creationId xmlns:a16="http://schemas.microsoft.com/office/drawing/2014/main" id="{AB32A52B-3F30-43A0-88FD-9AB3DD78B0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a:extLst>
                  <a:ext uri="{FF2B5EF4-FFF2-40B4-BE49-F238E27FC236}">
                    <a16:creationId xmlns:a16="http://schemas.microsoft.com/office/drawing/2014/main" id="{C94B2563-F4BE-4780-ABE8-8359DBB2371F}"/>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372DFDDB-1231-49CA-84CA-E4BE438A318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930DEA24-357A-4CE2-A894-9CC59149E6BB}"/>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5334C62D-A806-464B-86FF-63BA4B4B7DB0}"/>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DC0AE61D-5513-4496-AF95-4F1FA2D368B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7D604D00-5107-4CA5-8461-DBF2520C1636}"/>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ABF1B949-6E40-46C3-BCE9-DA2A24C5D2AF}"/>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9C0D9DE4-3D59-4B4F-8054-99080988D424}"/>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DF2EC95B-927F-4B94-B878-CD68D0DC4E24}"/>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7001FEFB-AE24-4CF7-8EEF-084BCD466D8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459BD4F3-A5E1-4F7D-A7AB-EF6BED5BE889}"/>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F1687F6E-4940-4782-A3A7-5C9C1552BF4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BEC7FFDC-A904-44D2-8F0B-91A5C76CC514}"/>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EA15C8BC-5975-40E1-A988-EB34FBCF078A}"/>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371BAC0D-2BF9-4781-A7BB-06AA16D0E6C2}"/>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FD04182-650D-498F-A066-FE4C0FA6DA1E}"/>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6E839DFF-01B4-4B5E-9910-024EC8FE1DA7}"/>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0C100C3D-5A4C-4D50-AAEC-07A4457548DE}"/>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C8647050-08AF-4BD8-87C4-CA230312901B}"/>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9A0F33E0-AADA-44E2-A5AC-31DF5EE3D38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32C8FA1D-A02A-4388-9886-69EBC58C077E}"/>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99421FD3-355A-4629-BFAD-527ECD82EE0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a:extLst>
                  <a:ext uri="{FF2B5EF4-FFF2-40B4-BE49-F238E27FC236}">
                    <a16:creationId xmlns:a16="http://schemas.microsoft.com/office/drawing/2014/main" id="{2AB71DCF-EB57-4B33-9FF7-11CA0CB96573}"/>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CE86AA54-A444-4823-A6DC-491E77E34B4A}"/>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a:extLst>
                  <a:ext uri="{FF2B5EF4-FFF2-40B4-BE49-F238E27FC236}">
                    <a16:creationId xmlns:a16="http://schemas.microsoft.com/office/drawing/2014/main" id="{750E2DF6-23A6-4192-BD64-7997AABE595B}"/>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a:extLst>
                  <a:ext uri="{FF2B5EF4-FFF2-40B4-BE49-F238E27FC236}">
                    <a16:creationId xmlns:a16="http://schemas.microsoft.com/office/drawing/2014/main" id="{DC3D9758-1EA4-43A6-8375-DDED592A9AB6}"/>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a:extLst>
                  <a:ext uri="{FF2B5EF4-FFF2-40B4-BE49-F238E27FC236}">
                    <a16:creationId xmlns:a16="http://schemas.microsoft.com/office/drawing/2014/main" id="{1DFC1416-C64A-4C0B-8898-ABAABA0FCBC2}"/>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a:extLst>
                  <a:ext uri="{FF2B5EF4-FFF2-40B4-BE49-F238E27FC236}">
                    <a16:creationId xmlns:a16="http://schemas.microsoft.com/office/drawing/2014/main" id="{D2A221D1-7EAA-4907-A58E-8E81E7BA4748}"/>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a:extLst>
                  <a:ext uri="{FF2B5EF4-FFF2-40B4-BE49-F238E27FC236}">
                    <a16:creationId xmlns:a16="http://schemas.microsoft.com/office/drawing/2014/main" id="{AAC899B4-B060-44A9-9E5E-60A775CE2D41}"/>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a:extLst>
                  <a:ext uri="{FF2B5EF4-FFF2-40B4-BE49-F238E27FC236}">
                    <a16:creationId xmlns:a16="http://schemas.microsoft.com/office/drawing/2014/main" id="{F68A0E9C-6E97-4889-8C4E-1771D6465B4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a:extLst>
                  <a:ext uri="{FF2B5EF4-FFF2-40B4-BE49-F238E27FC236}">
                    <a16:creationId xmlns:a16="http://schemas.microsoft.com/office/drawing/2014/main" id="{D705A29F-351D-4D7D-AB5F-B6A24011D559}"/>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a:extLst>
                  <a:ext uri="{FF2B5EF4-FFF2-40B4-BE49-F238E27FC236}">
                    <a16:creationId xmlns:a16="http://schemas.microsoft.com/office/drawing/2014/main" id="{EC0BB292-2828-40AB-A869-CF6D114F0630}"/>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a:extLst>
                  <a:ext uri="{FF2B5EF4-FFF2-40B4-BE49-F238E27FC236}">
                    <a16:creationId xmlns:a16="http://schemas.microsoft.com/office/drawing/2014/main" id="{78EEFC2A-B463-4C2F-8D33-BA746EEC561E}"/>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a:extLst>
                  <a:ext uri="{FF2B5EF4-FFF2-40B4-BE49-F238E27FC236}">
                    <a16:creationId xmlns:a16="http://schemas.microsoft.com/office/drawing/2014/main" id="{669784EC-901F-43E1-9785-CA274A2E37AE}"/>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a:extLst>
                  <a:ext uri="{FF2B5EF4-FFF2-40B4-BE49-F238E27FC236}">
                    <a16:creationId xmlns:a16="http://schemas.microsoft.com/office/drawing/2014/main" id="{EA79E5A7-5CA0-40FF-86F1-17C44CDA5EE3}"/>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a:extLst>
                  <a:ext uri="{FF2B5EF4-FFF2-40B4-BE49-F238E27FC236}">
                    <a16:creationId xmlns:a16="http://schemas.microsoft.com/office/drawing/2014/main" id="{CA733E24-831B-4F88-B794-2CBF062D1F3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a:extLst>
                  <a:ext uri="{FF2B5EF4-FFF2-40B4-BE49-F238E27FC236}">
                    <a16:creationId xmlns:a16="http://schemas.microsoft.com/office/drawing/2014/main" id="{6C529298-268D-4F6A-8278-B794C72F612D}"/>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a:extLst>
                  <a:ext uri="{FF2B5EF4-FFF2-40B4-BE49-F238E27FC236}">
                    <a16:creationId xmlns:a16="http://schemas.microsoft.com/office/drawing/2014/main" id="{9025A9CB-F748-49F6-BD88-DACA23F6D574}"/>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a:extLst>
                  <a:ext uri="{FF2B5EF4-FFF2-40B4-BE49-F238E27FC236}">
                    <a16:creationId xmlns:a16="http://schemas.microsoft.com/office/drawing/2014/main" id="{54D26918-0834-40FF-888A-16AB573AB42D}"/>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a:extLst>
                  <a:ext uri="{FF2B5EF4-FFF2-40B4-BE49-F238E27FC236}">
                    <a16:creationId xmlns:a16="http://schemas.microsoft.com/office/drawing/2014/main" id="{3BA0D0AD-9F3E-4A88-AD9A-027E61780550}"/>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a:extLst>
                  <a:ext uri="{FF2B5EF4-FFF2-40B4-BE49-F238E27FC236}">
                    <a16:creationId xmlns:a16="http://schemas.microsoft.com/office/drawing/2014/main" id="{C89DCC43-513D-49FC-AF25-83BBD29B7661}"/>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a:extLst>
                  <a:ext uri="{FF2B5EF4-FFF2-40B4-BE49-F238E27FC236}">
                    <a16:creationId xmlns:a16="http://schemas.microsoft.com/office/drawing/2014/main" id="{AFEAF63A-AFBF-4F67-88D7-ADA3D9E00FC4}"/>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a:extLst>
                  <a:ext uri="{FF2B5EF4-FFF2-40B4-BE49-F238E27FC236}">
                    <a16:creationId xmlns:a16="http://schemas.microsoft.com/office/drawing/2014/main" id="{448DE51B-423E-482E-903E-5139E42BDD4C}"/>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a:extLst>
                  <a:ext uri="{FF2B5EF4-FFF2-40B4-BE49-F238E27FC236}">
                    <a16:creationId xmlns:a16="http://schemas.microsoft.com/office/drawing/2014/main" id="{5449ADB8-318D-4965-814B-D6A13F780F1D}"/>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a:extLst>
                  <a:ext uri="{FF2B5EF4-FFF2-40B4-BE49-F238E27FC236}">
                    <a16:creationId xmlns:a16="http://schemas.microsoft.com/office/drawing/2014/main" id="{FD514D12-AA49-408C-BEE1-BBCF4C036159}"/>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a:extLst>
                  <a:ext uri="{FF2B5EF4-FFF2-40B4-BE49-F238E27FC236}">
                    <a16:creationId xmlns:a16="http://schemas.microsoft.com/office/drawing/2014/main" id="{05A785BE-E570-4DB4-8F7F-0AC9077116D8}"/>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a:extLst>
                  <a:ext uri="{FF2B5EF4-FFF2-40B4-BE49-F238E27FC236}">
                    <a16:creationId xmlns:a16="http://schemas.microsoft.com/office/drawing/2014/main" id="{97E79511-3F2F-4B2E-8830-7B7F555DA83E}"/>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a:extLst>
                  <a:ext uri="{FF2B5EF4-FFF2-40B4-BE49-F238E27FC236}">
                    <a16:creationId xmlns:a16="http://schemas.microsoft.com/office/drawing/2014/main" id="{DB7310B7-0080-4264-91E4-C548107F6D72}"/>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a:extLst>
                  <a:ext uri="{FF2B5EF4-FFF2-40B4-BE49-F238E27FC236}">
                    <a16:creationId xmlns:a16="http://schemas.microsoft.com/office/drawing/2014/main" id="{45FF82DB-4737-404E-9ACA-B19B6A089EA8}"/>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a:extLst>
                  <a:ext uri="{FF2B5EF4-FFF2-40B4-BE49-F238E27FC236}">
                    <a16:creationId xmlns:a16="http://schemas.microsoft.com/office/drawing/2014/main" id="{43A6BFE2-F1B0-4924-9302-9DA895CA44C3}"/>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a:extLst>
                  <a:ext uri="{FF2B5EF4-FFF2-40B4-BE49-F238E27FC236}">
                    <a16:creationId xmlns:a16="http://schemas.microsoft.com/office/drawing/2014/main" id="{9CDDEDDC-F6C4-4D85-8B8D-DA09731DAC62}"/>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a:extLst>
                  <a:ext uri="{FF2B5EF4-FFF2-40B4-BE49-F238E27FC236}">
                    <a16:creationId xmlns:a16="http://schemas.microsoft.com/office/drawing/2014/main" id="{DA23F74A-EE1B-414F-A58F-CB49D8A3292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a:extLst>
                  <a:ext uri="{FF2B5EF4-FFF2-40B4-BE49-F238E27FC236}">
                    <a16:creationId xmlns:a16="http://schemas.microsoft.com/office/drawing/2014/main" id="{56AFD036-E68B-45F9-9B76-E4B3A4B50800}"/>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a:extLst>
                  <a:ext uri="{FF2B5EF4-FFF2-40B4-BE49-F238E27FC236}">
                    <a16:creationId xmlns:a16="http://schemas.microsoft.com/office/drawing/2014/main" id="{2ACC9D1B-CB8B-4193-B702-DA68B92DE9F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a:extLst>
                  <a:ext uri="{FF2B5EF4-FFF2-40B4-BE49-F238E27FC236}">
                    <a16:creationId xmlns:a16="http://schemas.microsoft.com/office/drawing/2014/main" id="{0FBC88AB-930A-4D32-8DB1-82563BFF0EAE}"/>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a:extLst>
                  <a:ext uri="{FF2B5EF4-FFF2-40B4-BE49-F238E27FC236}">
                    <a16:creationId xmlns:a16="http://schemas.microsoft.com/office/drawing/2014/main" id="{74274EB1-FC6D-4C4D-965D-DEBA4589221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a:extLst>
                  <a:ext uri="{FF2B5EF4-FFF2-40B4-BE49-F238E27FC236}">
                    <a16:creationId xmlns:a16="http://schemas.microsoft.com/office/drawing/2014/main" id="{FE4E35D8-7704-40DC-A190-5B4E8BE44974}"/>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a:extLst>
                  <a:ext uri="{FF2B5EF4-FFF2-40B4-BE49-F238E27FC236}">
                    <a16:creationId xmlns:a16="http://schemas.microsoft.com/office/drawing/2014/main" id="{EDB1E803-1D4D-4912-BA76-9EF947E19AF0}"/>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a:extLst>
                  <a:ext uri="{FF2B5EF4-FFF2-40B4-BE49-F238E27FC236}">
                    <a16:creationId xmlns:a16="http://schemas.microsoft.com/office/drawing/2014/main" id="{7E241842-A248-438B-B3B4-37A05240BCBE}"/>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a:extLst>
                  <a:ext uri="{FF2B5EF4-FFF2-40B4-BE49-F238E27FC236}">
                    <a16:creationId xmlns:a16="http://schemas.microsoft.com/office/drawing/2014/main" id="{C6E092F6-1BFE-4656-9029-9A2EEE8F79FD}"/>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a:extLst>
                  <a:ext uri="{FF2B5EF4-FFF2-40B4-BE49-F238E27FC236}">
                    <a16:creationId xmlns:a16="http://schemas.microsoft.com/office/drawing/2014/main" id="{F4A890A0-353B-4CBB-8FD1-059BE94011AD}"/>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a:extLst>
                  <a:ext uri="{FF2B5EF4-FFF2-40B4-BE49-F238E27FC236}">
                    <a16:creationId xmlns:a16="http://schemas.microsoft.com/office/drawing/2014/main" id="{6EFA174A-A4E5-4264-BD07-007305986AAF}"/>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a:extLst>
                  <a:ext uri="{FF2B5EF4-FFF2-40B4-BE49-F238E27FC236}">
                    <a16:creationId xmlns:a16="http://schemas.microsoft.com/office/drawing/2014/main" id="{3FBAD25F-2FFC-4CEC-9B8A-5ED34707E666}"/>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a:extLst>
                  <a:ext uri="{FF2B5EF4-FFF2-40B4-BE49-F238E27FC236}">
                    <a16:creationId xmlns:a16="http://schemas.microsoft.com/office/drawing/2014/main" id="{342EF4A1-21C1-45D4-B700-6EA4BF21BE00}"/>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a:extLst>
                  <a:ext uri="{FF2B5EF4-FFF2-40B4-BE49-F238E27FC236}">
                    <a16:creationId xmlns:a16="http://schemas.microsoft.com/office/drawing/2014/main" id="{B2CCF840-70EA-4C9C-848E-B27B79A75DB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a:extLst>
                  <a:ext uri="{FF2B5EF4-FFF2-40B4-BE49-F238E27FC236}">
                    <a16:creationId xmlns:a16="http://schemas.microsoft.com/office/drawing/2014/main" id="{8E311D1C-5934-4C97-809E-E996B3845BA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a:extLst>
                  <a:ext uri="{FF2B5EF4-FFF2-40B4-BE49-F238E27FC236}">
                    <a16:creationId xmlns:a16="http://schemas.microsoft.com/office/drawing/2014/main" id="{B13F883A-929B-46F7-A9A8-547ACE9C0471}"/>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a:extLst>
                  <a:ext uri="{FF2B5EF4-FFF2-40B4-BE49-F238E27FC236}">
                    <a16:creationId xmlns:a16="http://schemas.microsoft.com/office/drawing/2014/main" id="{16D72D9D-260C-42C4-B864-6AFFB236A12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a:extLst>
                  <a:ext uri="{FF2B5EF4-FFF2-40B4-BE49-F238E27FC236}">
                    <a16:creationId xmlns:a16="http://schemas.microsoft.com/office/drawing/2014/main" id="{57F62680-33C3-4510-A3B0-40F179FCEF84}"/>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a:extLst>
                  <a:ext uri="{FF2B5EF4-FFF2-40B4-BE49-F238E27FC236}">
                    <a16:creationId xmlns:a16="http://schemas.microsoft.com/office/drawing/2014/main" id="{8C3F6DBC-3B3A-429F-A49A-485EF9960069}"/>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a:extLst>
                  <a:ext uri="{FF2B5EF4-FFF2-40B4-BE49-F238E27FC236}">
                    <a16:creationId xmlns:a16="http://schemas.microsoft.com/office/drawing/2014/main" id="{09CFDDBA-E518-4324-B18A-EF6E4B50B84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a:extLst>
                  <a:ext uri="{FF2B5EF4-FFF2-40B4-BE49-F238E27FC236}">
                    <a16:creationId xmlns:a16="http://schemas.microsoft.com/office/drawing/2014/main" id="{C8579CBC-E6AF-4829-AA1D-7B277821341A}"/>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a:extLst>
                  <a:ext uri="{FF2B5EF4-FFF2-40B4-BE49-F238E27FC236}">
                    <a16:creationId xmlns:a16="http://schemas.microsoft.com/office/drawing/2014/main" id="{F4F87C77-9949-468A-9B86-3D4A3CB1D080}"/>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a:extLst>
                  <a:ext uri="{FF2B5EF4-FFF2-40B4-BE49-F238E27FC236}">
                    <a16:creationId xmlns:a16="http://schemas.microsoft.com/office/drawing/2014/main" id="{C0DAD71F-08D6-41FB-93B2-448EB15BCB30}"/>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a:extLst>
                  <a:ext uri="{FF2B5EF4-FFF2-40B4-BE49-F238E27FC236}">
                    <a16:creationId xmlns:a16="http://schemas.microsoft.com/office/drawing/2014/main" id="{BFE5B582-FC98-4E72-9AFF-067166B7935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a:extLst>
                  <a:ext uri="{FF2B5EF4-FFF2-40B4-BE49-F238E27FC236}">
                    <a16:creationId xmlns:a16="http://schemas.microsoft.com/office/drawing/2014/main" id="{AA87FE08-67A7-40C4-BA28-5C87D875EB1A}"/>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a:extLst>
                  <a:ext uri="{FF2B5EF4-FFF2-40B4-BE49-F238E27FC236}">
                    <a16:creationId xmlns:a16="http://schemas.microsoft.com/office/drawing/2014/main" id="{601F8489-E1AB-4730-8A77-EFF164E47BCC}"/>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a:extLst>
                  <a:ext uri="{FF2B5EF4-FFF2-40B4-BE49-F238E27FC236}">
                    <a16:creationId xmlns:a16="http://schemas.microsoft.com/office/drawing/2014/main" id="{D3E2442A-D936-4EBA-A666-6E82DB2DA28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a:extLst>
                  <a:ext uri="{FF2B5EF4-FFF2-40B4-BE49-F238E27FC236}">
                    <a16:creationId xmlns:a16="http://schemas.microsoft.com/office/drawing/2014/main" id="{2E891E37-78A2-43D1-99C0-5F53AC4AD9D4}"/>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a:extLst>
                  <a:ext uri="{FF2B5EF4-FFF2-40B4-BE49-F238E27FC236}">
                    <a16:creationId xmlns:a16="http://schemas.microsoft.com/office/drawing/2014/main" id="{FF5FE9C1-0A9F-4E0A-8F9E-3EF3223F9E0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a:extLst>
                  <a:ext uri="{FF2B5EF4-FFF2-40B4-BE49-F238E27FC236}">
                    <a16:creationId xmlns:a16="http://schemas.microsoft.com/office/drawing/2014/main" id="{57C2FED7-F344-47E5-BB1E-E7CB26B335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a:extLst>
                  <a:ext uri="{FF2B5EF4-FFF2-40B4-BE49-F238E27FC236}">
                    <a16:creationId xmlns:a16="http://schemas.microsoft.com/office/drawing/2014/main" id="{C95DD38F-B4B9-40A1-B7BD-EDF00AFD64F9}"/>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a:extLst>
                  <a:ext uri="{FF2B5EF4-FFF2-40B4-BE49-F238E27FC236}">
                    <a16:creationId xmlns:a16="http://schemas.microsoft.com/office/drawing/2014/main" id="{B1334E03-6B96-4D5A-8314-2AAB15396089}"/>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a:extLst>
                  <a:ext uri="{FF2B5EF4-FFF2-40B4-BE49-F238E27FC236}">
                    <a16:creationId xmlns:a16="http://schemas.microsoft.com/office/drawing/2014/main" id="{59EFDAF0-6330-4D40-B4E4-57C5891A998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a:extLst>
                  <a:ext uri="{FF2B5EF4-FFF2-40B4-BE49-F238E27FC236}">
                    <a16:creationId xmlns:a16="http://schemas.microsoft.com/office/drawing/2014/main" id="{6EDDC210-93CC-4464-BDA2-3CC18C0C693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a:extLst>
                  <a:ext uri="{FF2B5EF4-FFF2-40B4-BE49-F238E27FC236}">
                    <a16:creationId xmlns:a16="http://schemas.microsoft.com/office/drawing/2014/main" id="{9E521203-1A0B-470B-B729-1B8B0AFF5A39}"/>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a:extLst>
                  <a:ext uri="{FF2B5EF4-FFF2-40B4-BE49-F238E27FC236}">
                    <a16:creationId xmlns:a16="http://schemas.microsoft.com/office/drawing/2014/main" id="{091C18AB-4BE0-4C09-ABC6-05334DF7826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a:extLst>
                  <a:ext uri="{FF2B5EF4-FFF2-40B4-BE49-F238E27FC236}">
                    <a16:creationId xmlns:a16="http://schemas.microsoft.com/office/drawing/2014/main" id="{4EA1AE17-D725-411E-AFAC-60B5A959DF4E}"/>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a:extLst>
                  <a:ext uri="{FF2B5EF4-FFF2-40B4-BE49-F238E27FC236}">
                    <a16:creationId xmlns:a16="http://schemas.microsoft.com/office/drawing/2014/main" id="{6D6D2AB0-DEA8-4510-96C2-B8547E8A7DD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a:extLst>
                  <a:ext uri="{FF2B5EF4-FFF2-40B4-BE49-F238E27FC236}">
                    <a16:creationId xmlns:a16="http://schemas.microsoft.com/office/drawing/2014/main" id="{5D2C70B9-3A29-4A3F-B9E2-02A556FB509F}"/>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a:extLst>
                  <a:ext uri="{FF2B5EF4-FFF2-40B4-BE49-F238E27FC236}">
                    <a16:creationId xmlns:a16="http://schemas.microsoft.com/office/drawing/2014/main" id="{B7B5EA85-B9B6-47B1-9156-980D6B0EE59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a:extLst>
                  <a:ext uri="{FF2B5EF4-FFF2-40B4-BE49-F238E27FC236}">
                    <a16:creationId xmlns:a16="http://schemas.microsoft.com/office/drawing/2014/main" id="{2C8DB9BF-A31E-45AC-8271-73868A63504C}"/>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a:extLst>
                  <a:ext uri="{FF2B5EF4-FFF2-40B4-BE49-F238E27FC236}">
                    <a16:creationId xmlns:a16="http://schemas.microsoft.com/office/drawing/2014/main" id="{3F5BC346-9C8F-4FC2-884E-BC40B09E9461}"/>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a:extLst>
                  <a:ext uri="{FF2B5EF4-FFF2-40B4-BE49-F238E27FC236}">
                    <a16:creationId xmlns:a16="http://schemas.microsoft.com/office/drawing/2014/main" id="{4E18F1FE-B933-45C8-9F4F-53DCCC1FA2CA}"/>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a:extLst>
                  <a:ext uri="{FF2B5EF4-FFF2-40B4-BE49-F238E27FC236}">
                    <a16:creationId xmlns:a16="http://schemas.microsoft.com/office/drawing/2014/main" id="{8CF9F0AF-3E92-4593-88F2-0A9691F8FEA5}"/>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a:extLst>
                  <a:ext uri="{FF2B5EF4-FFF2-40B4-BE49-F238E27FC236}">
                    <a16:creationId xmlns:a16="http://schemas.microsoft.com/office/drawing/2014/main" id="{5F8E407F-7C3D-4C6D-A845-CE6C18A4E19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a:extLst>
                  <a:ext uri="{FF2B5EF4-FFF2-40B4-BE49-F238E27FC236}">
                    <a16:creationId xmlns:a16="http://schemas.microsoft.com/office/drawing/2014/main" id="{65B86F18-3F82-406B-A6B8-73508323F5B1}"/>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a:extLst>
                  <a:ext uri="{FF2B5EF4-FFF2-40B4-BE49-F238E27FC236}">
                    <a16:creationId xmlns:a16="http://schemas.microsoft.com/office/drawing/2014/main" id="{282DBE01-A20A-44FA-B824-6B6AE5B47541}"/>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a:extLst>
                  <a:ext uri="{FF2B5EF4-FFF2-40B4-BE49-F238E27FC236}">
                    <a16:creationId xmlns:a16="http://schemas.microsoft.com/office/drawing/2014/main" id="{525BA03A-821A-451C-974A-5BC54F600152}"/>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a:extLst>
                  <a:ext uri="{FF2B5EF4-FFF2-40B4-BE49-F238E27FC236}">
                    <a16:creationId xmlns:a16="http://schemas.microsoft.com/office/drawing/2014/main" id="{C4A1A8AE-42A8-458F-9647-2B1E0080C328}"/>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a:extLst>
                  <a:ext uri="{FF2B5EF4-FFF2-40B4-BE49-F238E27FC236}">
                    <a16:creationId xmlns:a16="http://schemas.microsoft.com/office/drawing/2014/main" id="{1061C57A-74C4-42DF-837D-4BD2480F5637}"/>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a:extLst>
                  <a:ext uri="{FF2B5EF4-FFF2-40B4-BE49-F238E27FC236}">
                    <a16:creationId xmlns:a16="http://schemas.microsoft.com/office/drawing/2014/main" id="{2E72CD8D-308B-4DA6-A9E9-29C5289A64A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a:extLst>
                  <a:ext uri="{FF2B5EF4-FFF2-40B4-BE49-F238E27FC236}">
                    <a16:creationId xmlns:a16="http://schemas.microsoft.com/office/drawing/2014/main" id="{67DA1353-3400-4417-AE74-101830D9130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a:extLst>
                  <a:ext uri="{FF2B5EF4-FFF2-40B4-BE49-F238E27FC236}">
                    <a16:creationId xmlns:a16="http://schemas.microsoft.com/office/drawing/2014/main" id="{780402F0-99E7-4BC1-8B33-8C28B061254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a:extLst>
                  <a:ext uri="{FF2B5EF4-FFF2-40B4-BE49-F238E27FC236}">
                    <a16:creationId xmlns:a16="http://schemas.microsoft.com/office/drawing/2014/main" id="{D8F0B222-EDEC-4F73-BFBF-EEF77FCEFE6D}"/>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a:extLst>
                  <a:ext uri="{FF2B5EF4-FFF2-40B4-BE49-F238E27FC236}">
                    <a16:creationId xmlns:a16="http://schemas.microsoft.com/office/drawing/2014/main" id="{99DFF4C5-2EF0-4C23-99F5-6FBA3C2FDECA}"/>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a:extLst>
                  <a:ext uri="{FF2B5EF4-FFF2-40B4-BE49-F238E27FC236}">
                    <a16:creationId xmlns:a16="http://schemas.microsoft.com/office/drawing/2014/main" id="{42099B1E-BE83-48FA-A883-6B86E3781583}"/>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a:extLst>
                  <a:ext uri="{FF2B5EF4-FFF2-40B4-BE49-F238E27FC236}">
                    <a16:creationId xmlns:a16="http://schemas.microsoft.com/office/drawing/2014/main" id="{0642570B-F261-403D-8AE5-755725C5C68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a:extLst>
                  <a:ext uri="{FF2B5EF4-FFF2-40B4-BE49-F238E27FC236}">
                    <a16:creationId xmlns:a16="http://schemas.microsoft.com/office/drawing/2014/main" id="{0289D3E0-1FCD-421F-B82C-57D48531197C}"/>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a:extLst>
                  <a:ext uri="{FF2B5EF4-FFF2-40B4-BE49-F238E27FC236}">
                    <a16:creationId xmlns:a16="http://schemas.microsoft.com/office/drawing/2014/main" id="{B0CDB835-A9B8-4DD1-8E4A-94CB352EBA4C}"/>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a:extLst>
                  <a:ext uri="{FF2B5EF4-FFF2-40B4-BE49-F238E27FC236}">
                    <a16:creationId xmlns:a16="http://schemas.microsoft.com/office/drawing/2014/main" id="{A959ACD8-7B03-425E-A568-DD933FE53D29}"/>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a:extLst>
                  <a:ext uri="{FF2B5EF4-FFF2-40B4-BE49-F238E27FC236}">
                    <a16:creationId xmlns:a16="http://schemas.microsoft.com/office/drawing/2014/main" id="{C1417EAD-6931-45DD-A71C-649A3A1E174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a:extLst>
                  <a:ext uri="{FF2B5EF4-FFF2-40B4-BE49-F238E27FC236}">
                    <a16:creationId xmlns:a16="http://schemas.microsoft.com/office/drawing/2014/main" id="{3F8F5897-91C8-4949-B3E2-08E8C4D10561}"/>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a:extLst>
                  <a:ext uri="{FF2B5EF4-FFF2-40B4-BE49-F238E27FC236}">
                    <a16:creationId xmlns:a16="http://schemas.microsoft.com/office/drawing/2014/main" id="{818AF2B2-848E-432A-853D-4171DB436AB9}"/>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a:extLst>
                  <a:ext uri="{FF2B5EF4-FFF2-40B4-BE49-F238E27FC236}">
                    <a16:creationId xmlns:a16="http://schemas.microsoft.com/office/drawing/2014/main" id="{A95D8E15-C401-4021-A442-B2B29505E22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a:extLst>
                  <a:ext uri="{FF2B5EF4-FFF2-40B4-BE49-F238E27FC236}">
                    <a16:creationId xmlns:a16="http://schemas.microsoft.com/office/drawing/2014/main" id="{91B6E7C4-CA47-4FE7-84A9-629E655725F3}"/>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a:extLst>
                  <a:ext uri="{FF2B5EF4-FFF2-40B4-BE49-F238E27FC236}">
                    <a16:creationId xmlns:a16="http://schemas.microsoft.com/office/drawing/2014/main" id="{AD49B82B-2837-42BA-9DE4-DF33E912C8C5}"/>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a:extLst>
                  <a:ext uri="{FF2B5EF4-FFF2-40B4-BE49-F238E27FC236}">
                    <a16:creationId xmlns:a16="http://schemas.microsoft.com/office/drawing/2014/main" id="{173AEBBC-7300-434A-90D2-797E21B1434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a:extLst>
                  <a:ext uri="{FF2B5EF4-FFF2-40B4-BE49-F238E27FC236}">
                    <a16:creationId xmlns:a16="http://schemas.microsoft.com/office/drawing/2014/main" id="{079F400B-1FBB-4723-AE19-B242DD4F5F4D}"/>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a:extLst>
                  <a:ext uri="{FF2B5EF4-FFF2-40B4-BE49-F238E27FC236}">
                    <a16:creationId xmlns:a16="http://schemas.microsoft.com/office/drawing/2014/main" id="{F3220893-28AF-4796-89C4-497A3E0F7375}"/>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a:extLst>
                  <a:ext uri="{FF2B5EF4-FFF2-40B4-BE49-F238E27FC236}">
                    <a16:creationId xmlns:a16="http://schemas.microsoft.com/office/drawing/2014/main" id="{E37B6154-8BF3-4B1F-8CE6-4E1F92E2A756}"/>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a:extLst>
                  <a:ext uri="{FF2B5EF4-FFF2-40B4-BE49-F238E27FC236}">
                    <a16:creationId xmlns:a16="http://schemas.microsoft.com/office/drawing/2014/main" id="{AF054118-31C5-405F-98FD-C52552668115}"/>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a:extLst>
                  <a:ext uri="{FF2B5EF4-FFF2-40B4-BE49-F238E27FC236}">
                    <a16:creationId xmlns:a16="http://schemas.microsoft.com/office/drawing/2014/main" id="{BC580ECA-94B5-4EEE-8B3E-D13068010A8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a:extLst>
                  <a:ext uri="{FF2B5EF4-FFF2-40B4-BE49-F238E27FC236}">
                    <a16:creationId xmlns:a16="http://schemas.microsoft.com/office/drawing/2014/main" id="{B5EC5FD6-0D19-498D-BDFC-1C65B1405374}"/>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a:extLst>
                  <a:ext uri="{FF2B5EF4-FFF2-40B4-BE49-F238E27FC236}">
                    <a16:creationId xmlns:a16="http://schemas.microsoft.com/office/drawing/2014/main" id="{1F47A1FC-F8D5-4DF4-B1D1-0B0F9CD2BD6C}"/>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a:extLst>
                  <a:ext uri="{FF2B5EF4-FFF2-40B4-BE49-F238E27FC236}">
                    <a16:creationId xmlns:a16="http://schemas.microsoft.com/office/drawing/2014/main" id="{503D5622-B726-487F-B57C-23162F37592D}"/>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a:extLst>
                  <a:ext uri="{FF2B5EF4-FFF2-40B4-BE49-F238E27FC236}">
                    <a16:creationId xmlns:a16="http://schemas.microsoft.com/office/drawing/2014/main" id="{25E5A90C-2EF7-4B6F-A358-5BB4E600DD66}"/>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a:extLst>
                  <a:ext uri="{FF2B5EF4-FFF2-40B4-BE49-F238E27FC236}">
                    <a16:creationId xmlns:a16="http://schemas.microsoft.com/office/drawing/2014/main" id="{302D610A-8A29-4084-9D8E-4D2CC0453FA3}"/>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a:extLst>
                  <a:ext uri="{FF2B5EF4-FFF2-40B4-BE49-F238E27FC236}">
                    <a16:creationId xmlns:a16="http://schemas.microsoft.com/office/drawing/2014/main" id="{4512BE54-08BA-409A-9F16-0B3A63534F25}"/>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a:extLst>
                  <a:ext uri="{FF2B5EF4-FFF2-40B4-BE49-F238E27FC236}">
                    <a16:creationId xmlns:a16="http://schemas.microsoft.com/office/drawing/2014/main" id="{21517A1B-623C-4FB6-A8DE-C70DE126139A}"/>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a:extLst>
                  <a:ext uri="{FF2B5EF4-FFF2-40B4-BE49-F238E27FC236}">
                    <a16:creationId xmlns:a16="http://schemas.microsoft.com/office/drawing/2014/main" id="{8F788AA1-211E-4C56-B36D-9863A62BC9E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a:extLst>
                  <a:ext uri="{FF2B5EF4-FFF2-40B4-BE49-F238E27FC236}">
                    <a16:creationId xmlns:a16="http://schemas.microsoft.com/office/drawing/2014/main" id="{8B12D240-C258-4FE9-A423-E46A6773F17B}"/>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a:extLst>
                  <a:ext uri="{FF2B5EF4-FFF2-40B4-BE49-F238E27FC236}">
                    <a16:creationId xmlns:a16="http://schemas.microsoft.com/office/drawing/2014/main" id="{1A0AAA9A-6C12-4257-AC9C-FBFA0F0EEE0F}"/>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a:extLst>
                  <a:ext uri="{FF2B5EF4-FFF2-40B4-BE49-F238E27FC236}">
                    <a16:creationId xmlns:a16="http://schemas.microsoft.com/office/drawing/2014/main" id="{61819836-2D65-4DA6-B1B2-20437FAD689A}"/>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a:extLst>
                  <a:ext uri="{FF2B5EF4-FFF2-40B4-BE49-F238E27FC236}">
                    <a16:creationId xmlns:a16="http://schemas.microsoft.com/office/drawing/2014/main" id="{F89C4CF7-D75F-44C1-BC4D-DE7AA1E0D642}"/>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a:extLst>
                  <a:ext uri="{FF2B5EF4-FFF2-40B4-BE49-F238E27FC236}">
                    <a16:creationId xmlns:a16="http://schemas.microsoft.com/office/drawing/2014/main" id="{A00CB392-768D-49BF-BA72-092945C55AC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a:extLst>
                  <a:ext uri="{FF2B5EF4-FFF2-40B4-BE49-F238E27FC236}">
                    <a16:creationId xmlns:a16="http://schemas.microsoft.com/office/drawing/2014/main" id="{CF276FAA-41F5-4B48-9482-8481D80FD916}"/>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a:extLst>
                  <a:ext uri="{FF2B5EF4-FFF2-40B4-BE49-F238E27FC236}">
                    <a16:creationId xmlns:a16="http://schemas.microsoft.com/office/drawing/2014/main" id="{B023AAE1-1E09-438C-94E4-1AA2E1261749}"/>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a:extLst>
                  <a:ext uri="{FF2B5EF4-FFF2-40B4-BE49-F238E27FC236}">
                    <a16:creationId xmlns:a16="http://schemas.microsoft.com/office/drawing/2014/main" id="{6AF45571-CE43-461D-A8D7-2B47BADAC7A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a:extLst>
                  <a:ext uri="{FF2B5EF4-FFF2-40B4-BE49-F238E27FC236}">
                    <a16:creationId xmlns:a16="http://schemas.microsoft.com/office/drawing/2014/main" id="{D5EB8CB6-6D13-433E-A200-C3F33606CBA0}"/>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a:extLst>
                  <a:ext uri="{FF2B5EF4-FFF2-40B4-BE49-F238E27FC236}">
                    <a16:creationId xmlns:a16="http://schemas.microsoft.com/office/drawing/2014/main" id="{F97E0D79-0FE9-4E61-B180-D44663AE43F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a:extLst>
                  <a:ext uri="{FF2B5EF4-FFF2-40B4-BE49-F238E27FC236}">
                    <a16:creationId xmlns:a16="http://schemas.microsoft.com/office/drawing/2014/main" id="{0E7A30CB-3A49-440A-8BFF-DDECDE64AFB9}"/>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2C9C1DFA-72DD-49AD-8233-893910818926}"/>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1E06A40-B44B-42D2-8166-86EA7127713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AAD1390C-B164-4DA1-8585-4920E900C857}"/>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6E37C65D-A0AE-4C3D-871A-FC32207011DF}"/>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0F946D8A-AA88-4AD8-8CFC-060E4352D7C7}"/>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26C69E7E-139D-4304-9A47-E443E0325007}"/>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643619BB-998A-4688-9EA8-E1A29493B652}"/>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CA567F32-881E-43C4-BBB0-CDDAFDD276A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D1E4C6D4-84CE-4DDC-AC0F-FEDBD9A4BC7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0A2F5831-8F83-4A7E-8185-CA727AF7CAA1}"/>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33B1C91A-AFEE-4375-83C7-8C346ECB6CB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8F328456-0E85-48D3-820F-81CCF861C7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extLst>
      <p:ext uri="{BB962C8B-B14F-4D97-AF65-F5344CB8AC3E}">
        <p14:creationId xmlns:p14="http://schemas.microsoft.com/office/powerpoint/2010/main" val="30507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B6909CF-743B-4DF1-8060-7377C3B0EC96}"/>
              </a:ext>
              <a:ext uri="{C183D7F6-B498-43B3-948B-1728B52AA6E4}">
                <adec:decorative xmlns="" xmlns:adec="http://schemas.microsoft.com/office/drawing/2017/decorative" val="1"/>
              </a:ext>
            </a:extLst>
          </p:cNvPr>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a:extLst>
              <a:ext uri="{FF2B5EF4-FFF2-40B4-BE49-F238E27FC236}">
                <a16:creationId xmlns:a16="http://schemas.microsoft.com/office/drawing/2014/main" id="{5525794F-443C-40B3-AC9C-14F574B044C9}"/>
              </a:ext>
              <a:ext uri="{C183D7F6-B498-43B3-948B-1728B52AA6E4}">
                <adec:decorative xmlns="" xmlns:adec="http://schemas.microsoft.com/office/drawing/2017/decorative" val="1"/>
              </a:ext>
            </a:extLst>
          </p:cNvPr>
          <p:cNvGrpSpPr/>
          <p:nvPr userDrawn="1"/>
        </p:nvGrpSpPr>
        <p:grpSpPr>
          <a:xfrm>
            <a:off x="0" y="1479558"/>
            <a:ext cx="1861854" cy="717514"/>
            <a:chOff x="0" y="1479558"/>
            <a:chExt cx="1861854" cy="717514"/>
          </a:xfrm>
          <a:solidFill>
            <a:schemeClr val="tx1"/>
          </a:solidFill>
        </p:grpSpPr>
        <p:sp>
          <p:nvSpPr>
            <p:cNvPr id="39" name="Freeform: Shape 38">
              <a:extLst>
                <a:ext uri="{FF2B5EF4-FFF2-40B4-BE49-F238E27FC236}">
                  <a16:creationId xmlns:a16="http://schemas.microsoft.com/office/drawing/2014/main" id="{D60C3E59-61BE-442E-9897-D92166F40D31}"/>
                </a:ext>
              </a:extLst>
            </p:cNvPr>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12C7B4DA-5162-484A-9B4D-A784EF13976B}"/>
                </a:ext>
              </a:extLst>
            </p:cNvPr>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a:extLst>
              <a:ext uri="{FF2B5EF4-FFF2-40B4-BE49-F238E27FC236}">
                <a16:creationId xmlns:a16="http://schemas.microsoft.com/office/drawing/2014/main" id="{1E3F66BB-BDA3-4747-BDE0-3D814CBE5AF5}"/>
              </a:ext>
              <a:ext uri="{C183D7F6-B498-43B3-948B-1728B52AA6E4}">
                <adec:decorative xmlns="" xmlns:adec="http://schemas.microsoft.com/office/drawing/2017/decorative" val="1"/>
              </a:ext>
            </a:extLst>
          </p:cNvPr>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a:extLst>
              <a:ext uri="{FF2B5EF4-FFF2-40B4-BE49-F238E27FC236}">
                <a16:creationId xmlns:a16="http://schemas.microsoft.com/office/drawing/2014/main" id="{FA21FCC9-56C2-419C-BADF-9C928DDAD289}"/>
              </a:ext>
              <a:ext uri="{C183D7F6-B498-43B3-948B-1728B52AA6E4}">
                <adec:decorative xmlns="" xmlns:adec="http://schemas.microsoft.com/office/drawing/2017/decorative" val="1"/>
              </a:ext>
            </a:extLst>
          </p:cNvPr>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a:extLst>
              <a:ext uri="{FF2B5EF4-FFF2-40B4-BE49-F238E27FC236}">
                <a16:creationId xmlns:a16="http://schemas.microsoft.com/office/drawing/2014/main" id="{464FCAEB-7D76-4806-B8EA-F97A887CED73}"/>
              </a:ext>
            </a:extLst>
          </p:cNvPr>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p>
        </p:txBody>
      </p:sp>
      <p:sp>
        <p:nvSpPr>
          <p:cNvPr id="44" name="Subtitle 2">
            <a:extLst>
              <a:ext uri="{FF2B5EF4-FFF2-40B4-BE49-F238E27FC236}">
                <a16:creationId xmlns:a16="http://schemas.microsoft.com/office/drawing/2014/main" id="{192D33E3-D5C6-4492-9AB0-13294FD469B1}"/>
              </a:ext>
            </a:extLst>
          </p:cNvPr>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p>
        </p:txBody>
      </p:sp>
      <p:sp>
        <p:nvSpPr>
          <p:cNvPr id="45" name="Graphic 212">
            <a:extLst>
              <a:ext uri="{FF2B5EF4-FFF2-40B4-BE49-F238E27FC236}">
                <a16:creationId xmlns:a16="http://schemas.microsoft.com/office/drawing/2014/main" id="{55253C8E-0DF4-4187-8CFA-8E892B59BEC2}"/>
              </a:ext>
              <a:ext uri="{C183D7F6-B498-43B3-948B-1728B52AA6E4}">
                <adec:decorative xmlns=""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a:extLst>
              <a:ext uri="{FF2B5EF4-FFF2-40B4-BE49-F238E27FC236}">
                <a16:creationId xmlns:a16="http://schemas.microsoft.com/office/drawing/2014/main" id="{3E81479D-EC31-42B5-A3A1-02155919F878}"/>
              </a:ext>
              <a:ext uri="{C183D7F6-B498-43B3-948B-1728B52AA6E4}">
                <adec:decorative xmlns=""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a:extLst>
              <a:ext uri="{FF2B5EF4-FFF2-40B4-BE49-F238E27FC236}">
                <a16:creationId xmlns:a16="http://schemas.microsoft.com/office/drawing/2014/main" id="{95B72045-B7EA-46A3-BFC1-BED5E2661ABF}"/>
              </a:ext>
              <a:ext uri="{C183D7F6-B498-43B3-948B-1728B52AA6E4}">
                <adec:decorative xmlns="" xmlns:adec="http://schemas.microsoft.com/office/drawing/2017/decorative" val="1"/>
              </a:ext>
            </a:extLst>
          </p:cNvPr>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a:extLst>
              <a:ext uri="{FF2B5EF4-FFF2-40B4-BE49-F238E27FC236}">
                <a16:creationId xmlns:a16="http://schemas.microsoft.com/office/drawing/2014/main" id="{0F04D741-7B27-4605-B65D-7E8A12D22C5E}"/>
              </a:ext>
              <a:ext uri="{C183D7F6-B498-43B3-948B-1728B52AA6E4}">
                <adec:decorative xmlns="" xmlns:adec="http://schemas.microsoft.com/office/drawing/2017/decorative" val="1"/>
              </a:ext>
            </a:extLst>
          </p:cNvPr>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a:extLst>
              <a:ext uri="{FF2B5EF4-FFF2-40B4-BE49-F238E27FC236}">
                <a16:creationId xmlns:a16="http://schemas.microsoft.com/office/drawing/2014/main" id="{F0483D74-29C5-49E3-B816-46CBA8A93093}"/>
              </a:ext>
            </a:extLst>
          </p:cNvPr>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a:extLst>
              <a:ext uri="{FF2B5EF4-FFF2-40B4-BE49-F238E27FC236}">
                <a16:creationId xmlns:a16="http://schemas.microsoft.com/office/drawing/2014/main" id="{9659A986-3E9F-4994-8D36-D1B503E2C7A1}"/>
              </a:ext>
              <a:ext uri="{C183D7F6-B498-43B3-948B-1728B52AA6E4}">
                <adec:decorative xmlns="" xmlns:adec="http://schemas.microsoft.com/office/drawing/2017/decorative" val="1"/>
              </a:ext>
            </a:extLst>
          </p:cNvPr>
          <p:cNvGrpSpPr/>
          <p:nvPr userDrawn="1"/>
        </p:nvGrpSpPr>
        <p:grpSpPr>
          <a:xfrm>
            <a:off x="10847710" y="6388311"/>
            <a:ext cx="1054467" cy="469689"/>
            <a:chOff x="9841624" y="4115729"/>
            <a:chExt cx="602170" cy="268223"/>
          </a:xfrm>
          <a:solidFill>
            <a:schemeClr val="tx1"/>
          </a:solidFill>
        </p:grpSpPr>
        <p:sp>
          <p:nvSpPr>
            <p:cNvPr id="16" name="Freeform: Shape 15">
              <a:extLst>
                <a:ext uri="{FF2B5EF4-FFF2-40B4-BE49-F238E27FC236}">
                  <a16:creationId xmlns:a16="http://schemas.microsoft.com/office/drawing/2014/main" id="{6F426D1A-9389-46FC-B066-C6E591C89C7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67883ED4-0FCB-4F63-84F4-0C4F06DC1C2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A9B6A69C-E38F-4A2E-8302-8744909FCD5D}"/>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BE1B19A3-9111-4F40-98B6-8EEE7D1CE04E}"/>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630653FA-2CEA-4F48-8C3D-AB750074BF3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315730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FAE6CF7E-C57A-4CC1-92F5-932C54C8D405}"/>
              </a:ext>
              <a:ext uri="{C183D7F6-B498-43B3-948B-1728B52AA6E4}">
                <adec:decorative xmlns=""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a:extLst>
                <a:ext uri="{FF2B5EF4-FFF2-40B4-BE49-F238E27FC236}">
                  <a16:creationId xmlns:a16="http://schemas.microsoft.com/office/drawing/2014/main" id="{346635BB-0BF8-4643-9F1B-010FA1A03E12}"/>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51262E8E-82E0-4624-AFB8-23B54281680A}"/>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4EB1CCB-9D2B-433C-A6A6-31EF2FD52707}"/>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2E32FBF0-95B3-491B-98C2-1FA51CB41D86}"/>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175C8DFE-88AC-4A43-8617-6981B300741C}"/>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5B21DC5C-19E3-4D2E-90AA-635A88E641CD}"/>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C26FCF53-F438-4A58-8FD2-CAE3D52D4AE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C765ABAF-84C1-42E2-99D9-929B7EC508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B42C9D2F-6284-4BD9-BCFF-5C32F7FDF984}"/>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1C3E7263-685E-46D8-A7F6-E632D38676D9}"/>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990B5B3D-13E1-4E49-8B22-2E4206621B28}"/>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4670F691-09A7-4616-8803-51D0BF1D49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7E456B34-1D7D-46B7-9864-E6F3D5EEF702}"/>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88347124-F829-49F3-A411-9BDBF2A03C8A}"/>
              </a:ext>
              <a:ext uri="{C183D7F6-B498-43B3-948B-1728B52AA6E4}">
                <adec:decorative xmlns=""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a:extLst>
              <a:ext uri="{FF2B5EF4-FFF2-40B4-BE49-F238E27FC236}">
                <a16:creationId xmlns:a16="http://schemas.microsoft.com/office/drawing/2014/main" id="{9F14A5DD-2657-4346-AC8D-77FFFA0A1DB8}"/>
              </a:ext>
              <a:ext uri="{C183D7F6-B498-43B3-948B-1728B52AA6E4}">
                <adec:decorative xmlns=""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0D472844-E6F3-47F6-B54F-5B2F665A639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7939D725-4408-4EAA-BD85-8B6A289020D8}"/>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a:extLst>
              <a:ext uri="{FF2B5EF4-FFF2-40B4-BE49-F238E27FC236}">
                <a16:creationId xmlns:a16="http://schemas.microsoft.com/office/drawing/2014/main" id="{7792A114-7099-4B73-8CFF-1CD310B6C293}"/>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190" name="Date Placeholder 178">
            <a:extLst>
              <a:ext uri="{FF2B5EF4-FFF2-40B4-BE49-F238E27FC236}">
                <a16:creationId xmlns:a16="http://schemas.microsoft.com/office/drawing/2014/main" id="{D3ABC542-2E09-4DFF-BDC3-4E62CADE020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a:extLst>
              <a:ext uri="{FF2B5EF4-FFF2-40B4-BE49-F238E27FC236}">
                <a16:creationId xmlns:a16="http://schemas.microsoft.com/office/drawing/2014/main" id="{EE59BB7C-0E79-4D99-98A2-6B6BB261A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192" name="Slide Number Placeholder 180">
            <a:extLst>
              <a:ext uri="{FF2B5EF4-FFF2-40B4-BE49-F238E27FC236}">
                <a16:creationId xmlns:a16="http://schemas.microsoft.com/office/drawing/2014/main" id="{28A48916-E63A-42EF-B5F2-0212F4E255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54771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a:extLst>
              <a:ext uri="{FF2B5EF4-FFF2-40B4-BE49-F238E27FC236}">
                <a16:creationId xmlns:a16="http://schemas.microsoft.com/office/drawing/2014/main" id="{3E8CD31A-1394-452A-9559-656ECA14585A}"/>
              </a:ext>
              <a:ext uri="{C183D7F6-B498-43B3-948B-1728B52AA6E4}">
                <adec:decorative xmlns=""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85E4E1EC-F0F2-4B35-9091-2F6FA0A0F7A0}"/>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6AA8D4E-47DD-4F4A-A460-D2D3D52A6F8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a:extLst>
              <a:ext uri="{FF2B5EF4-FFF2-40B4-BE49-F238E27FC236}">
                <a16:creationId xmlns:a16="http://schemas.microsoft.com/office/drawing/2014/main" id="{4CDB39CA-1C6B-4D29-8511-53EB2EE2C24C}"/>
              </a:ext>
              <a:ext uri="{C183D7F6-B498-43B3-948B-1728B52AA6E4}">
                <adec:decorative xmlns=""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a:extLst>
                <a:ext uri="{FF2B5EF4-FFF2-40B4-BE49-F238E27FC236}">
                  <a16:creationId xmlns:a16="http://schemas.microsoft.com/office/drawing/2014/main" id="{913293D6-0ECB-489A-A405-EAE446F30E8A}"/>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84505F60-82CB-4E69-9408-A65B5BE7C98C}"/>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CE3B5578-536F-4B38-89D2-C859EFB9E536}"/>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321C8DF3-1F8E-4B0D-B578-67D7E3A7F79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3EF634BD-8B6E-4470-B471-CCD9D52208E9}"/>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6D4EA52A-34A3-4161-A9CE-86569A099639}"/>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9F976BC-5664-4D19-8DC2-C83D9F201025}"/>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4FE844F3-0151-483D-A445-DF19C1CA237C}"/>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3602D36A-92EE-4D58-8B1E-A7C32FA38A81}"/>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54D3E311-8682-432D-96C1-892E0A7B846F}"/>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2F6A277D-D709-4AAD-A2BE-7F002BC0B1A4}"/>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692A7F87-C5D7-4B71-8667-833F96C3F2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74ABB7F8-185E-406E-84D5-2ADDC019320A}"/>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32343BE2-F9F3-467E-BAC0-182941FCBCD2}"/>
              </a:ext>
              <a:ext uri="{C183D7F6-B498-43B3-948B-1728B52AA6E4}">
                <adec:decorative xmlns=""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a:extLst>
              <a:ext uri="{FF2B5EF4-FFF2-40B4-BE49-F238E27FC236}">
                <a16:creationId xmlns:a16="http://schemas.microsoft.com/office/drawing/2014/main" id="{3193E6E4-C8EE-470B-AABB-B46374938AA4}"/>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31" name="Date Placeholder 178">
            <a:extLst>
              <a:ext uri="{FF2B5EF4-FFF2-40B4-BE49-F238E27FC236}">
                <a16:creationId xmlns:a16="http://schemas.microsoft.com/office/drawing/2014/main" id="{9BFD1C1A-363C-4909-95D6-9AF44B452A5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a:extLst>
              <a:ext uri="{FF2B5EF4-FFF2-40B4-BE49-F238E27FC236}">
                <a16:creationId xmlns:a16="http://schemas.microsoft.com/office/drawing/2014/main" id="{77213597-1706-40A7-8726-C468FB7F43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33" name="Slide Number Placeholder 180">
            <a:extLst>
              <a:ext uri="{FF2B5EF4-FFF2-40B4-BE49-F238E27FC236}">
                <a16:creationId xmlns:a16="http://schemas.microsoft.com/office/drawing/2014/main" id="{1BB201C7-C50B-4E2B-95EF-E5FFAF698D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40404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D96798-1C42-49B1-99B2-BD7FA12760FC}"/>
              </a:ext>
              <a:ext uri="{C183D7F6-B498-43B3-948B-1728B52AA6E4}">
                <adec:decorative xmlns=""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a:extLst>
              <a:ext uri="{FF2B5EF4-FFF2-40B4-BE49-F238E27FC236}">
                <a16:creationId xmlns:a16="http://schemas.microsoft.com/office/drawing/2014/main" id="{00FC1B25-A4F4-4E8E-931D-D383946C91FC}"/>
              </a:ext>
            </a:extLst>
          </p:cNvPr>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a:extLst>
              <a:ext uri="{FF2B5EF4-FFF2-40B4-BE49-F238E27FC236}">
                <a16:creationId xmlns:a16="http://schemas.microsoft.com/office/drawing/2014/main" id="{72818B4A-C05A-428C-A790-B75EA386A25F}"/>
              </a:ext>
            </a:extLst>
          </p:cNvPr>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p>
        </p:txBody>
      </p:sp>
      <p:sp>
        <p:nvSpPr>
          <p:cNvPr id="19" name="Freeform: Shape 18">
            <a:extLst>
              <a:ext uri="{FF2B5EF4-FFF2-40B4-BE49-F238E27FC236}">
                <a16:creationId xmlns:a16="http://schemas.microsoft.com/office/drawing/2014/main" id="{176E197B-E174-4C9D-87E5-0B9B08708760}"/>
              </a:ext>
              <a:ext uri="{C183D7F6-B498-43B3-948B-1728B52AA6E4}">
                <adec:decorative xmlns=""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17AB840-B4B7-452B-B062-6C9CF8426132}"/>
              </a:ext>
              <a:ext uri="{C183D7F6-B498-43B3-948B-1728B52AA6E4}">
                <adec:decorative xmlns=""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9FE5D1B6-33F6-4BAA-9D02-679E176F39C4}"/>
              </a:ext>
              <a:ext uri="{C183D7F6-B498-43B3-948B-1728B52AA6E4}">
                <adec:decorative xmlns=""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DCCBCA1-466D-44C6-93ED-2E02B623DB05}"/>
              </a:ext>
              <a:ext uri="{C183D7F6-B498-43B3-948B-1728B52AA6E4}">
                <adec:decorative xmlns=""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2CC7CBB9-9855-4B27-93BF-506D5D17E85B}"/>
              </a:ext>
              <a:ext uri="{C183D7F6-B498-43B3-948B-1728B52AA6E4}">
                <adec:decorative xmlns=""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a:extLst>
              <a:ext uri="{FF2B5EF4-FFF2-40B4-BE49-F238E27FC236}">
                <a16:creationId xmlns:a16="http://schemas.microsoft.com/office/drawing/2014/main" id="{D3B95CCB-4EDF-4C85-82FC-E5FD2A4715E6}"/>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a:extLst>
              <a:ext uri="{FF2B5EF4-FFF2-40B4-BE49-F238E27FC236}">
                <a16:creationId xmlns:a16="http://schemas.microsoft.com/office/drawing/2014/main" id="{D8096E0F-A3CE-40F7-AA9D-B4356221320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grpSp>
        <p:nvGrpSpPr>
          <p:cNvPr id="28" name="Graphic 185">
            <a:extLst>
              <a:ext uri="{FF2B5EF4-FFF2-40B4-BE49-F238E27FC236}">
                <a16:creationId xmlns:a16="http://schemas.microsoft.com/office/drawing/2014/main" id="{59F51AE6-E003-46BA-A25A-6AFBDC3E73DA}"/>
              </a:ext>
              <a:ext uri="{C183D7F6-B498-43B3-948B-1728B52AA6E4}">
                <adec:decorative xmlns="" xmlns:adec="http://schemas.microsoft.com/office/drawing/2017/decorative" val="1"/>
              </a:ext>
            </a:extLst>
          </p:cNvPr>
          <p:cNvGrpSpPr/>
          <p:nvPr userDrawn="1"/>
        </p:nvGrpSpPr>
        <p:grpSpPr>
          <a:xfrm>
            <a:off x="10428621" y="5660492"/>
            <a:ext cx="1054467" cy="469689"/>
            <a:chOff x="9841624" y="4115729"/>
            <a:chExt cx="602170" cy="268223"/>
          </a:xfrm>
          <a:solidFill>
            <a:schemeClr val="tx1"/>
          </a:solidFill>
        </p:grpSpPr>
        <p:sp>
          <p:nvSpPr>
            <p:cNvPr id="29" name="Freeform: Shape 28">
              <a:extLst>
                <a:ext uri="{FF2B5EF4-FFF2-40B4-BE49-F238E27FC236}">
                  <a16:creationId xmlns:a16="http://schemas.microsoft.com/office/drawing/2014/main" id="{03F73C8B-6AB5-41EB-99EA-3C94CBEBB481}"/>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1A666D36-3657-4085-84AA-126594195C1A}"/>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B12CF5CD-903D-4879-BBD3-A79140E8186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9EF969CD-CBA7-44B8-9544-660D7487A3D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6E91C2FB-38ED-4DF7-8F1F-3211A0592A4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a:extLst>
              <a:ext uri="{FF2B5EF4-FFF2-40B4-BE49-F238E27FC236}">
                <a16:creationId xmlns:a16="http://schemas.microsoft.com/office/drawing/2014/main" id="{383FF74A-FDDF-4768-9C1E-E6F3E66228E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extLst>
      <p:ext uri="{BB962C8B-B14F-4D97-AF65-F5344CB8AC3E}">
        <p14:creationId xmlns:p14="http://schemas.microsoft.com/office/powerpoint/2010/main" val="39973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08711333-F819-4928-8BA2-B03A1D7447F6}"/>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B4DCAA54-A920-4F7D-B1F9-E60E950DBAE8}"/>
              </a:ext>
              <a:ext uri="{C183D7F6-B498-43B3-948B-1728B52AA6E4}">
                <adec:decorative xmlns="" xmlns:adec="http://schemas.microsoft.com/office/drawing/2017/decorative" val="1"/>
              </a:ext>
            </a:extLst>
          </p:cNvPr>
          <p:cNvGrpSpPr/>
          <p:nvPr userDrawn="1"/>
        </p:nvGrpSpPr>
        <p:grpSpPr>
          <a:xfrm>
            <a:off x="0" y="681037"/>
            <a:ext cx="1170294" cy="709661"/>
            <a:chOff x="0" y="681037"/>
            <a:chExt cx="1170294" cy="709661"/>
          </a:xfrm>
        </p:grpSpPr>
        <p:sp>
          <p:nvSpPr>
            <p:cNvPr id="57" name="Freeform: Shape 56">
              <a:extLst>
                <a:ext uri="{FF2B5EF4-FFF2-40B4-BE49-F238E27FC236}">
                  <a16:creationId xmlns:a16="http://schemas.microsoft.com/office/drawing/2014/main" id="{28633F80-7150-4830-B036-FED561D8ABD2}"/>
                </a:ext>
                <a:ext uri="{C183D7F6-B498-43B3-948B-1728B52AA6E4}">
                  <adec:decorative xmlns=""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984D32A8-76C6-4D70-887B-EC3211AD33EB}"/>
                </a:ext>
                <a:ext uri="{C183D7F6-B498-43B3-948B-1728B52AA6E4}">
                  <adec:decorative xmlns=""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a:extLst>
              <a:ext uri="{FF2B5EF4-FFF2-40B4-BE49-F238E27FC236}">
                <a16:creationId xmlns:a16="http://schemas.microsoft.com/office/drawing/2014/main" id="{9C9F9430-37D6-4AED-B459-D6F6251D0C09}"/>
              </a:ext>
              <a:ext uri="{C183D7F6-B498-43B3-948B-1728B52AA6E4}">
                <adec:decorative xmlns="" xmlns:adec="http://schemas.microsoft.com/office/drawing/2017/decorative" val="1"/>
              </a:ext>
            </a:extLst>
          </p:cNvPr>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a:extLst>
              <a:ext uri="{FF2B5EF4-FFF2-40B4-BE49-F238E27FC236}">
                <a16:creationId xmlns:a16="http://schemas.microsoft.com/office/drawing/2014/main" id="{EEDFE717-6A4F-4FD1-ABBF-5807E71F53F6}"/>
              </a:ext>
              <a:ext uri="{C183D7F6-B498-43B3-948B-1728B52AA6E4}">
                <adec:decorative xmlns=""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a:extLst>
              <a:ext uri="{FF2B5EF4-FFF2-40B4-BE49-F238E27FC236}">
                <a16:creationId xmlns:a16="http://schemas.microsoft.com/office/drawing/2014/main" id="{26FBD0C2-9C38-4891-92F3-5AF6CD04E3E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a:extLst>
              <a:ext uri="{FF2B5EF4-FFF2-40B4-BE49-F238E27FC236}">
                <a16:creationId xmlns:a16="http://schemas.microsoft.com/office/drawing/2014/main" id="{5C6A806B-2B18-4D3B-8215-624EE91DAC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63" name="Slide Number Placeholder 12">
            <a:extLst>
              <a:ext uri="{FF2B5EF4-FFF2-40B4-BE49-F238E27FC236}">
                <a16:creationId xmlns:a16="http://schemas.microsoft.com/office/drawing/2014/main" id="{54E3AE0A-2F47-4B51-8F32-46ABDC574FF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a:extLst>
              <a:ext uri="{FF2B5EF4-FFF2-40B4-BE49-F238E27FC236}">
                <a16:creationId xmlns:a16="http://schemas.microsoft.com/office/drawing/2014/main" id="{A160D36B-90B2-4E2E-9A07-AFC4CC77ED14}"/>
              </a:ext>
              <a:ext uri="{C183D7F6-B498-43B3-948B-1728B52AA6E4}">
                <adec:decorative xmlns=""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12" name="Freeform: Shape 11">
              <a:extLst>
                <a:ext uri="{FF2B5EF4-FFF2-40B4-BE49-F238E27FC236}">
                  <a16:creationId xmlns:a16="http://schemas.microsoft.com/office/drawing/2014/main" id="{CADA6DC8-A018-4A16-84AF-9E2E74CD757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8C1308F7-B76A-4EC2-94B2-3D7A71B62604}"/>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98E3532C-7781-4159-A3A0-A2DE72CA6DBA}"/>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98D647FB-029D-4D71-B4E4-6D74FCB09C4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216A1C6D-37E7-47A0-814C-A09DC1123684}"/>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2759DEC-2103-4E2C-A470-F4AF6E5E3E87}"/>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788AE222-CCAD-4233-9F97-67021E530758}"/>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8610EC41-7752-4C40-99E0-1B5FEA90EB0E}"/>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AA370E4-6378-438E-96A5-93A548F17E9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2DC8BEFB-4BE0-44E4-B9EE-B9433675ED5D}"/>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C5C187D8-7DEF-4A4B-AEBD-0148B131FA7B}"/>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721C4DD4-9A7B-4D13-905C-4D8287BFC226}"/>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CB37570A-3C94-4E36-97CE-A23E9672578E}"/>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4200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a:extLst>
              <a:ext uri="{FF2B5EF4-FFF2-40B4-BE49-F238E27FC236}">
                <a16:creationId xmlns:a16="http://schemas.microsoft.com/office/drawing/2014/main" id="{F6919F4A-127D-4827-9E80-D8662425CC16}"/>
              </a:ext>
              <a:ext uri="{C183D7F6-B498-43B3-948B-1728B52AA6E4}">
                <adec:decorative xmlns=""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35" name="Freeform: Shape 34">
              <a:extLst>
                <a:ext uri="{FF2B5EF4-FFF2-40B4-BE49-F238E27FC236}">
                  <a16:creationId xmlns:a16="http://schemas.microsoft.com/office/drawing/2014/main" id="{E4F0C362-E345-4C93-8DBC-55525E213FE2}"/>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246589FF-4A9D-484E-95B0-A0C39A326BFF}"/>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CC09BAE-0430-4149-BDEC-23DD9C37ACC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4F6CC180-FC7F-4A8E-BACC-034FD0C68CA9}"/>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A137FFAD-2383-4411-A9CD-B0DCBF8452F9}"/>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6F7ADA10-97E6-406B-955B-4DF941688C55}"/>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E5ED4958-089A-40EE-BEF8-D2DA3283FE41}"/>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6BBC70D8-0977-4E3E-BDCC-5DB32F534597}"/>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22F37D25-C4FD-4978-AE31-636891A33D6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42DD3606-BA69-4959-9335-377E9AA120FF}"/>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F5B11ABC-F37E-4946-9A7B-90D363182626}"/>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D86B1D23-2F36-4086-9CF7-D76D833D2282}"/>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A3AE423B-5BB8-454B-B2D6-85AE6185C587}"/>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a:extLst>
              <a:ext uri="{FF2B5EF4-FFF2-40B4-BE49-F238E27FC236}">
                <a16:creationId xmlns:a16="http://schemas.microsoft.com/office/drawing/2014/main" id="{3BF87D25-4424-40BA-B114-A4FB8BDFE843}"/>
              </a:ext>
              <a:ext uri="{C183D7F6-B498-43B3-948B-1728B52AA6E4}">
                <adec:decorative xmlns="" xmlns:adec="http://schemas.microsoft.com/office/drawing/2017/decorative" val="1"/>
              </a:ext>
            </a:extLst>
          </p:cNvPr>
          <p:cNvGrpSpPr/>
          <p:nvPr userDrawn="1"/>
        </p:nvGrpSpPr>
        <p:grpSpPr>
          <a:xfrm>
            <a:off x="0" y="681037"/>
            <a:ext cx="1170294" cy="709661"/>
            <a:chOff x="0" y="681037"/>
            <a:chExt cx="1170294" cy="709661"/>
          </a:xfrm>
        </p:grpSpPr>
        <p:sp>
          <p:nvSpPr>
            <p:cNvPr id="53" name="Freeform: Shape 52">
              <a:extLst>
                <a:ext uri="{FF2B5EF4-FFF2-40B4-BE49-F238E27FC236}">
                  <a16:creationId xmlns:a16="http://schemas.microsoft.com/office/drawing/2014/main" id="{B567477D-2972-4718-B0A2-9FC97531B87F}"/>
                </a:ext>
                <a:ext uri="{C183D7F6-B498-43B3-948B-1728B52AA6E4}">
                  <adec:decorative xmlns=""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52D08859-301B-4802-95D8-B8A552752B90}"/>
                </a:ext>
                <a:ext uri="{C183D7F6-B498-43B3-948B-1728B52AA6E4}">
                  <adec:decorative xmlns=""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a:extLst>
              <a:ext uri="{FF2B5EF4-FFF2-40B4-BE49-F238E27FC236}">
                <a16:creationId xmlns:a16="http://schemas.microsoft.com/office/drawing/2014/main" id="{430ADD3E-99CC-43CF-9A97-D44AA54C5F1E}"/>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a:extLst>
              <a:ext uri="{FF2B5EF4-FFF2-40B4-BE49-F238E27FC236}">
                <a16:creationId xmlns:a16="http://schemas.microsoft.com/office/drawing/2014/main" id="{8C8B246A-7ACC-4517-903D-35509488E52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a:extLst>
              <a:ext uri="{FF2B5EF4-FFF2-40B4-BE49-F238E27FC236}">
                <a16:creationId xmlns:a16="http://schemas.microsoft.com/office/drawing/2014/main" id="{C75AD95D-76DC-4BCD-8AFB-35B7DB2D7F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51" name="Slide Number Placeholder 12">
            <a:extLst>
              <a:ext uri="{FF2B5EF4-FFF2-40B4-BE49-F238E27FC236}">
                <a16:creationId xmlns:a16="http://schemas.microsoft.com/office/drawing/2014/main" id="{65BB740A-80ED-48DA-B622-9643EFA230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a:extLst>
              <a:ext uri="{FF2B5EF4-FFF2-40B4-BE49-F238E27FC236}">
                <a16:creationId xmlns:a16="http://schemas.microsoft.com/office/drawing/2014/main" id="{7F7C86B6-604E-4B54-A07B-F9BB80F8727E}"/>
              </a:ext>
              <a:ext uri="{C183D7F6-B498-43B3-948B-1728B52AA6E4}">
                <adec:decorative xmlns=""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59864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t>‹#›</a:t>
            </a:fld>
            <a:endParaRPr lang="en-US" dirty="0"/>
          </a:p>
        </p:txBody>
      </p:sp>
    </p:spTree>
    <p:extLst>
      <p:ext uri="{BB962C8B-B14F-4D97-AF65-F5344CB8AC3E}">
        <p14:creationId xmlns:p14="http://schemas.microsoft.com/office/powerpoint/2010/main" val="4052757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a:extLst>
              <a:ext uri="{FF2B5EF4-FFF2-40B4-BE49-F238E27FC236}">
                <a16:creationId xmlns:a16="http://schemas.microsoft.com/office/drawing/2014/main" id="{02394CBA-755F-42B7-BF28-BDBB599FAAFF}"/>
              </a:ext>
            </a:extLst>
          </p:cNvPr>
          <p:cNvSpPr>
            <a:spLocks noGrp="1"/>
          </p:cNvSpPr>
          <p:nvPr>
            <p:ph type="ctrTitle"/>
          </p:nvPr>
        </p:nvSpPr>
        <p:spPr>
          <a:xfrm>
            <a:off x="1303564" y="793542"/>
            <a:ext cx="4944836" cy="4073371"/>
          </a:xfrm>
        </p:spPr>
        <p:txBody>
          <a:bodyPr>
            <a:noAutofit/>
            <a:scene3d>
              <a:camera prst="obliqueTopLeft"/>
              <a:lightRig rig="threePt" dir="t"/>
            </a:scene3d>
          </a:bodyPr>
          <a:lstStyle/>
          <a:p>
            <a:pPr defTabSz="91440">
              <a:lnSpc>
                <a:spcPct val="100000"/>
              </a:lnSpc>
            </a:pPr>
            <a:r>
              <a:rPr lang="en-US" sz="4800" spc="0">
                <a:ln w="0"/>
                <a:solidFill>
                  <a:schemeClr val="accent1">
                    <a:lumMod val="50000"/>
                  </a:schemeClr>
                </a:solidFill>
                <a:latin typeface="Times New Roman" panose="02020603050405020304" pitchFamily="18" charset="0"/>
                <a:cs typeface="Times New Roman" panose="02020603050405020304" pitchFamily="18" charset="0"/>
              </a:rPr>
              <a:t>BÀI </a:t>
            </a:r>
            <a:r>
              <a:rPr lang="en-US" sz="4800" spc="0" smtClean="0">
                <a:ln w="0"/>
                <a:solidFill>
                  <a:schemeClr val="accent1">
                    <a:lumMod val="50000"/>
                  </a:schemeClr>
                </a:solidFill>
                <a:latin typeface="Times New Roman" panose="02020603050405020304" pitchFamily="18" charset="0"/>
                <a:cs typeface="Times New Roman" panose="02020603050405020304" pitchFamily="18" charset="0"/>
              </a:rPr>
              <a:t>27</a:t>
            </a:r>
            <a:r>
              <a:rPr lang="en-US" sz="4800" spc="0">
                <a:ln w="0"/>
                <a:solidFill>
                  <a:schemeClr val="accent1">
                    <a:lumMod val="50000"/>
                  </a:schemeClr>
                </a:solidFill>
                <a:latin typeface="Times New Roman" panose="02020603050405020304" pitchFamily="18" charset="0"/>
                <a:cs typeface="Times New Roman" panose="02020603050405020304" pitchFamily="18" charset="0"/>
              </a:rPr>
              <a:t/>
            </a:r>
            <a:br>
              <a:rPr lang="en-US" sz="4800" spc="0">
                <a:ln w="0"/>
                <a:solidFill>
                  <a:schemeClr val="accent1">
                    <a:lumMod val="50000"/>
                  </a:schemeClr>
                </a:solidFill>
                <a:latin typeface="Times New Roman" panose="02020603050405020304" pitchFamily="18" charset="0"/>
                <a:cs typeface="Times New Roman" panose="02020603050405020304" pitchFamily="18" charset="0"/>
              </a:rPr>
            </a:br>
            <a:r>
              <a:rPr lang="en-US" sz="4800" spc="0" smtClean="0">
                <a:ln w="0"/>
                <a:solidFill>
                  <a:schemeClr val="accent1">
                    <a:lumMod val="50000"/>
                  </a:schemeClr>
                </a:solidFill>
                <a:latin typeface="Times New Roman" panose="02020603050405020304" pitchFamily="18" charset="0"/>
                <a:cs typeface="Times New Roman" panose="02020603050405020304" pitchFamily="18" charset="0"/>
              </a:rPr>
              <a:t>THAM SỐ CỦA HÀM</a:t>
            </a:r>
            <a:endParaRPr lang="en-US" sz="4800" spc="0" dirty="0">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Placeholder 7" descr="Colorful biscuits">
            <a:extLst>
              <a:ext uri="{FF2B5EF4-FFF2-40B4-BE49-F238E27FC236}">
                <a16:creationId xmlns:a16="http://schemas.microsoft.com/office/drawing/2014/main" id="{4EE6E687-5325-42C2-817F-ED9AE11FE2A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165399" y="1998810"/>
            <a:ext cx="4207947" cy="4207948"/>
          </a:xfrm>
        </p:spPr>
      </p:pic>
    </p:spTree>
    <p:extLst>
      <p:ext uri="{BB962C8B-B14F-4D97-AF65-F5344CB8AC3E}">
        <p14:creationId xmlns:p14="http://schemas.microsoft.com/office/powerpoint/2010/main" val="88813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1881" y="1092658"/>
            <a:ext cx="7702378" cy="3724096"/>
          </a:xfrm>
          <a:prstGeom prst="rect">
            <a:avLst/>
          </a:prstGeom>
        </p:spPr>
        <p:txBody>
          <a:bodyPr wrap="square">
            <a:spAutoFit/>
          </a:bodyPr>
          <a:lstStyle/>
          <a:p>
            <a:pPr algn="just">
              <a:spcBef>
                <a:spcPts val="1200"/>
              </a:spcBef>
              <a:spcAft>
                <a:spcPts val="12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sử dụng chương trình con.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Cho </a:t>
            </a:r>
            <a:r>
              <a:rPr lang="en-US" sz="2800">
                <a:latin typeface="Times New Roman" panose="02020603050405020304" pitchFamily="18" charset="0"/>
                <a:ea typeface="Times New Roman" panose="02020603050405020304" pitchFamily="18" charset="0"/>
                <a:cs typeface="Times New Roman" panose="02020603050405020304" pitchFamily="18" charset="0"/>
              </a:rPr>
              <a:t>trước hai dãy số B, C, chương trình chính cần tính tổng các số hạng dương của mỗi dãy này. Chúng ta sẽ thiết lập hàm </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tongduong</a:t>
            </a:r>
            <a:r>
              <a:rPr lang="en-US" sz="2800">
                <a:latin typeface="Times New Roman" panose="02020603050405020304" pitchFamily="18" charset="0"/>
                <a:ea typeface="Times New Roman" panose="02020603050405020304" pitchFamily="18" charset="0"/>
                <a:cs typeface="Times New Roman" panose="02020603050405020304" pitchFamily="18" charset="0"/>
              </a:rPr>
              <a:t>(A) để tính tổng các số hạng lớn hơn của một dãy A. Chương trình chính sẽ gọi hàm </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tongduong</a:t>
            </a:r>
            <a:r>
              <a:rPr lang="en-US" sz="2800">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Chương </a:t>
            </a:r>
            <a:r>
              <a:rPr lang="en-US" sz="2800">
                <a:latin typeface="Times New Roman" panose="02020603050405020304" pitchFamily="18" charset="0"/>
                <a:ea typeface="Times New Roman" panose="02020603050405020304" pitchFamily="18" charset="0"/>
                <a:cs typeface="Times New Roman" panose="02020603050405020304" pitchFamily="18" charset="0"/>
              </a:rPr>
              <a:t>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437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6439" t="59873" r="24361" b="22550"/>
          <a:stretch/>
        </p:blipFill>
        <p:spPr>
          <a:xfrm>
            <a:off x="0" y="4547285"/>
            <a:ext cx="6797801" cy="2310715"/>
          </a:xfrm>
          <a:prstGeom prst="rect">
            <a:avLst/>
          </a:prstGeom>
          <a:ln>
            <a:solidFill>
              <a:schemeClr val="tx2">
                <a:lumMod val="25000"/>
                <a:lumOff val="75000"/>
              </a:schemeClr>
            </a:solidFill>
          </a:ln>
        </p:spPr>
      </p:pic>
      <p:pic>
        <p:nvPicPr>
          <p:cNvPr id="9" name="Picture 8"/>
          <p:cNvPicPr>
            <a:picLocks noChangeAspect="1"/>
          </p:cNvPicPr>
          <p:nvPr/>
        </p:nvPicPr>
        <p:blipFill rotWithShape="1">
          <a:blip r:embed="rId3"/>
          <a:srcRect l="47393" t="12922" r="6630" b="47888"/>
          <a:stretch/>
        </p:blipFill>
        <p:spPr>
          <a:xfrm>
            <a:off x="2744623" y="0"/>
            <a:ext cx="9447377" cy="4547285"/>
          </a:xfrm>
          <a:prstGeom prst="rect">
            <a:avLst/>
          </a:prstGeom>
          <a:ln>
            <a:solidFill>
              <a:schemeClr val="tx2">
                <a:lumMod val="25000"/>
                <a:lumOff val="75000"/>
              </a:schemeClr>
            </a:solidFill>
          </a:ln>
        </p:spPr>
      </p:pic>
    </p:spTree>
    <p:extLst>
      <p:ext uri="{BB962C8B-B14F-4D97-AF65-F5344CB8AC3E}">
        <p14:creationId xmlns:p14="http://schemas.microsoft.com/office/powerpoint/2010/main" val="156711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54875" y="1344814"/>
            <a:ext cx="6096000" cy="3847207"/>
          </a:xfrm>
          <a:prstGeom prst="rect">
            <a:avLst/>
          </a:prstGeom>
        </p:spPr>
        <p:txBody>
          <a:bodyPr>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solidFill>
                  <a:srgbClr val="ED7D31"/>
                </a:solidFill>
                <a:latin typeface="Times New Roman" panose="02020603050405020304" pitchFamily="18" charset="0"/>
                <a:ea typeface="Times New Roman" panose="02020603050405020304" pitchFamily="18" charset="0"/>
              </a:rPr>
              <a:t>	Sử </a:t>
            </a:r>
            <a:r>
              <a:rPr lang="en-US" sz="2800">
                <a:solidFill>
                  <a:srgbClr val="ED7D31"/>
                </a:solidFill>
                <a:latin typeface="Times New Roman" panose="02020603050405020304" pitchFamily="18" charset="0"/>
                <a:ea typeface="Times New Roman" panose="02020603050405020304" pitchFamily="18" charset="0"/>
              </a:rPr>
              <a:t>dụng chương trình con có thể giúp phân chia việc giải một bài toán lớn thành giải quyết các bài toán nhỏ và phát huy được tinh thần làm việc </a:t>
            </a:r>
            <a:r>
              <a:rPr lang="en-US" sz="2800" smtClean="0">
                <a:solidFill>
                  <a:srgbClr val="ED7D31"/>
                </a:solidFill>
                <a:latin typeface="Times New Roman" panose="02020603050405020304" pitchFamily="18" charset="0"/>
                <a:ea typeface="Times New Roman" panose="02020603050405020304" pitchFamily="18" charset="0"/>
              </a:rPr>
              <a:t>nhóm. </a:t>
            </a:r>
            <a:r>
              <a:rPr lang="en-US" sz="2800">
                <a:solidFill>
                  <a:srgbClr val="ED7D31"/>
                </a:solidFill>
                <a:latin typeface="Times New Roman" panose="02020603050405020304" pitchFamily="18" charset="0"/>
                <a:ea typeface="Times New Roman" panose="02020603050405020304" pitchFamily="18" charset="0"/>
              </a:rPr>
              <a:t>Chương trình chính có cấu trúc rõ ràng, dễ hiểu hơn; Nếu cần hiệu chỉnh, phát triển và nâng cấp cũng thuận tiện hơn.</a:t>
            </a:r>
            <a:endParaRPr lang="en-US" sz="2800"/>
          </a:p>
        </p:txBody>
      </p:sp>
    </p:spTree>
    <p:extLst>
      <p:ext uri="{BB962C8B-B14F-4D97-AF65-F5344CB8AC3E}">
        <p14:creationId xmlns:p14="http://schemas.microsoft.com/office/powerpoint/2010/main" val="113546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2207740" y="172995"/>
            <a:ext cx="8789774" cy="4544556"/>
          </a:xfrm>
          <a:prstGeom prst="cloudCallout">
            <a:avLst>
              <a:gd name="adj1" fmla="val -39390"/>
              <a:gd name="adj2" fmla="val 55431"/>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hàm prime, em hãy viết chương trình in ra các số nguyên tố trong khoảng từ m đến n, với m, n là hai số tự nhiên và 1 &lt; m &lt;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smtClean="0">
                <a:solidFill>
                  <a:schemeClr val="accent1">
                    <a:lumMod val="50000"/>
                  </a:schemeClr>
                </a:solidFill>
                <a:latin typeface="Times New Roman" panose="02020603050405020304" pitchFamily="18" charset="0"/>
                <a:ea typeface="Times New Roman" panose="02020603050405020304" pitchFamily="18" charset="0"/>
              </a:rPr>
              <a:t>2</a:t>
            </a:r>
            <a:r>
              <a:rPr lang="en-US" sz="2800">
                <a:solidFill>
                  <a:schemeClr val="accent1">
                    <a:lumMod val="50000"/>
                  </a:schemeClr>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Em hãy nêu một công việc/bài toán nào đó mà có thể sử dụng hàm để giải</a:t>
            </a:r>
            <a:endParaRPr lang="en-US" sz="2800"/>
          </a:p>
        </p:txBody>
      </p:sp>
      <p:pic>
        <p:nvPicPr>
          <p:cNvPr id="8" name="Picture 7"/>
          <p:cNvPicPr>
            <a:picLocks noChangeAspect="1"/>
          </p:cNvPicPr>
          <p:nvPr/>
        </p:nvPicPr>
        <p:blipFill>
          <a:blip r:embed="rId2"/>
          <a:stretch>
            <a:fillRect/>
          </a:stretch>
        </p:blipFill>
        <p:spPr>
          <a:xfrm>
            <a:off x="0" y="4871032"/>
            <a:ext cx="3311611" cy="1986967"/>
          </a:xfrm>
          <a:prstGeom prst="rect">
            <a:avLst/>
          </a:prstGeom>
        </p:spPr>
      </p:pic>
    </p:spTree>
    <p:extLst>
      <p:ext uri="{BB962C8B-B14F-4D97-AF65-F5344CB8AC3E}">
        <p14:creationId xmlns:p14="http://schemas.microsoft.com/office/powerpoint/2010/main" val="285717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812324" y="123570"/>
            <a:ext cx="9111048" cy="5856387"/>
          </a:xfrm>
          <a:prstGeom prst="cloudCallout">
            <a:avLst>
              <a:gd name="adj1" fmla="val -52569"/>
              <a:gd name="adj2" fmla="val 39731"/>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chính yêu cầu nhập số tự nhiên n từ bàn phím và in các số nguyên tố nhỏ hơn hoặc bằng n ra màn hình. Trong phần thực hành của Bài 26 em đã biết 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prime(n) </a:t>
            </a:r>
            <a:r>
              <a:rPr lang="en-US" sz="2800">
                <a:latin typeface="Times New Roman" panose="02020603050405020304" pitchFamily="18" charset="0"/>
                <a:ea typeface="Times New Roman" panose="02020603050405020304" pitchFamily="18" charset="0"/>
                <a:cs typeface="Times New Roman" panose="02020603050405020304" pitchFamily="18" charset="0"/>
              </a:rPr>
              <a:t>kiểm tra số n có là số nguyên tố.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Em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viết chương trình giải bài toán này như thế nào?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050" name="Picture 2" descr="Câu Hỏi Đuôi trong tiếng Anh | VOCA.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8756"/>
            <a:ext cx="1359243" cy="135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29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37177" y="282651"/>
            <a:ext cx="3875100" cy="743473"/>
          </a:xfrm>
          <a:prstGeom prst="rect">
            <a:avLst/>
          </a:prstGeom>
        </p:spPr>
        <p:txBody>
          <a:bodyPr wrap="none">
            <a:spAutoFit/>
          </a:bodyPr>
          <a:lstStyle/>
          <a:p>
            <a:pPr algn="just">
              <a:lnSpc>
                <a:spcPct val="115000"/>
              </a:lnSpc>
              <a:spcAft>
                <a:spcPts val="0"/>
              </a:spcAft>
            </a:pPr>
            <a:r>
              <a:rPr lang="en-US" sz="4000" b="1">
                <a:gradFill>
                  <a:gsLst>
                    <a:gs pos="0">
                      <a:srgbClr val="7B32B2"/>
                    </a:gs>
                    <a:gs pos="100000">
                      <a:srgbClr val="401A5D"/>
                    </a:gs>
                  </a:gsLst>
                  <a:lin ang="0" scaled="0"/>
                </a:gradFill>
                <a:latin typeface="Times New Roman" panose="02020603050405020304" pitchFamily="18" charset="0"/>
                <a:ea typeface="Times New Roman" panose="02020603050405020304" pitchFamily="18" charset="0"/>
                <a:cs typeface="Times New Roman" panose="02020603050405020304" pitchFamily="18" charset="0"/>
              </a:rPr>
              <a:t>3. THỰC HÀNH</a:t>
            </a:r>
            <a:endParaRPr lang="en-US" sz="44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133599" y="1293093"/>
            <a:ext cx="8073081" cy="5078313"/>
          </a:xfrm>
          <a:prstGeom prst="rect">
            <a:avLst/>
          </a:prstGeom>
        </p:spPr>
        <p:txBody>
          <a:bodyPr wrap="square">
            <a:spAutoFit/>
          </a:bodyPr>
          <a:lstStyle/>
          <a:p>
            <a:pPr algn="just">
              <a:spcBef>
                <a:spcPts val="1200"/>
              </a:spcBef>
              <a:spcAft>
                <a:spcPts val="1200"/>
              </a:spcAft>
            </a:pPr>
            <a:r>
              <a:rPr lang="en-US" sz="2800" b="1">
                <a:gradFill>
                  <a:gsLst>
                    <a:gs pos="0">
                      <a:srgbClr val="7B32B2"/>
                    </a:gs>
                    <a:gs pos="100000">
                      <a:srgbClr val="401A5D"/>
                    </a:gs>
                  </a:gsLst>
                  <a:lin ang="0" scaled="0"/>
                </a:gradFill>
                <a:latin typeface="Times New Roman" panose="02020603050405020304" pitchFamily="18" charset="0"/>
                <a:ea typeface="Times New Roman" panose="02020603050405020304" pitchFamily="18" charset="0"/>
                <a:cs typeface="Times New Roman" panose="02020603050405020304" pitchFamily="18" charset="0"/>
              </a:rPr>
              <a:t>Truyển giá trị cho đối số của hàm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Thiết lập 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f_sum(A, </a:t>
            </a:r>
            <a:r>
              <a:rPr lang="en-US" sz="2800">
                <a:latin typeface="Times New Roman" panose="02020603050405020304" pitchFamily="18" charset="0"/>
                <a:ea typeface="Times New Roman" panose="02020603050405020304" pitchFamily="18" charset="0"/>
                <a:cs typeface="Times New Roman" panose="02020603050405020304" pitchFamily="18" charset="0"/>
              </a:rPr>
              <a:t>b) có chức năng tính tổng các số của danh sách A theo quy định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Nếu b = 0 thì tính tổng các số của danh sách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Nếu b khác 0 thì chỉ tính tổng các số dương của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luôn kiểm tra giá trị của đối số b khi tính tổng các số của danh sách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9913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7774" t="12922" r="27615" b="57686"/>
          <a:stretch/>
        </p:blipFill>
        <p:spPr>
          <a:xfrm>
            <a:off x="2520778" y="1037967"/>
            <a:ext cx="6153665" cy="4150147"/>
          </a:xfrm>
          <a:prstGeom prst="rect">
            <a:avLst/>
          </a:prstGeom>
          <a:ln>
            <a:solidFill>
              <a:schemeClr val="tx2">
                <a:lumMod val="25000"/>
                <a:lumOff val="75000"/>
              </a:schemeClr>
            </a:solidFill>
          </a:ln>
        </p:spPr>
      </p:pic>
    </p:spTree>
    <p:extLst>
      <p:ext uri="{BB962C8B-B14F-4D97-AF65-F5344CB8AC3E}">
        <p14:creationId xmlns:p14="http://schemas.microsoft.com/office/powerpoint/2010/main" val="2767373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5502" y="529700"/>
            <a:ext cx="10989275" cy="5478423"/>
          </a:xfrm>
          <a:prstGeom prst="rect">
            <a:avLst/>
          </a:prstGeom>
        </p:spPr>
        <p:txBody>
          <a:bodyPr wrap="square">
            <a:spAutoFit/>
          </a:bodyPr>
          <a:lstStyle/>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latin typeface="Times New Roman" panose="02020603050405020304" pitchFamily="18" charset="0"/>
                <a:ea typeface="Times New Roman" panose="02020603050405020304" pitchFamily="18" charset="0"/>
                <a:cs typeface="Times New Roman" panose="02020603050405020304" pitchFamily="18" charset="0"/>
              </a:rPr>
              <a:t> Thiết lập hàm f_dem(msg, sep) có chức năng đếm số từ của một xâu msg với kí tự tách từ là sep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b="1">
              <a:solidFill>
                <a:schemeClr val="accent4">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f_dem(“Mùa thu lịch sử”,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trả lại giá trị 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f_dem(“Mùa thu lịch sử”, “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trả lại giá trị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tách xâu msg thành các từ, ta dùng lệnh split(). Tham số sep chính là tham số của lệnh split().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3585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7011" t="12922" r="7583" b="52956"/>
          <a:stretch/>
        </p:blipFill>
        <p:spPr>
          <a:xfrm>
            <a:off x="1693981" y="1334530"/>
            <a:ext cx="9550668" cy="4053015"/>
          </a:xfrm>
          <a:prstGeom prst="rect">
            <a:avLst/>
          </a:prstGeom>
          <a:ln>
            <a:solidFill>
              <a:schemeClr val="tx2">
                <a:lumMod val="25000"/>
                <a:lumOff val="75000"/>
              </a:schemeClr>
            </a:solidFill>
          </a:ln>
        </p:spPr>
      </p:pic>
    </p:spTree>
    <p:extLst>
      <p:ext uri="{BB962C8B-B14F-4D97-AF65-F5344CB8AC3E}">
        <p14:creationId xmlns:p14="http://schemas.microsoft.com/office/powerpoint/2010/main" val="3297029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958033"/>
            <a:ext cx="7356389" cy="4585871"/>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 </a:t>
            </a: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hàm merge_str(s1, s2) với s1, s2 là hai xâu cần gộp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Hàm này sẽ gộp hai xâu s1, s2 theo cách, lấy lần lượt kí tự s1, s2 đưa vào xâu kết quả. Nếu có một xâu hết kí tự thì đưa phần còn lại của xâu dài hơn vào xâu kết quả. Ví dụ nếu s1 = “1111”, s2 = “0000”,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thì </a:t>
            </a:r>
            <a:r>
              <a:rPr lang="en-US" sz="2800">
                <a:latin typeface="Times New Roman" panose="02020603050405020304" pitchFamily="18" charset="0"/>
                <a:ea typeface="Times New Roman" panose="02020603050405020304" pitchFamily="18" charset="0"/>
                <a:cs typeface="Times New Roman" panose="02020603050405020304" pitchFamily="18" charset="0"/>
              </a:rPr>
              <a:t>xâu kết quả là “10101010”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Gọi S là xâu kết quả trước và sau khi gộp hai xâu s1 và s2, 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91249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dấu chấm hỏi đẹp, ấn tượng và độc đáo nhất">
            <a:extLst>
              <a:ext uri="{FF2B5EF4-FFF2-40B4-BE49-F238E27FC236}">
                <a16:creationId xmlns:a16="http://schemas.microsoft.com/office/drawing/2014/main" id="{C16DDC75-E384-4C92-8D1B-52FA5032F0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87697" y="46506"/>
            <a:ext cx="1927654" cy="17669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raphical user interface, application, Word&#10;&#10;Description automatically generated"/>
          <p:cNvPicPr/>
          <p:nvPr/>
        </p:nvPicPr>
        <p:blipFill rotWithShape="1">
          <a:blip r:embed="rId4"/>
          <a:srcRect l="58739" t="35132" r="2783" b="47147"/>
          <a:stretch/>
        </p:blipFill>
        <p:spPr bwMode="auto">
          <a:xfrm>
            <a:off x="784259" y="2165641"/>
            <a:ext cx="10534530" cy="3716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94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033" t="11233" r="65008" b="35389"/>
          <a:stretch/>
        </p:blipFill>
        <p:spPr>
          <a:xfrm>
            <a:off x="0" y="35681"/>
            <a:ext cx="7685903" cy="6822319"/>
          </a:xfrm>
          <a:prstGeom prst="rect">
            <a:avLst/>
          </a:prstGeom>
          <a:ln>
            <a:solidFill>
              <a:schemeClr val="tx2">
                <a:lumMod val="25000"/>
                <a:lumOff val="75000"/>
              </a:schemeClr>
            </a:solidFill>
          </a:ln>
        </p:spPr>
      </p:pic>
      <p:pic>
        <p:nvPicPr>
          <p:cNvPr id="8" name="Picture 7"/>
          <p:cNvPicPr>
            <a:picLocks noChangeAspect="1"/>
          </p:cNvPicPr>
          <p:nvPr/>
        </p:nvPicPr>
        <p:blipFill rotWithShape="1">
          <a:blip r:embed="rId3"/>
          <a:srcRect l="652" t="42652" r="79889" b="21199"/>
          <a:stretch/>
        </p:blipFill>
        <p:spPr>
          <a:xfrm>
            <a:off x="7685903" y="1259693"/>
            <a:ext cx="4506097" cy="4726985"/>
          </a:xfrm>
          <a:prstGeom prst="rect">
            <a:avLst/>
          </a:prstGeom>
        </p:spPr>
      </p:pic>
    </p:spTree>
    <p:extLst>
      <p:ext uri="{BB962C8B-B14F-4D97-AF65-F5344CB8AC3E}">
        <p14:creationId xmlns:p14="http://schemas.microsoft.com/office/powerpoint/2010/main" val="1657738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05285" y="426993"/>
            <a:ext cx="3121688" cy="707886"/>
          </a:xfrm>
          <a:prstGeom prst="rect">
            <a:avLst/>
          </a:prstGeom>
        </p:spPr>
        <p:txBody>
          <a:bodyPr wrap="none">
            <a:spAutoFit/>
          </a:bodyPr>
          <a:lstStyle/>
          <a:p>
            <a:r>
              <a:rPr lang="vi-VN" sz="4000" b="1">
                <a:solidFill>
                  <a:schemeClr val="accent1">
                    <a:lumMod val="50000"/>
                  </a:schemeClr>
                </a:solidFill>
                <a:latin typeface="Times New Roman" panose="02020603050405020304" pitchFamily="18" charset="0"/>
                <a:ea typeface="Times New Roman" panose="02020603050405020304" pitchFamily="18" charset="0"/>
              </a:rPr>
              <a:t>LUYỆN TẬP</a:t>
            </a:r>
            <a:endParaRPr lang="en-US" sz="4000">
              <a:solidFill>
                <a:schemeClr val="accent1">
                  <a:lumMod val="50000"/>
                </a:schemeClr>
              </a:solidFill>
            </a:endParaRPr>
          </a:p>
        </p:txBody>
      </p:sp>
      <p:sp>
        <p:nvSpPr>
          <p:cNvPr id="9" name="Rectangle 8"/>
          <p:cNvSpPr/>
          <p:nvPr/>
        </p:nvSpPr>
        <p:spPr>
          <a:xfrm>
            <a:off x="345989" y="1555009"/>
            <a:ext cx="11368216" cy="4431983"/>
          </a:xfrm>
          <a:prstGeom prst="rect">
            <a:avLst/>
          </a:prstGeom>
        </p:spPr>
        <p:txBody>
          <a:bodyPr wrap="square">
            <a:spAutoFit/>
          </a:bodyPr>
          <a:lstStyle/>
          <a:p>
            <a:pPr marL="342900" lvl="0" indent="-342900" algn="just">
              <a:spcBef>
                <a:spcPts val="600"/>
              </a:spcBef>
              <a:spcAft>
                <a:spcPts val="600"/>
              </a:spcAft>
              <a:buClr>
                <a:srgbClr val="FF0000"/>
              </a:buClr>
              <a:buFont typeface="+mj-lt"/>
              <a:buAutoNum type="arabicPeriod"/>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power(a, b, 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a:latin typeface="Times New Roman" panose="02020603050405020304" pitchFamily="18" charset="0"/>
                <a:ea typeface="Times New Roman" panose="02020603050405020304" pitchFamily="18" charset="0"/>
                <a:cs typeface="Times New Roman" panose="02020603050405020304" pitchFamily="18" charset="0"/>
              </a:rPr>
              <a:t> a, b,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aseline="30000" dirty="0">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Clr>
                <a:srgbClr val="FF0000"/>
              </a:buClr>
              <a:buFont typeface="+mj-lt"/>
              <a:buAutoNum type="arabicPeriod"/>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change()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ho_ten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ho_ten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 = 0.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ho_ten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Clr>
                <a:srgbClr val="FF0000"/>
              </a:buClr>
              <a:buFont typeface="+mj-lt"/>
              <a:buAutoNum type="arabicPeriod"/>
            </a:pPr>
            <a:r>
              <a:rPr lang="nl-NL" sz="2800" dirty="0" smtClean="0">
                <a:latin typeface="Times New Roman" panose="02020603050405020304" pitchFamily="18" charset="0"/>
                <a:cs typeface="Times New Roman" panose="02020603050405020304" pitchFamily="18" charset="0"/>
              </a:rPr>
              <a:t>Viết </a:t>
            </a:r>
            <a:r>
              <a:rPr lang="nl-NL" sz="2800" dirty="0">
                <a:latin typeface="Times New Roman" panose="02020603050405020304" pitchFamily="18" charset="0"/>
                <a:cs typeface="Times New Roman" panose="02020603050405020304" pitchFamily="18" charset="0"/>
              </a:rPr>
              <a:t>chương trình thực hiện. Nhập hai số tự nhiên từ bàn phím, hai số cách nhau bởi dấu phẩy, in ra ước chung lớn nhất (UCLN) của hai </a:t>
            </a:r>
            <a:r>
              <a:rPr lang="nl-NL" sz="2800" dirty="0" smtClean="0">
                <a:latin typeface="Times New Roman" panose="02020603050405020304" pitchFamily="18" charset="0"/>
                <a:cs typeface="Times New Roman" panose="02020603050405020304" pitchFamily="18" charset="0"/>
              </a:rPr>
              <a:t>số.</a:t>
            </a:r>
          </a:p>
          <a:p>
            <a:pPr marL="342900" lvl="0" indent="-342900" algn="just">
              <a:spcBef>
                <a:spcPts val="600"/>
              </a:spcBef>
              <a:spcAft>
                <a:spcPts val="600"/>
              </a:spcAft>
              <a:buClr>
                <a:srgbClr val="FF0000"/>
              </a:buClr>
              <a:buFont typeface="+mj-lt"/>
              <a:buAutoNum type="arabicPeriod"/>
            </a:pPr>
            <a:r>
              <a:rPr lang="nl-NL" sz="2800" dirty="0" smtClean="0">
                <a:latin typeface="Times New Roman" panose="02020603050405020304" pitchFamily="18" charset="0"/>
                <a:cs typeface="Times New Roman" panose="02020603050405020304" pitchFamily="18" charset="0"/>
              </a:rPr>
              <a:t>Viết </a:t>
            </a:r>
            <a:r>
              <a:rPr lang="nl-NL" sz="2800" dirty="0">
                <a:latin typeface="Times New Roman" panose="02020603050405020304" pitchFamily="18" charset="0"/>
                <a:cs typeface="Times New Roman" panose="02020603050405020304" pitchFamily="18" charset="0"/>
              </a:rPr>
              <a:t>chương trình thực hiên. Nhập n số tự nhiên từ bàn phím, hai số cách nhau bởi dấu cách. Tính và in ra tổng của các số này</a:t>
            </a:r>
            <a:r>
              <a:rPr lang="nl-NL"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715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3862513" y="501650"/>
            <a:ext cx="4148314"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22</a:t>
            </a:fld>
            <a:endParaRPr lang="en-US" dirty="0"/>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8.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về hàm bội số chung nhỏ nhất</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61556" y="1424410"/>
            <a:ext cx="9668888" cy="158004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1</a:t>
            </a:r>
            <a:r>
              <a:rPr lang="en-US" sz="2800">
                <a:solidFill>
                  <a:schemeClr val="tx1"/>
                </a:solidFill>
                <a:latin typeface="Times New Roman" panose="02020603050405020304" pitchFamily="18" charset="0"/>
                <a:cs typeface="Times New Roman" panose="02020603050405020304" pitchFamily="18" charset="0"/>
              </a:rPr>
              <a:t>. Với hàm BSCNN được xây dựng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sau đây (</a:t>
            </a:r>
            <a:r>
              <a:rPr lang="en-US" sz="2800" i="1">
                <a:solidFill>
                  <a:schemeClr val="tx1"/>
                </a:solidFill>
                <a:latin typeface="Times New Roman" panose="02020603050405020304" pitchFamily="18" charset="0"/>
                <a:cs typeface="Times New Roman" panose="02020603050405020304" pitchFamily="18" charset="0"/>
              </a:rPr>
              <a:t>Hình 8</a:t>
            </a:r>
            <a:r>
              <a:rPr lang="en-US" sz="2800">
                <a:solidFill>
                  <a:schemeClr val="tx1"/>
                </a:solidFill>
                <a:latin typeface="Times New Roman" panose="02020603050405020304" pitchFamily="18" charset="0"/>
                <a:cs typeface="Times New Roman" panose="02020603050405020304" pitchFamily="18" charset="0"/>
              </a:rPr>
              <a:t>), trong những dòng lệnh có sử dụng hàm BSCNN, dòng lệnh nào đúng, dòng lệnh nào sai và tại sao?</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CA6BC1C-D267-441D-A1ED-A2DCCC7C2E97}"/>
              </a:ext>
            </a:extLst>
          </p:cNvPr>
          <p:cNvPicPr>
            <a:picLocks noChangeAspect="1"/>
          </p:cNvPicPr>
          <p:nvPr/>
        </p:nvPicPr>
        <p:blipFill rotWithShape="1">
          <a:blip r:embed="rId3"/>
          <a:srcRect l="3636" t="22209" r="62727" b="52527"/>
          <a:stretch/>
        </p:blipFill>
        <p:spPr>
          <a:xfrm>
            <a:off x="2895598" y="3166263"/>
            <a:ext cx="6082145" cy="2568473"/>
          </a:xfrm>
          <a:prstGeom prst="rect">
            <a:avLst/>
          </a:prstGeom>
          <a:ln>
            <a:solidFill>
              <a:schemeClr val="accent1"/>
            </a:solidFill>
          </a:ln>
        </p:spPr>
      </p:pic>
    </p:spTree>
    <p:extLst>
      <p:ext uri="{BB962C8B-B14F-4D97-AF65-F5344CB8AC3E}">
        <p14:creationId xmlns:p14="http://schemas.microsoft.com/office/powerpoint/2010/main" val="1164384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09511" y="703715"/>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23</a:t>
            </a:fld>
            <a:endParaRPr lang="en-US" dirty="0"/>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9.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tính diện tích tam giác</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09304" y="1424410"/>
            <a:ext cx="9745882" cy="23115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2</a:t>
            </a:r>
            <a:r>
              <a:rPr lang="en-US" sz="2800">
                <a:solidFill>
                  <a:schemeClr val="tx1"/>
                </a:solidFill>
                <a:latin typeface="Times New Roman" panose="02020603050405020304" pitchFamily="18" charset="0"/>
                <a:cs typeface="Times New Roman" panose="02020603050405020304" pitchFamily="18" charset="0"/>
              </a:rPr>
              <a: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a:t>
            </a:r>
            <a:r>
              <a:rPr lang="en-US" sz="2800" i="1">
                <a:solidFill>
                  <a:schemeClr val="tx1"/>
                </a:solidFill>
                <a:latin typeface="Times New Roman" panose="02020603050405020304" pitchFamily="18" charset="0"/>
                <a:cs typeface="Times New Roman" panose="02020603050405020304" pitchFamily="18" charset="0"/>
              </a:rPr>
              <a:t>Hình 9</a:t>
            </a:r>
            <a:r>
              <a:rPr lang="en-US" sz="2800">
                <a:solidFill>
                  <a:schemeClr val="tx1"/>
                </a:solidFill>
                <a:latin typeface="Times New Roman" panose="02020603050405020304" pitchFamily="18" charset="0"/>
                <a:cs typeface="Times New Roman" panose="02020603050405020304" pitchFamily="18" charset="0"/>
              </a:rPr>
              <a:t>), xây dựng một hàm tính diện tích một tam giác bằng công thức Heron theo ba cạnh của tam giác. Em hãy hoàn thiện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bằng lời gọi hàm thích hợp để đưa ra màn hình kết quả diện tích của tam giác có ba cạnh là 3, 4, 5</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F6407E5-EFFA-4317-91E5-EB536A6D0659}"/>
              </a:ext>
            </a:extLst>
          </p:cNvPr>
          <p:cNvPicPr>
            <a:picLocks noChangeAspect="1"/>
          </p:cNvPicPr>
          <p:nvPr/>
        </p:nvPicPr>
        <p:blipFill rotWithShape="1">
          <a:blip r:embed="rId3"/>
          <a:srcRect l="32045" t="65867" r="44091" b="16953"/>
          <a:stretch/>
        </p:blipFill>
        <p:spPr>
          <a:xfrm>
            <a:off x="3373582" y="3517742"/>
            <a:ext cx="5237018" cy="2119745"/>
          </a:xfrm>
          <a:prstGeom prst="rect">
            <a:avLst/>
          </a:prstGeom>
          <a:ln>
            <a:solidFill>
              <a:schemeClr val="accent1"/>
            </a:solidFill>
          </a:ln>
        </p:spPr>
      </p:pic>
    </p:spTree>
    <p:extLst>
      <p:ext uri="{BB962C8B-B14F-4D97-AF65-F5344CB8AC3E}">
        <p14:creationId xmlns:p14="http://schemas.microsoft.com/office/powerpoint/2010/main" val="1389274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24</a:t>
            </a:fld>
            <a:endParaRPr lang="en-US" dirty="0"/>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23059" y="884360"/>
            <a:ext cx="9745882" cy="121428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3</a:t>
            </a:r>
            <a:r>
              <a:rPr lang="en-US" sz="2800">
                <a:solidFill>
                  <a:schemeClr val="tx1"/>
                </a:solidFill>
                <a:latin typeface="Times New Roman" panose="02020603050405020304" pitchFamily="18" charset="0"/>
                <a:cs typeface="Times New Roman" panose="02020603050405020304" pitchFamily="18" charset="0"/>
              </a:rPr>
              <a:t>. Sử dụng kết quả của Bài 2 phần </a:t>
            </a:r>
            <a:r>
              <a:rPr lang="en-US" sz="2800" i="1">
                <a:solidFill>
                  <a:schemeClr val="tx1"/>
                </a:solidFill>
                <a:latin typeface="Times New Roman" panose="02020603050405020304" pitchFamily="18" charset="0"/>
                <a:cs typeface="Times New Roman" panose="02020603050405020304" pitchFamily="18" charset="0"/>
              </a:rPr>
              <a:t>Luyện tập</a:t>
            </a:r>
            <a:r>
              <a:rPr lang="en-US" sz="2800">
                <a:solidFill>
                  <a:schemeClr val="tx1"/>
                </a:solidFill>
                <a:latin typeface="Times New Roman" panose="02020603050405020304" pitchFamily="18" charset="0"/>
                <a:cs typeface="Times New Roman" panose="02020603050405020304" pitchFamily="18" charset="0"/>
              </a:rPr>
              <a:t>, em hãy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giải bài toán ở </a:t>
            </a:r>
            <a:r>
              <a:rPr lang="en-US" sz="2800" i="1">
                <a:solidFill>
                  <a:schemeClr val="tx1"/>
                </a:solidFill>
                <a:latin typeface="Times New Roman" panose="02020603050405020304" pitchFamily="18" charset="0"/>
                <a:cs typeface="Times New Roman" panose="02020603050405020304" pitchFamily="18" charset="0"/>
              </a:rPr>
              <a:t>Hoạt động 1</a:t>
            </a:r>
            <a:endParaRPr lang="en-US" sz="2800" i="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D17C17F-BC83-4F12-A69D-C241A69D1FD9}"/>
              </a:ext>
            </a:extLst>
          </p:cNvPr>
          <p:cNvPicPr>
            <a:picLocks noChangeAspect="1"/>
          </p:cNvPicPr>
          <p:nvPr/>
        </p:nvPicPr>
        <p:blipFill rotWithShape="1">
          <a:blip r:embed="rId3"/>
          <a:srcRect l="45796" t="11698" r="11932" b="38472"/>
          <a:stretch/>
        </p:blipFill>
        <p:spPr>
          <a:xfrm>
            <a:off x="2382982" y="1953492"/>
            <a:ext cx="7495309" cy="4767984"/>
          </a:xfrm>
          <a:prstGeom prst="rect">
            <a:avLst/>
          </a:prstGeom>
          <a:ln>
            <a:solidFill>
              <a:schemeClr val="accent1"/>
            </a:solidFill>
          </a:ln>
        </p:spPr>
      </p:pic>
    </p:spTree>
    <p:extLst>
      <p:ext uri="{BB962C8B-B14F-4D97-AF65-F5344CB8AC3E}">
        <p14:creationId xmlns:p14="http://schemas.microsoft.com/office/powerpoint/2010/main" val="21356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25</a:t>
            </a:fld>
            <a:endParaRPr lang="en-US" dirty="0"/>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23059" y="1649807"/>
            <a:ext cx="9745882" cy="470654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4</a:t>
            </a:r>
            <a:r>
              <a:rPr lang="en-US" sz="2800">
                <a:solidFill>
                  <a:schemeClr val="tx1"/>
                </a:solidFill>
                <a:latin typeface="Times New Roman" panose="02020603050405020304" pitchFamily="18" charset="0"/>
                <a:cs typeface="Times New Roman" panose="02020603050405020304" pitchFamily="18" charset="0"/>
              </a:rPr>
              <a:t>. Trong các câu sau đây, những câu nào đúng?</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Sử dụng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con sẽ làm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dễ hiểu, dễ tìm lỗi hơn</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chỉ được gọi một lần duy nhất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chính</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luôn trả một giá trị qua tên của hàm</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Python chỉ cho phép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gọi một hàm xây dựng sẵn trong các thư viện của Python</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Khai báo hàm trong Python luôn có danh sách tham số</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F9A1DC49-8917-4989-940A-6ECAD2A8039E}"/>
              </a:ext>
            </a:extLst>
          </p:cNvPr>
          <p:cNvSpPr/>
          <p:nvPr/>
        </p:nvSpPr>
        <p:spPr>
          <a:xfrm>
            <a:off x="941476" y="2078965"/>
            <a:ext cx="861198" cy="8611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358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09C3A7-31E6-4EE8-BF99-2440C094C970}"/>
              </a:ext>
            </a:extLst>
          </p:cNvPr>
          <p:cNvSpPr>
            <a:spLocks noGrp="1"/>
          </p:cNvSpPr>
          <p:nvPr>
            <p:ph type="ctrTitle"/>
          </p:nvPr>
        </p:nvSpPr>
        <p:spPr>
          <a:xfrm>
            <a:off x="7012297" y="786881"/>
            <a:ext cx="4203323" cy="2927350"/>
          </a:xfrm>
        </p:spPr>
        <p:txBody>
          <a:bodyPr/>
          <a:lstStyle/>
          <a:p>
            <a:r>
              <a:rPr lang="en-US" dirty="0"/>
              <a:t>THANK YOU</a:t>
            </a:r>
          </a:p>
        </p:txBody>
      </p:sp>
      <p:sp>
        <p:nvSpPr>
          <p:cNvPr id="8" name="Subtitle 7">
            <a:extLst>
              <a:ext uri="{FF2B5EF4-FFF2-40B4-BE49-F238E27FC236}">
                <a16:creationId xmlns:a16="http://schemas.microsoft.com/office/drawing/2014/main" id="{E0BE5AE7-0A6C-4369-BD8C-2F815E4F3E2F}"/>
              </a:ext>
            </a:extLst>
          </p:cNvPr>
          <p:cNvSpPr>
            <a:spLocks noGrp="1"/>
          </p:cNvSpPr>
          <p:nvPr>
            <p:ph type="subTitle" idx="1"/>
          </p:nvPr>
        </p:nvSpPr>
        <p:spPr>
          <a:xfrm>
            <a:off x="7012297" y="3970527"/>
            <a:ext cx="4203323" cy="1647919"/>
          </a:xfrm>
        </p:spPr>
        <p:txBody>
          <a:bodyPr>
            <a:normAutofit/>
          </a:bodyPr>
          <a:lstStyle/>
          <a:p>
            <a:r>
              <a:rPr lang="en-US" dirty="0"/>
              <a:t>PRESENTER NAME</a:t>
            </a:r>
          </a:p>
          <a:p>
            <a:r>
              <a:rPr lang="en-US" dirty="0"/>
              <a:t>EMAIL</a:t>
            </a:r>
          </a:p>
          <a:p>
            <a:r>
              <a:rPr lang="en-US" dirty="0"/>
              <a:t>WEBSITE</a:t>
            </a:r>
          </a:p>
        </p:txBody>
      </p:sp>
      <p:pic>
        <p:nvPicPr>
          <p:cNvPr id="17" name="Picture Placeholder 16" descr="Pink Cupcakes">
            <a:extLst>
              <a:ext uri="{FF2B5EF4-FFF2-40B4-BE49-F238E27FC236}">
                <a16:creationId xmlns:a16="http://schemas.microsoft.com/office/drawing/2014/main" id="{1537BDD2-04FD-449B-AD72-208CDFEE856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1292225" y="1149350"/>
            <a:ext cx="4792663" cy="4227513"/>
          </a:xfrm>
        </p:spPr>
      </p:pic>
      <p:sp>
        <p:nvSpPr>
          <p:cNvPr id="4" name="Date Placeholder 3">
            <a:extLst>
              <a:ext uri="{FF2B5EF4-FFF2-40B4-BE49-F238E27FC236}">
                <a16:creationId xmlns:a16="http://schemas.microsoft.com/office/drawing/2014/main" id="{83233558-730A-45DF-B1B5-E5F0B2E0911E}"/>
              </a:ext>
            </a:extLst>
          </p:cNvPr>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5" name="Footer Placeholder 4">
            <a:extLst>
              <a:ext uri="{FF2B5EF4-FFF2-40B4-BE49-F238E27FC236}">
                <a16:creationId xmlns:a16="http://schemas.microsoft.com/office/drawing/2014/main" id="{D1E85B58-3E33-4718-B21A-F723800F796F}"/>
              </a:ext>
            </a:extLst>
          </p:cNvPr>
          <p:cNvSpPr>
            <a:spLocks noGrp="1"/>
          </p:cNvSpPr>
          <p:nvPr>
            <p:ph type="ftr" sz="quarter" idx="11"/>
          </p:nvPr>
        </p:nvSpPr>
        <p:spPr>
          <a:xfrm>
            <a:off x="4038600" y="6356350"/>
            <a:ext cx="4114800" cy="365125"/>
          </a:xfrm>
        </p:spPr>
        <p:txBody>
          <a:bodyPr/>
          <a:lstStyle/>
          <a:p>
            <a:pPr lvl="0"/>
            <a:r>
              <a:rPr lang="en-US" noProof="0" dirty="0"/>
              <a:t>PRESENTATION TITLE</a:t>
            </a:r>
          </a:p>
        </p:txBody>
      </p:sp>
      <p:sp>
        <p:nvSpPr>
          <p:cNvPr id="6" name="Slide Number Placeholder 5">
            <a:extLst>
              <a:ext uri="{FF2B5EF4-FFF2-40B4-BE49-F238E27FC236}">
                <a16:creationId xmlns:a16="http://schemas.microsoft.com/office/drawing/2014/main" id="{AF849C70-F913-4CB3-A901-694767834BFB}"/>
              </a:ext>
            </a:extLst>
          </p:cNvPr>
          <p:cNvSpPr>
            <a:spLocks noGrp="1"/>
          </p:cNvSpPr>
          <p:nvPr>
            <p:ph type="sldNum" sz="quarter" idx="12"/>
          </p:nvPr>
        </p:nvSpPr>
        <p:spPr>
          <a:xfrm>
            <a:off x="8610600" y="6356350"/>
            <a:ext cx="2743200" cy="365125"/>
          </a:xfrm>
        </p:spPr>
        <p:txBody>
          <a:bodyPr/>
          <a:lstStyle/>
          <a:p>
            <a:pPr lvl="0"/>
            <a:fld id="{F3450C42-9A0B-4425-92C2-70FCF7C45734}" type="slidenum">
              <a:rPr lang="en-US" noProof="0" smtClean="0"/>
              <a:pPr lvl="0"/>
              <a:t>26</a:t>
            </a:fld>
            <a:endParaRPr lang="en-US" noProof="0" dirty="0"/>
          </a:p>
        </p:txBody>
      </p:sp>
    </p:spTree>
    <p:extLst>
      <p:ext uri="{BB962C8B-B14F-4D97-AF65-F5344CB8AC3E}">
        <p14:creationId xmlns:p14="http://schemas.microsoft.com/office/powerpoint/2010/main" val="67906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7AE00E-3BDF-4D30-9783-F4262EB668F3}"/>
              </a:ext>
            </a:extLst>
          </p:cNvPr>
          <p:cNvSpPr>
            <a:spLocks noGrp="1"/>
          </p:cNvSpPr>
          <p:nvPr>
            <p:ph type="ctrTitle"/>
          </p:nvPr>
        </p:nvSpPr>
        <p:spPr>
          <a:xfrm>
            <a:off x="1760765" y="324937"/>
            <a:ext cx="4024032" cy="2885715"/>
          </a:xfrm>
        </p:spPr>
        <p:txBody>
          <a:bodyPr/>
          <a:lstStyle/>
          <a:p>
            <a:r>
              <a:rPr lang="en-US" dirty="0"/>
              <a:t>TOPIC ONE</a:t>
            </a:r>
          </a:p>
        </p:txBody>
      </p:sp>
      <p:sp>
        <p:nvSpPr>
          <p:cNvPr id="6" name="Subtitle 5">
            <a:extLst>
              <a:ext uri="{FF2B5EF4-FFF2-40B4-BE49-F238E27FC236}">
                <a16:creationId xmlns:a16="http://schemas.microsoft.com/office/drawing/2014/main" id="{4840E350-A8AF-4AAF-93E3-4D6B5B4B1EBC}"/>
              </a:ext>
            </a:extLst>
          </p:cNvPr>
          <p:cNvSpPr>
            <a:spLocks noGrp="1"/>
          </p:cNvSpPr>
          <p:nvPr>
            <p:ph type="subTitle" idx="1"/>
          </p:nvPr>
        </p:nvSpPr>
        <p:spPr>
          <a:xfrm>
            <a:off x="1760765" y="3166312"/>
            <a:ext cx="4024032" cy="771802"/>
          </a:xfrm>
        </p:spPr>
        <p:txBody>
          <a:bodyPr/>
          <a:lstStyle/>
          <a:p>
            <a:r>
              <a:rPr lang="en-US" dirty="0"/>
              <a:t>SUBTITLE</a:t>
            </a:r>
          </a:p>
        </p:txBody>
      </p:sp>
      <p:pic>
        <p:nvPicPr>
          <p:cNvPr id="11" name="Picture Placeholder 10" descr="Colorful biscuits">
            <a:extLst>
              <a:ext uri="{FF2B5EF4-FFF2-40B4-BE49-F238E27FC236}">
                <a16:creationId xmlns:a16="http://schemas.microsoft.com/office/drawing/2014/main" id="{36024784-0D12-4D16-9964-11042AF42FD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407205" y="2052508"/>
            <a:ext cx="4773089" cy="4544235"/>
          </a:xfrm>
        </p:spPr>
      </p:pic>
    </p:spTree>
    <p:extLst>
      <p:ext uri="{BB962C8B-B14F-4D97-AF65-F5344CB8AC3E}">
        <p14:creationId xmlns:p14="http://schemas.microsoft.com/office/powerpoint/2010/main" val="5394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91979" y="1191424"/>
            <a:ext cx="11244649" cy="3785652"/>
          </a:xfrm>
          <a:prstGeom prst="rect">
            <a:avLst/>
          </a:prstGeom>
        </p:spPr>
        <p:txBody>
          <a:bodyPr wrap="square">
            <a:spAutoFit/>
          </a:bodyPr>
          <a:lstStyle/>
          <a:p>
            <a:pPr algn="just">
              <a:spcBef>
                <a:spcPts val="1200"/>
              </a:spcBef>
              <a:spcAft>
                <a:spcPts val="1200"/>
              </a:spcAft>
            </a:pPr>
            <a:r>
              <a:rPr lang="en-US" sz="3200" b="1">
                <a:solidFill>
                  <a:srgbClr val="EB8015"/>
                </a:solidFill>
                <a:latin typeface="Times New Roman" panose="02020603050405020304" pitchFamily="18" charset="0"/>
                <a:ea typeface="Times New Roman" panose="02020603050405020304" pitchFamily="18" charset="0"/>
                <a:cs typeface="Times New Roman" panose="02020603050405020304" pitchFamily="18" charset="0"/>
              </a:rPr>
              <a:t>Ví dụ.</a:t>
            </a:r>
            <a:r>
              <a:rPr lang="en-US" sz="32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Cách truyền dữ liệu qua tham số</a:t>
            </a:r>
            <a:endParaRPr lang="en-US" sz="32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32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1 &gt;&gt;&gt; </a:t>
            </a:r>
            <a:r>
              <a:rPr lang="en-US" sz="3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def</a:t>
            </a:r>
            <a:r>
              <a:rPr lang="en-US" sz="3200">
                <a:latin typeface="Times New Roman" panose="02020603050405020304" pitchFamily="18" charset="0"/>
                <a:ea typeface="Times New Roman" panose="02020603050405020304" pitchFamily="18" charset="0"/>
                <a:cs typeface="Times New Roman" panose="02020603050405020304" pitchFamily="18" charset="0"/>
              </a:rPr>
              <a:t>  f(a,b,c):            #  </a:t>
            </a:r>
            <a:r>
              <a:rPr lang="en-US" sz="32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Hàm f() có 3 tham số a, b, c</a:t>
            </a:r>
          </a:p>
          <a:p>
            <a:pPr algn="just">
              <a:spcBef>
                <a:spcPts val="1200"/>
              </a:spcBef>
              <a:spcAft>
                <a:spcPts val="120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en-US" sz="32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a+b+c</a:t>
            </a:r>
            <a:endParaRPr lang="en-US" sz="32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3  </a:t>
            </a:r>
            <a:r>
              <a:rPr lang="en-US" sz="32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3200">
                <a:latin typeface="Times New Roman" panose="02020603050405020304" pitchFamily="18" charset="0"/>
                <a:ea typeface="Times New Roman" panose="02020603050405020304" pitchFamily="18" charset="0"/>
                <a:cs typeface="Times New Roman" panose="02020603050405020304" pitchFamily="18" charset="0"/>
              </a:rPr>
              <a:t>f(1,2,3)          # </a:t>
            </a:r>
            <a:r>
              <a:rPr lang="en-US" sz="32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Hàm f() được gọi với ba giá trị cụ thể</a:t>
            </a:r>
          </a:p>
          <a:p>
            <a:pPr algn="just">
              <a:spcBef>
                <a:spcPts val="1200"/>
              </a:spcBef>
              <a:spcAft>
                <a:spcPts val="120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4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2584956" y="179858"/>
            <a:ext cx="8458982" cy="707886"/>
          </a:xfrm>
          <a:prstGeom prst="rect">
            <a:avLst/>
          </a:prstGeom>
        </p:spPr>
        <p:txBody>
          <a:bodyPr wrap="none">
            <a:spAutoFit/>
          </a:bodyPr>
          <a:lstStyle/>
          <a:p>
            <a:r>
              <a:rPr lang="en-US" sz="4000" b="1">
                <a:solidFill>
                  <a:schemeClr val="accent1">
                    <a:lumMod val="50000"/>
                  </a:schemeClr>
                </a:solidFill>
                <a:latin typeface="Times New Roman" panose="02020603050405020304" pitchFamily="18" charset="0"/>
                <a:ea typeface="Times New Roman" panose="02020603050405020304" pitchFamily="18" charset="0"/>
              </a:rPr>
              <a:t>1. THAM SỐ VÀ ĐỐI SỐ CỦA HÀM</a:t>
            </a:r>
            <a:endParaRPr lang="en-US" sz="4000">
              <a:solidFill>
                <a:schemeClr val="accent1">
                  <a:lumMod val="50000"/>
                </a:schemeClr>
              </a:solidFill>
            </a:endParaRPr>
          </a:p>
        </p:txBody>
      </p:sp>
    </p:spTree>
    <p:extLst>
      <p:ext uri="{BB962C8B-B14F-4D97-AF65-F5344CB8AC3E}">
        <p14:creationId xmlns:p14="http://schemas.microsoft.com/office/powerpoint/2010/main" val="41023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6693" y="741405"/>
            <a:ext cx="11269362" cy="5201424"/>
          </a:xfrm>
          <a:prstGeom prst="rect">
            <a:avLst/>
          </a:prstGeom>
        </p:spPr>
        <p:txBody>
          <a:bodyPr wrap="square">
            <a:spAutoFit/>
          </a:bodyPr>
          <a:lstStyle/>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5  </a:t>
            </a: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x,y,z = 10,20,5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6  </a:t>
            </a: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f(x,y,z)     #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Hàm f() được gọi với ba biến đã có giá trị</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7  35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8  </a:t>
            </a: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f(a,b,c)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bị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lỗi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 tham số được truyền vào chưa có giá trị</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9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10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File “&lt;pyshell#6&gt;”,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11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f(a,b,c)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12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NameError: name ‘a’ is not defined</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13  </a:t>
            </a:r>
            <a:r>
              <a:rPr lang="en-US" sz="2800">
                <a:solidFill>
                  <a:srgbClr val="E97E09"/>
                </a:solidFill>
                <a:latin typeface="Times New Roman" panose="02020603050405020304" pitchFamily="18" charset="0"/>
                <a:ea typeface="Times New Roman" panose="02020603050405020304" pitchFamily="18" charset="0"/>
                <a:cs typeface="Times New Roman" panose="02020603050405020304" pitchFamily="18" charset="0"/>
              </a:rPr>
              <a:t>&gt;&gt;&gt;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6944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56020" y="1067945"/>
            <a:ext cx="6639697" cy="5016758"/>
          </a:xfrm>
          <a:prstGeom prst="rect">
            <a:avLst/>
          </a:prstGeom>
        </p:spPr>
        <p:txBody>
          <a:bodyPr wrap="square">
            <a:spAutoFit/>
          </a:bodyPr>
          <a:lstStyle/>
          <a:p>
            <a:pPr algn="just">
              <a:spcBef>
                <a:spcPts val="1200"/>
              </a:spcBef>
              <a:spcAft>
                <a:spcPts val="1200"/>
              </a:spcAft>
            </a:pPr>
            <a:r>
              <a:rPr lang="en-US" sz="2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Ghi nhớ: </a:t>
            </a:r>
            <a:endParaRPr lang="en-US" sz="2800" b="1"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Tham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của hàm được định nghĩa khi khai báo hàm và được dùng như biến trong định nghĩa hàm. </a:t>
            </a:r>
            <a:endParaRPr lang="en-US" sz="2800"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Đối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là giá trị được truyền vào khi gọi hàm. Khi gọi hàm, các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tham số (parameter)</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sẽ được truyền bằng giá trị thông qua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đối số (argument)</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của hàm, số lượng giá trị được truyền vào hàm bằng với số tham số trong khai báo của hàm.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9193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540476" y="447378"/>
            <a:ext cx="9465276" cy="4666369"/>
          </a:xfrm>
          <a:prstGeom prst="cloudCallout">
            <a:avLst>
              <a:gd name="adj1" fmla="val -37021"/>
              <a:gd name="adj2" fmla="val 61970"/>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spcBef>
                <a:spcPts val="1200"/>
              </a:spcBef>
              <a:spcAft>
                <a:spcPts val="1200"/>
              </a:spcAft>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Một hàm khi khai báo có một tham số, nhưng khi gọi hàm có thể có hai đối số được không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mj-lt"/>
              <a:buAutoNum type="arabi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Giả sử hàm f có hai tham số x, y khi khai báo, hàm sẽ trả lại giá trị x + 2y. Lời gọi hàm f(10,a) có lỗi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Tổng hợp các câu hỏi tâm lý học thường gặp nhất hiện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31" y="4517510"/>
            <a:ext cx="2340490" cy="234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161535" y="312819"/>
            <a:ext cx="10577384" cy="6174974"/>
          </a:xfrm>
          <a:prstGeom prst="cloudCallout">
            <a:avLst>
              <a:gd name="adj1" fmla="val -47936"/>
              <a:gd name="adj2" fmla="val 45691"/>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Bài </a:t>
            </a:r>
            <a:r>
              <a:rPr lang="en-US" sz="2800">
                <a:latin typeface="Times New Roman" panose="02020603050405020304" pitchFamily="18" charset="0"/>
                <a:ea typeface="Times New Roman" panose="02020603050405020304" pitchFamily="18" charset="0"/>
                <a:cs typeface="Times New Roman" panose="02020603050405020304" pitchFamily="18" charset="0"/>
              </a:rPr>
              <a:t>toán đưa ra là viết chương trình chính yêu cầu nhập số tự nhiên n từ bàn phím và in các số nguyên tố nhỏ hơn hoặc bằng n ra màn hình. Trong phần thực hành của Bài 26 em đã biết 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prime(n) </a:t>
            </a:r>
            <a:r>
              <a:rPr lang="en-US" sz="2800">
                <a:latin typeface="Times New Roman" panose="02020603050405020304" pitchFamily="18" charset="0"/>
                <a:ea typeface="Times New Roman" panose="02020603050405020304" pitchFamily="18" charset="0"/>
                <a:cs typeface="Times New Roman" panose="02020603050405020304" pitchFamily="18" charset="0"/>
              </a:rPr>
              <a:t>kiểm tra số n có là số nguyên tố.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Em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viết chương trình giải bài toán này như thế nào?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7478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60462" y="183796"/>
            <a:ext cx="9323065" cy="678327"/>
          </a:xfrm>
          <a:prstGeom prst="rect">
            <a:avLst/>
          </a:prstGeom>
        </p:spPr>
        <p:txBody>
          <a:bodyPr wrap="none">
            <a:spAutoFit/>
          </a:bodyPr>
          <a:lstStyle/>
          <a:p>
            <a:pPr algn="just">
              <a:lnSpc>
                <a:spcPct val="115000"/>
              </a:lnSpc>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2. CÁCH SỬ DỤNG CHƯƠNG TRÌNH CON </a:t>
            </a:r>
            <a:endParaRPr lang="en-US" sz="360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Rectangle 7"/>
          <p:cNvSpPr/>
          <p:nvPr/>
        </p:nvSpPr>
        <p:spPr>
          <a:xfrm>
            <a:off x="2360462" y="1647348"/>
            <a:ext cx="7327235" cy="3065455"/>
          </a:xfrm>
          <a:prstGeom prst="rect">
            <a:avLst/>
          </a:prstGeom>
        </p:spPr>
        <p:txBody>
          <a:bodyPr wrap="square">
            <a:spAutoFit/>
          </a:bodyPr>
          <a:lstStyle/>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Việc kiểm tra một số có là số nguyên tố được lặp đi lặp lại từ 1 đến n và do đó nên sử dụng hàm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prime(n)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kiểm tra sẽ giúp chương trình cấu trúc rõ ràng và dễ hiểu hơn.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Chương </a:t>
            </a:r>
            <a:r>
              <a:rPr lang="en-US" sz="2800">
                <a:latin typeface="Times New Roman" panose="02020603050405020304" pitchFamily="18" charset="0"/>
                <a:ea typeface="Times New Roman" panose="02020603050405020304" pitchFamily="18" charset="0"/>
                <a:cs typeface="Times New Roman" panose="02020603050405020304" pitchFamily="18" charset="0"/>
              </a:rPr>
              <a:t>trình hoàn chỉnh giải bài toán trên có thể được viết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389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7202" t="12586" r="20456" b="45819"/>
          <a:stretch/>
        </p:blipFill>
        <p:spPr>
          <a:xfrm>
            <a:off x="5352535" y="0"/>
            <a:ext cx="6771503" cy="4917989"/>
          </a:xfrm>
          <a:prstGeom prst="rect">
            <a:avLst/>
          </a:prstGeom>
          <a:ln>
            <a:solidFill>
              <a:schemeClr val="tx2">
                <a:lumMod val="25000"/>
                <a:lumOff val="75000"/>
              </a:schemeClr>
            </a:solidFill>
          </a:ln>
        </p:spPr>
      </p:pic>
      <p:pic>
        <p:nvPicPr>
          <p:cNvPr id="8" name="Picture 7"/>
          <p:cNvPicPr>
            <a:picLocks noChangeAspect="1"/>
          </p:cNvPicPr>
          <p:nvPr/>
        </p:nvPicPr>
        <p:blipFill rotWithShape="1">
          <a:blip r:embed="rId2"/>
          <a:srcRect l="47202" t="60033" r="25787" b="14442"/>
          <a:stretch/>
        </p:blipFill>
        <p:spPr>
          <a:xfrm>
            <a:off x="0" y="3632886"/>
            <a:ext cx="5655276" cy="3017923"/>
          </a:xfrm>
          <a:prstGeom prst="rect">
            <a:avLst/>
          </a:prstGeom>
          <a:ln>
            <a:solidFill>
              <a:schemeClr val="tx2">
                <a:lumMod val="25000"/>
                <a:lumOff val="75000"/>
              </a:schemeClr>
            </a:solidFill>
          </a:ln>
        </p:spPr>
      </p:pic>
    </p:spTree>
    <p:extLst>
      <p:ext uri="{BB962C8B-B14F-4D97-AF65-F5344CB8AC3E}">
        <p14:creationId xmlns:p14="http://schemas.microsoft.com/office/powerpoint/2010/main" val="1227723450"/>
      </p:ext>
    </p:extLst>
  </p:cSld>
  <p:clrMapOvr>
    <a:masterClrMapping/>
  </p:clrMapOvr>
</p:sld>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AAD304-2F93-484D-AB63-54EA4F7407AA}">
  <ds:schemaRefs>
    <ds:schemaRef ds:uri="http://schemas.microsoft.com/sharepoint/v3/contenttype/forms"/>
  </ds:schemaRefs>
</ds:datastoreItem>
</file>

<file path=customXml/itemProps2.xml><?xml version="1.0" encoding="utf-8"?>
<ds:datastoreItem xmlns:ds="http://schemas.openxmlformats.org/officeDocument/2006/customXml" ds:itemID="{D69C5E83-33D9-4150-939F-50A6208AC3A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292DCC9-928C-4FAE-A49E-0F1AC6C10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Funky shapes design</Template>
  <TotalTime>625</TotalTime>
  <Words>969</Words>
  <Application>Microsoft Office PowerPoint</Application>
  <PresentationFormat>Widescreen</PresentationFormat>
  <Paragraphs>96</Paragraphs>
  <Slides>27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Source Sans Pro</vt:lpstr>
      <vt:lpstr>Source Sans Pro </vt:lpstr>
      <vt:lpstr>Source Sans Pro SemiBold</vt:lpstr>
      <vt:lpstr>Times New Roman</vt:lpstr>
      <vt:lpstr>1_FunkyShapesVTI</vt:lpstr>
      <vt:lpstr>BÀI 27 THAM SỐ CỦA HÀM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BÀI TẬP</vt:lpstr>
      <vt:lpstr>BÀI TẬP</vt:lpstr>
      <vt:lpstr>THANK YOU</vt:lpstr>
      <vt:lpstr>TOPIC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CHƯƠNG TRÌNH CON VÀ THƯ VIỆN CÁC CHƯƠNG TRÌNH CON CÓ SẴN</dc:title>
  <dc:creator>HoangThanh Tam</dc:creator>
  <cp:lastModifiedBy>Admin</cp:lastModifiedBy>
  <cp:revision>15</cp:revision>
  <dcterms:created xsi:type="dcterms:W3CDTF">2022-01-16T09:26:58Z</dcterms:created>
  <dcterms:modified xsi:type="dcterms:W3CDTF">2025-02-25T01:42:43Z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