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83" r:id="rId5"/>
    <p:sldId id="286" r:id="rId6"/>
    <p:sldId id="269" r:id="rId7"/>
    <p:sldId id="276" r:id="rId8"/>
    <p:sldId id="287" r:id="rId9"/>
    <p:sldId id="296" r:id="rId10"/>
    <p:sldId id="297" r:id="rId11"/>
    <p:sldId id="288" r:id="rId12"/>
    <p:sldId id="289" r:id="rId13"/>
    <p:sldId id="290" r:id="rId14"/>
    <p:sldId id="291" r:id="rId15"/>
    <p:sldId id="292" r:id="rId16"/>
    <p:sldId id="293" r:id="rId17"/>
    <p:sldId id="258" r:id="rId18"/>
    <p:sldId id="298" r:id="rId19"/>
    <p:sldId id="299" r:id="rId20"/>
    <p:sldId id="260" r:id="rId21"/>
    <p:sldId id="277" r:id="rId22"/>
    <p:sldId id="294" r:id="rId23"/>
    <p:sldId id="295"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5794" autoAdjust="0"/>
  </p:normalViewPr>
  <p:slideViewPr>
    <p:cSldViewPr snapToGrid="0">
      <p:cViewPr varScale="1">
        <p:scale>
          <a:sx n="73" d="100"/>
          <a:sy n="73" d="100"/>
        </p:scale>
        <p:origin x="61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1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14/1/2025</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14/1/2025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dirty="0"/>
          </a:p>
        </p:txBody>
      </p:sp>
    </p:spTree>
    <p:extLst>
      <p:ext uri="{BB962C8B-B14F-4D97-AF65-F5344CB8AC3E}">
        <p14:creationId xmlns:p14="http://schemas.microsoft.com/office/powerpoint/2010/main" val="223786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12</a:t>
            </a:fld>
            <a:endParaRPr lang="en-US" noProof="0" dirty="0"/>
          </a:p>
        </p:txBody>
      </p:sp>
    </p:spTree>
    <p:extLst>
      <p:ext uri="{BB962C8B-B14F-4D97-AF65-F5344CB8AC3E}">
        <p14:creationId xmlns:p14="http://schemas.microsoft.com/office/powerpoint/2010/main" val="3151807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13</a:t>
            </a:fld>
            <a:endParaRPr lang="en-US" noProof="0" dirty="0"/>
          </a:p>
        </p:txBody>
      </p:sp>
    </p:spTree>
    <p:extLst>
      <p:ext uri="{BB962C8B-B14F-4D97-AF65-F5344CB8AC3E}">
        <p14:creationId xmlns:p14="http://schemas.microsoft.com/office/powerpoint/2010/main" val="571601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17</a:t>
            </a:fld>
            <a:endParaRPr lang="en-US" noProof="0" dirty="0"/>
          </a:p>
        </p:txBody>
      </p:sp>
    </p:spTree>
    <p:extLst>
      <p:ext uri="{BB962C8B-B14F-4D97-AF65-F5344CB8AC3E}">
        <p14:creationId xmlns:p14="http://schemas.microsoft.com/office/powerpoint/2010/main" val="14731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18</a:t>
            </a:fld>
            <a:endParaRPr lang="en-US" noProof="0" dirty="0"/>
          </a:p>
        </p:txBody>
      </p:sp>
    </p:spTree>
    <p:extLst>
      <p:ext uri="{BB962C8B-B14F-4D97-AF65-F5344CB8AC3E}">
        <p14:creationId xmlns:p14="http://schemas.microsoft.com/office/powerpoint/2010/main" val="3372654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19</a:t>
            </a:fld>
            <a:endParaRPr lang="en-US" noProof="0" dirty="0"/>
          </a:p>
        </p:txBody>
      </p:sp>
    </p:spTree>
    <p:extLst>
      <p:ext uri="{BB962C8B-B14F-4D97-AF65-F5344CB8AC3E}">
        <p14:creationId xmlns:p14="http://schemas.microsoft.com/office/powerpoint/2010/main" val="2919015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20</a:t>
            </a:fld>
            <a:endParaRPr lang="en-US" noProof="0" dirty="0"/>
          </a:p>
        </p:txBody>
      </p:sp>
    </p:spTree>
    <p:extLst>
      <p:ext uri="{BB962C8B-B14F-4D97-AF65-F5344CB8AC3E}">
        <p14:creationId xmlns:p14="http://schemas.microsoft.com/office/powerpoint/2010/main" val="1094919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DBACE-0F8F-43FD-98F0-DEE13552DADA}" type="slidenum">
              <a:rPr lang="en-US" smtClean="0"/>
              <a:t>21</a:t>
            </a:fld>
            <a:endParaRPr lang="en-US" dirty="0"/>
          </a:p>
        </p:txBody>
      </p:sp>
    </p:spTree>
    <p:extLst>
      <p:ext uri="{BB962C8B-B14F-4D97-AF65-F5344CB8AC3E}">
        <p14:creationId xmlns:p14="http://schemas.microsoft.com/office/powerpoint/2010/main" val="206762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dirty="0"/>
          </a:p>
        </p:txBody>
      </p:sp>
    </p:spTree>
    <p:extLst>
      <p:ext uri="{BB962C8B-B14F-4D97-AF65-F5344CB8AC3E}">
        <p14:creationId xmlns:p14="http://schemas.microsoft.com/office/powerpoint/2010/main" val="1299928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3</a:t>
            </a:fld>
            <a:endParaRPr lang="en-US" noProof="0" dirty="0"/>
          </a:p>
        </p:txBody>
      </p:sp>
    </p:spTree>
    <p:extLst>
      <p:ext uri="{BB962C8B-B14F-4D97-AF65-F5344CB8AC3E}">
        <p14:creationId xmlns:p14="http://schemas.microsoft.com/office/powerpoint/2010/main" val="169499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4</a:t>
            </a:fld>
            <a:endParaRPr lang="en-US" noProof="0" dirty="0"/>
          </a:p>
        </p:txBody>
      </p:sp>
    </p:spTree>
    <p:extLst>
      <p:ext uri="{BB962C8B-B14F-4D97-AF65-F5344CB8AC3E}">
        <p14:creationId xmlns:p14="http://schemas.microsoft.com/office/powerpoint/2010/main" val="283426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5</a:t>
            </a:fld>
            <a:endParaRPr lang="en-US" noProof="0" dirty="0"/>
          </a:p>
        </p:txBody>
      </p:sp>
    </p:spTree>
    <p:extLst>
      <p:ext uri="{BB962C8B-B14F-4D97-AF65-F5344CB8AC3E}">
        <p14:creationId xmlns:p14="http://schemas.microsoft.com/office/powerpoint/2010/main" val="290040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8</a:t>
            </a:fld>
            <a:endParaRPr lang="en-US" noProof="0" dirty="0"/>
          </a:p>
        </p:txBody>
      </p:sp>
    </p:spTree>
    <p:extLst>
      <p:ext uri="{BB962C8B-B14F-4D97-AF65-F5344CB8AC3E}">
        <p14:creationId xmlns:p14="http://schemas.microsoft.com/office/powerpoint/2010/main" val="3986471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9</a:t>
            </a:fld>
            <a:endParaRPr lang="en-US" noProof="0" dirty="0"/>
          </a:p>
        </p:txBody>
      </p:sp>
    </p:spTree>
    <p:extLst>
      <p:ext uri="{BB962C8B-B14F-4D97-AF65-F5344CB8AC3E}">
        <p14:creationId xmlns:p14="http://schemas.microsoft.com/office/powerpoint/2010/main" val="2928342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10</a:t>
            </a:fld>
            <a:endParaRPr lang="en-US" noProof="0" dirty="0"/>
          </a:p>
        </p:txBody>
      </p:sp>
    </p:spTree>
    <p:extLst>
      <p:ext uri="{BB962C8B-B14F-4D97-AF65-F5344CB8AC3E}">
        <p14:creationId xmlns:p14="http://schemas.microsoft.com/office/powerpoint/2010/main" val="4250013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11</a:t>
            </a:fld>
            <a:endParaRPr lang="en-US" noProof="0" dirty="0"/>
          </a:p>
        </p:txBody>
      </p:sp>
    </p:spTree>
    <p:extLst>
      <p:ext uri="{BB962C8B-B14F-4D97-AF65-F5344CB8AC3E}">
        <p14:creationId xmlns:p14="http://schemas.microsoft.com/office/powerpoint/2010/main" val="1416296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endParaRPr lang="en-US" noProof="0" dirty="0"/>
          </a:p>
        </p:txBody>
      </p:sp>
      <p:sp>
        <p:nvSpPr>
          <p:cNvPr id="6" name="Slide Number Placeholder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dirty="0"/>
              <a:t>Insert or Drag &amp; Drop </a:t>
            </a:r>
            <a:br>
              <a:rPr lang="en-US" noProof="0" dirty="0"/>
            </a:br>
            <a:r>
              <a:rPr lang="en-US" noProof="0" dirty="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4" name="Picture 23">
            <a:extLst>
              <a:ext uri="{FF2B5EF4-FFF2-40B4-BE49-F238E27FC236}">
                <a16:creationId xmlns:a16="http://schemas.microsoft.com/office/drawing/2014/main"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US" noProof="0" dirty="0"/>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noProof="0" smtClean="0"/>
              <a:pPr/>
              <a:t>‹#›</a:t>
            </a:fld>
            <a:endParaRPr lang="en-US" noProof="0" dirty="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6" name="Arrow: Right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9" name="Arrow: Right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p>
            <a:endParaRPr lang="en-US" noProof="0" dirty="0"/>
          </a:p>
        </p:txBody>
      </p:sp>
      <p:sp>
        <p:nvSpPr>
          <p:cNvPr id="7" name="Slide Number Placeholder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a:lstStyle>
            <a:lvl1pPr algn="ctr">
              <a:defRPr/>
            </a:lvl1pPr>
          </a:lstStyle>
          <a:p>
            <a:fld id="{B67B645E-C5E5-4727-B977-D372A0AA71D9}" type="slidenum">
              <a:rPr lang="en-US" noProof="0" smtClean="0"/>
              <a:pPr/>
              <a:t>‹#›</a:t>
            </a:fld>
            <a:endParaRPr lang="en-US" noProof="0" dirty="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9" name="Freeform: Shape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849904D-8239-4368-AB17-342FCD53F7FF}"/>
              </a:ext>
            </a:extLst>
          </p:cNvPr>
          <p:cNvSpPr>
            <a:spLocks noGrp="1"/>
          </p:cNvSpPr>
          <p:nvPr>
            <p:ph type="ftr" sz="quarter" idx="42"/>
          </p:nvPr>
        </p:nvSpPr>
        <p:spPr/>
        <p:txBody>
          <a:bodyPr/>
          <a:lstStyle/>
          <a:p>
            <a:endParaRPr lang="en-US" noProof="0" dirty="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dirty="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30" name="Picture 29">
            <a:extLst>
              <a:ext uri="{FF2B5EF4-FFF2-40B4-BE49-F238E27FC236}">
                <a16:creationId xmlns:a16="http://schemas.microsoft.com/office/drawing/2014/main"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US" noProof="0" dirty="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dirty="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50" name="Picture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ection Header With Image">
    <p:bg bwMode="grayWhite">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dirty="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pic>
        <p:nvPicPr>
          <p:cNvPr id="17" name="Picture 16">
            <a:extLst>
              <a:ext uri="{FF2B5EF4-FFF2-40B4-BE49-F238E27FC236}">
                <a16:creationId xmlns:a16="http://schemas.microsoft.com/office/drawing/2014/main"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50000"/>
                </a:schemeClr>
              </a:gs>
              <a:gs pos="100000">
                <a:schemeClr val="accent3"/>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noProof="0" smtClean="0"/>
              <a:pPr algn="ctr"/>
              <a:t>‹#›</a:t>
            </a:fld>
            <a:endParaRPr lang="en-US" noProof="0" dirty="0"/>
          </a:p>
        </p:txBody>
      </p:sp>
      <p:sp>
        <p:nvSpPr>
          <p:cNvPr id="12" name="Freeform: Shape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13" name="Picture Placeholder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a:t>
            </a:fld>
            <a:endParaRPr lang="en-US" noProof="0" dirty="0"/>
          </a:p>
        </p:txBody>
      </p:sp>
      <p:pic>
        <p:nvPicPr>
          <p:cNvPr id="15" name="Picture 14">
            <a:extLst>
              <a:ext uri="{FF2B5EF4-FFF2-40B4-BE49-F238E27FC236}">
                <a16:creationId xmlns:a16="http://schemas.microsoft.com/office/drawing/2014/main" id="{01DD7AB4-FC84-443E-AF8E-E275716A961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dirty="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US" noProof="0" dirty="0"/>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noProof="0" smtClean="0"/>
              <a:pPr/>
              <a:t>‹#›</a:t>
            </a:fld>
            <a:endParaRPr lang="en-US" noProof="0" dirty="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dirty="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53200" y="1584325"/>
            <a:ext cx="5508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p>
        </p:txBody>
      </p:sp>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US" noProof="0" dirty="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dirty="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dirty="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dirty="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dirty="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71505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D861A7-77DD-44BA-A54F-5A2B487F415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82FF0939-54FA-4EFF-916F-17F667ACB97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EDB9D8E-C7BF-450F-89AC-5A15C1B8C7E5}"/>
              </a:ext>
            </a:extLst>
          </p:cNvPr>
          <p:cNvSpPr>
            <a:spLocks noGrp="1"/>
          </p:cNvSpPr>
          <p:nvPr>
            <p:ph type="sldNum" sz="quarter" idx="12"/>
          </p:nvPr>
        </p:nvSpPr>
        <p:spPr/>
        <p:txBody>
          <a:bodyPr/>
          <a:lstStyle>
            <a:lvl1pPr>
              <a:defRPr/>
            </a:lvl1pPr>
          </a:lstStyle>
          <a:p>
            <a:fld id="{AE89E2CB-8E2C-4B2B-B6E5-A40007852781}" type="slidenum">
              <a:rPr lang="en-US" altLang="en-US"/>
              <a:pPr/>
              <a:t>‹#›</a:t>
            </a:fld>
            <a:endParaRPr lang="en-US" altLang="en-US"/>
          </a:p>
        </p:txBody>
      </p:sp>
    </p:spTree>
    <p:extLst>
      <p:ext uri="{BB962C8B-B14F-4D97-AF65-F5344CB8AC3E}">
        <p14:creationId xmlns:p14="http://schemas.microsoft.com/office/powerpoint/2010/main" val="3844588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US" noProof="0" dirty="0"/>
          </a:p>
        </p:txBody>
      </p:sp>
      <p:sp>
        <p:nvSpPr>
          <p:cNvPr id="13" name="Slide Number Placeholder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noProof="0" smtClean="0"/>
              <a:pPr/>
              <a:t>‹#›</a:t>
            </a:fld>
            <a:endParaRPr lang="en-US" noProof="0" dirty="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Freeform: Shape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E6F9B1B6-16AC-4198-91CD-956BF735E11A}"/>
              </a:ext>
            </a:extLst>
          </p:cNvPr>
          <p:cNvSpPr>
            <a:spLocks noGrp="1"/>
          </p:cNvSpPr>
          <p:nvPr>
            <p:ph type="ftr" sz="quarter" idx="49"/>
          </p:nvPr>
        </p:nvSpPr>
        <p:spPr/>
        <p:txBody>
          <a:bodyPr/>
          <a:lstStyle/>
          <a:p>
            <a:endParaRPr lang="en-US" noProof="0" dirty="0"/>
          </a:p>
        </p:txBody>
      </p:sp>
      <p:sp>
        <p:nvSpPr>
          <p:cNvPr id="6" name="Slide Number Placeholder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pic>
        <p:nvPicPr>
          <p:cNvPr id="44" name="Picture 43">
            <a:extLst>
              <a:ext uri="{FF2B5EF4-FFF2-40B4-BE49-F238E27FC236}">
                <a16:creationId xmlns:a16="http://schemas.microsoft.com/office/drawing/2014/main" id="{42D97A27-82CC-4C99-A055-C35727320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30" name="Freeform: Shape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Footer Placeholder 3">
            <a:extLst>
              <a:ext uri="{FF2B5EF4-FFF2-40B4-BE49-F238E27FC236}">
                <a16:creationId xmlns:a16="http://schemas.microsoft.com/office/drawing/2014/main" id="{987C5A92-3AAD-4F33-9F39-62B825B0F02C}"/>
              </a:ext>
            </a:extLst>
          </p:cNvPr>
          <p:cNvSpPr>
            <a:spLocks noGrp="1"/>
          </p:cNvSpPr>
          <p:nvPr>
            <p:ph type="ftr" sz="quarter" idx="55"/>
          </p:nvPr>
        </p:nvSpPr>
        <p:spPr/>
        <p:txBody>
          <a:bodyPr/>
          <a:lstStyle/>
          <a:p>
            <a:endParaRPr lang="en-US" noProof="0" dirty="0"/>
          </a:p>
        </p:txBody>
      </p:sp>
      <p:sp>
        <p:nvSpPr>
          <p:cNvPr id="6" name="Slide Number Placeholder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53" name="Picture 52">
            <a:extLst>
              <a:ext uri="{FF2B5EF4-FFF2-40B4-BE49-F238E27FC236}">
                <a16:creationId xmlns:a16="http://schemas.microsoft.com/office/drawing/2014/main"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bg>
      <p:bgPr>
        <a:gradFill>
          <a:gsLst>
            <a:gs pos="0">
              <a:schemeClr val="accent3">
                <a:lumMod val="50000"/>
              </a:schemeClr>
            </a:gs>
            <a:gs pos="100000">
              <a:schemeClr val="accent3">
                <a:lumMod val="75000"/>
              </a:schemeClr>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US" noProof="0" dirty="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2" name="Picture 21">
            <a:extLst>
              <a:ext uri="{FF2B5EF4-FFF2-40B4-BE49-F238E27FC236}">
                <a16:creationId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Insert or Drag and Drop your Screen Design here</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dirty="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lumMod val="50000"/>
            </a:schemeClr>
          </a:solidFill>
          <a:ln w="9525" cap="flat">
            <a:noFill/>
            <a:prstDash val="solid"/>
            <a:miter/>
          </a:ln>
        </p:spPr>
        <p:txBody>
          <a:bodyPr rtlCol="0" anchor="ctr"/>
          <a:lstStyle/>
          <a:p>
            <a:endParaRPr lang="en-US" noProof="0" dirty="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dirty="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dirty="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8" name="Freeform: Shape 177">
            <a:extLst>
              <a:ext uri="{FF2B5EF4-FFF2-40B4-BE49-F238E27FC236}">
                <a16:creationId xmlns:a16="http://schemas.microsoft.com/office/drawing/2014/main" id="{551B3958-3394-4790-BE99-52664DBCD31E}"/>
              </a:ext>
            </a:extLst>
          </p:cNvPr>
          <p:cNvSpPr>
            <a:spLocks noChangeAspect="1"/>
          </p:cNvSpPr>
          <p:nvPr userDrawn="1"/>
        </p:nvSpPr>
        <p:spPr>
          <a:xfrm>
            <a:off x="4656428" y="2651872"/>
            <a:ext cx="791896" cy="2303810"/>
          </a:xfrm>
          <a:custGeom>
            <a:avLst/>
            <a:gdLst>
              <a:gd name="connsiteX0" fmla="*/ 323315 w 791896"/>
              <a:gd name="connsiteY0" fmla="*/ 0 h 2303810"/>
              <a:gd name="connsiteX1" fmla="*/ 331046 w 791896"/>
              <a:gd name="connsiteY1" fmla="*/ 12386 h 2303810"/>
              <a:gd name="connsiteX2" fmla="*/ 317496 w 791896"/>
              <a:gd name="connsiteY2" fmla="*/ 31199 h 2303810"/>
              <a:gd name="connsiteX3" fmla="*/ 295541 w 791896"/>
              <a:gd name="connsiteY3" fmla="*/ 68105 h 2303810"/>
              <a:gd name="connsiteX4" fmla="*/ 308915 w 791896"/>
              <a:gd name="connsiteY4" fmla="*/ 46930 h 2303810"/>
              <a:gd name="connsiteX5" fmla="*/ 327508 w 791896"/>
              <a:gd name="connsiteY5" fmla="*/ 19756 h 2303810"/>
              <a:gd name="connsiteX6" fmla="*/ 331763 w 791896"/>
              <a:gd name="connsiteY6" fmla="*/ 13536 h 2303810"/>
              <a:gd name="connsiteX7" fmla="*/ 339476 w 791896"/>
              <a:gd name="connsiteY7" fmla="*/ 25894 h 2303810"/>
              <a:gd name="connsiteX8" fmla="*/ 375261 w 791896"/>
              <a:gd name="connsiteY8" fmla="*/ 102568 h 2303810"/>
              <a:gd name="connsiteX9" fmla="*/ 311775 w 791896"/>
              <a:gd name="connsiteY9" fmla="*/ 217118 h 2303810"/>
              <a:gd name="connsiteX10" fmla="*/ 334658 w 791896"/>
              <a:gd name="connsiteY10" fmla="*/ 178505 h 2303810"/>
              <a:gd name="connsiteX11" fmla="*/ 361831 w 791896"/>
              <a:gd name="connsiteY11" fmla="*/ 137029 h 2303810"/>
              <a:gd name="connsiteX12" fmla="*/ 379066 w 791896"/>
              <a:gd name="connsiteY12" fmla="*/ 110723 h 2303810"/>
              <a:gd name="connsiteX13" fmla="*/ 452722 w 791896"/>
              <a:gd name="connsiteY13" fmla="*/ 268540 h 2303810"/>
              <a:gd name="connsiteX14" fmla="*/ 605751 w 791896"/>
              <a:gd name="connsiteY14" fmla="*/ 1077491 h 2303810"/>
              <a:gd name="connsiteX15" fmla="*/ 605022 w 791896"/>
              <a:gd name="connsiteY15" fmla="*/ 1091915 h 2303810"/>
              <a:gd name="connsiteX16" fmla="*/ 624710 w 791896"/>
              <a:gd name="connsiteY16" fmla="*/ 1094727 h 2303810"/>
              <a:gd name="connsiteX17" fmla="*/ 643668 w 791896"/>
              <a:gd name="connsiteY17" fmla="*/ 1108516 h 2303810"/>
              <a:gd name="connsiteX18" fmla="*/ 652287 w 791896"/>
              <a:gd name="connsiteY18" fmla="*/ 1155051 h 2303810"/>
              <a:gd name="connsiteX19" fmla="*/ 685034 w 791896"/>
              <a:gd name="connsiteY19" fmla="*/ 1210206 h 2303810"/>
              <a:gd name="connsiteX20" fmla="*/ 698824 w 791896"/>
              <a:gd name="connsiteY20" fmla="*/ 1211460 h 2303810"/>
              <a:gd name="connsiteX21" fmla="*/ 698824 w 791896"/>
              <a:gd name="connsiteY21" fmla="*/ 1198142 h 2303810"/>
              <a:gd name="connsiteX22" fmla="*/ 712836 w 791896"/>
              <a:gd name="connsiteY22" fmla="*/ 1159220 h 2303810"/>
              <a:gd name="connsiteX23" fmla="*/ 712611 w 791896"/>
              <a:gd name="connsiteY23" fmla="*/ 1151606 h 2303810"/>
              <a:gd name="connsiteX24" fmla="*/ 726400 w 791896"/>
              <a:gd name="connsiteY24" fmla="*/ 1105068 h 2303810"/>
              <a:gd name="connsiteX25" fmla="*/ 745360 w 791896"/>
              <a:gd name="connsiteY25" fmla="*/ 1105068 h 2303810"/>
              <a:gd name="connsiteX26" fmla="*/ 774660 w 791896"/>
              <a:gd name="connsiteY26" fmla="*/ 1086110 h 2303810"/>
              <a:gd name="connsiteX27" fmla="*/ 778107 w 791896"/>
              <a:gd name="connsiteY27" fmla="*/ 1161947 h 2303810"/>
              <a:gd name="connsiteX28" fmla="*/ 769490 w 791896"/>
              <a:gd name="connsiteY28" fmla="*/ 1198142 h 2303810"/>
              <a:gd name="connsiteX29" fmla="*/ 759149 w 791896"/>
              <a:gd name="connsiteY29" fmla="*/ 1232613 h 2303810"/>
              <a:gd name="connsiteX30" fmla="*/ 753977 w 791896"/>
              <a:gd name="connsiteY30" fmla="*/ 1289492 h 2303810"/>
              <a:gd name="connsiteX31" fmla="*/ 752254 w 791896"/>
              <a:gd name="connsiteY31" fmla="*/ 1318792 h 2303810"/>
              <a:gd name="connsiteX32" fmla="*/ 748807 w 791896"/>
              <a:gd name="connsiteY32" fmla="*/ 1348094 h 2303810"/>
              <a:gd name="connsiteX33" fmla="*/ 741457 w 791896"/>
              <a:gd name="connsiteY33" fmla="*/ 1352994 h 2303810"/>
              <a:gd name="connsiteX34" fmla="*/ 741913 w 791896"/>
              <a:gd name="connsiteY34" fmla="*/ 1354986 h 2303810"/>
              <a:gd name="connsiteX35" fmla="*/ 748954 w 791896"/>
              <a:gd name="connsiteY35" fmla="*/ 1350293 h 2303810"/>
              <a:gd name="connsiteX36" fmla="*/ 752254 w 791896"/>
              <a:gd name="connsiteY36" fmla="*/ 1322239 h 2303810"/>
              <a:gd name="connsiteX37" fmla="*/ 753977 w 791896"/>
              <a:gd name="connsiteY37" fmla="*/ 1292939 h 2303810"/>
              <a:gd name="connsiteX38" fmla="*/ 759149 w 791896"/>
              <a:gd name="connsiteY38" fmla="*/ 1236060 h 2303810"/>
              <a:gd name="connsiteX39" fmla="*/ 769490 w 791896"/>
              <a:gd name="connsiteY39" fmla="*/ 1201589 h 2303810"/>
              <a:gd name="connsiteX40" fmla="*/ 778107 w 791896"/>
              <a:gd name="connsiteY40" fmla="*/ 1165395 h 2303810"/>
              <a:gd name="connsiteX41" fmla="*/ 791896 w 791896"/>
              <a:gd name="connsiteY41" fmla="*/ 1175736 h 2303810"/>
              <a:gd name="connsiteX42" fmla="*/ 790173 w 791896"/>
              <a:gd name="connsiteY42" fmla="*/ 1201589 h 2303810"/>
              <a:gd name="connsiteX43" fmla="*/ 786726 w 791896"/>
              <a:gd name="connsiteY43" fmla="*/ 1227443 h 2303810"/>
              <a:gd name="connsiteX44" fmla="*/ 785002 w 791896"/>
              <a:gd name="connsiteY44" fmla="*/ 1275704 h 2303810"/>
              <a:gd name="connsiteX45" fmla="*/ 781554 w 791896"/>
              <a:gd name="connsiteY45" fmla="*/ 1332581 h 2303810"/>
              <a:gd name="connsiteX46" fmla="*/ 772937 w 791896"/>
              <a:gd name="connsiteY46" fmla="*/ 1392907 h 2303810"/>
              <a:gd name="connsiteX47" fmla="*/ 762596 w 791896"/>
              <a:gd name="connsiteY47" fmla="*/ 1456679 h 2303810"/>
              <a:gd name="connsiteX48" fmla="*/ 750530 w 791896"/>
              <a:gd name="connsiteY48" fmla="*/ 1518727 h 2303810"/>
              <a:gd name="connsiteX49" fmla="*/ 728124 w 791896"/>
              <a:gd name="connsiteY49" fmla="*/ 1649719 h 2303810"/>
              <a:gd name="connsiteX50" fmla="*/ 707441 w 791896"/>
              <a:gd name="connsiteY50" fmla="*/ 1661785 h 2303810"/>
              <a:gd name="connsiteX51" fmla="*/ 681587 w 791896"/>
              <a:gd name="connsiteY51" fmla="*/ 1737623 h 2303810"/>
              <a:gd name="connsiteX52" fmla="*/ 674692 w 791896"/>
              <a:gd name="connsiteY52" fmla="*/ 1810013 h 2303810"/>
              <a:gd name="connsiteX53" fmla="*/ 671245 w 791896"/>
              <a:gd name="connsiteY53" fmla="*/ 1820355 h 2303810"/>
              <a:gd name="connsiteX54" fmla="*/ 641945 w 791896"/>
              <a:gd name="connsiteY54" fmla="*/ 1899639 h 2303810"/>
              <a:gd name="connsiteX55" fmla="*/ 633327 w 791896"/>
              <a:gd name="connsiteY55" fmla="*/ 1906534 h 2303810"/>
              <a:gd name="connsiteX56" fmla="*/ 597132 w 791896"/>
              <a:gd name="connsiteY56" fmla="*/ 1990988 h 2303810"/>
              <a:gd name="connsiteX57" fmla="*/ 635051 w 791896"/>
              <a:gd name="connsiteY57" fmla="*/ 1906534 h 2303810"/>
              <a:gd name="connsiteX58" fmla="*/ 643668 w 791896"/>
              <a:gd name="connsiteY58" fmla="*/ 1899639 h 2303810"/>
              <a:gd name="connsiteX59" fmla="*/ 588513 w 791896"/>
              <a:gd name="connsiteY59" fmla="*/ 2056484 h 2303810"/>
              <a:gd name="connsiteX60" fmla="*/ 559214 w 791896"/>
              <a:gd name="connsiteY60" fmla="*/ 2071997 h 2303810"/>
              <a:gd name="connsiteX61" fmla="*/ 553137 w 791896"/>
              <a:gd name="connsiteY61" fmla="*/ 2084152 h 2303810"/>
              <a:gd name="connsiteX62" fmla="*/ 554044 w 791896"/>
              <a:gd name="connsiteY62" fmla="*/ 2085784 h 2303810"/>
              <a:gd name="connsiteX63" fmla="*/ 560938 w 791896"/>
              <a:gd name="connsiteY63" fmla="*/ 2071996 h 2303810"/>
              <a:gd name="connsiteX64" fmla="*/ 590238 w 791896"/>
              <a:gd name="connsiteY64" fmla="*/ 2056484 h 2303810"/>
              <a:gd name="connsiteX65" fmla="*/ 569555 w 791896"/>
              <a:gd name="connsiteY65" fmla="*/ 2115086 h 2303810"/>
              <a:gd name="connsiteX66" fmla="*/ 531636 w 791896"/>
              <a:gd name="connsiteY66" fmla="*/ 2184029 h 2303810"/>
              <a:gd name="connsiteX67" fmla="*/ 512678 w 791896"/>
              <a:gd name="connsiteY67" fmla="*/ 2218501 h 2303810"/>
              <a:gd name="connsiteX68" fmla="*/ 491995 w 791896"/>
              <a:gd name="connsiteY68" fmla="*/ 2252972 h 2303810"/>
              <a:gd name="connsiteX69" fmla="*/ 476482 w 791896"/>
              <a:gd name="connsiteY69" fmla="*/ 2278825 h 2303810"/>
              <a:gd name="connsiteX70" fmla="*/ 465282 w 791896"/>
              <a:gd name="connsiteY70" fmla="*/ 2303810 h 2303810"/>
              <a:gd name="connsiteX71" fmla="*/ 390435 w 791896"/>
              <a:gd name="connsiteY71" fmla="*/ 2210761 h 2303810"/>
              <a:gd name="connsiteX72" fmla="*/ 388540 w 791896"/>
              <a:gd name="connsiteY72" fmla="*/ 2207971 h 2303810"/>
              <a:gd name="connsiteX73" fmla="*/ 405816 w 791896"/>
              <a:gd name="connsiteY73" fmla="*/ 2177135 h 2303810"/>
              <a:gd name="connsiteX74" fmla="*/ 452352 w 791896"/>
              <a:gd name="connsiteY74" fmla="*/ 2094403 h 2303810"/>
              <a:gd name="connsiteX75" fmla="*/ 469587 w 791896"/>
              <a:gd name="connsiteY75" fmla="*/ 2063379 h 2303810"/>
              <a:gd name="connsiteX76" fmla="*/ 483376 w 791896"/>
              <a:gd name="connsiteY76" fmla="*/ 2034079 h 2303810"/>
              <a:gd name="connsiteX77" fmla="*/ 505783 w 791896"/>
              <a:gd name="connsiteY77" fmla="*/ 1978924 h 2303810"/>
              <a:gd name="connsiteX78" fmla="*/ 554044 w 791896"/>
              <a:gd name="connsiteY78" fmla="*/ 1873785 h 2303810"/>
              <a:gd name="connsiteX79" fmla="*/ 573002 w 791896"/>
              <a:gd name="connsiteY79" fmla="*/ 1803119 h 2303810"/>
              <a:gd name="connsiteX80" fmla="*/ 619540 w 791896"/>
              <a:gd name="connsiteY80" fmla="*/ 1661785 h 2303810"/>
              <a:gd name="connsiteX81" fmla="*/ 640223 w 791896"/>
              <a:gd name="connsiteY81" fmla="*/ 1551476 h 2303810"/>
              <a:gd name="connsiteX82" fmla="*/ 667800 w 791896"/>
              <a:gd name="connsiteY82" fmla="*/ 1418760 h 2303810"/>
              <a:gd name="connsiteX83" fmla="*/ 674018 w 791896"/>
              <a:gd name="connsiteY83" fmla="*/ 1395448 h 2303810"/>
              <a:gd name="connsiteX84" fmla="*/ 669523 w 791896"/>
              <a:gd name="connsiteY84" fmla="*/ 1394630 h 2303810"/>
              <a:gd name="connsiteX85" fmla="*/ 671245 w 791896"/>
              <a:gd name="connsiteY85" fmla="*/ 1351541 h 2303810"/>
              <a:gd name="connsiteX86" fmla="*/ 672163 w 791896"/>
              <a:gd name="connsiteY86" fmla="*/ 1348329 h 2303810"/>
              <a:gd name="connsiteX87" fmla="*/ 670959 w 791896"/>
              <a:gd name="connsiteY87" fmla="*/ 1348396 h 2303810"/>
              <a:gd name="connsiteX88" fmla="*/ 668779 w 791896"/>
              <a:gd name="connsiteY88" fmla="*/ 1348517 h 2303810"/>
              <a:gd name="connsiteX89" fmla="*/ 669523 w 791896"/>
              <a:gd name="connsiteY89" fmla="*/ 1356711 h 2303810"/>
              <a:gd name="connsiteX90" fmla="*/ 667800 w 791896"/>
              <a:gd name="connsiteY90" fmla="*/ 1399801 h 2303810"/>
              <a:gd name="connsiteX91" fmla="*/ 660906 w 791896"/>
              <a:gd name="connsiteY91" fmla="*/ 1425654 h 2303810"/>
              <a:gd name="connsiteX92" fmla="*/ 619540 w 791896"/>
              <a:gd name="connsiteY92" fmla="*/ 1491150 h 2303810"/>
              <a:gd name="connsiteX93" fmla="*/ 609198 w 791896"/>
              <a:gd name="connsiteY93" fmla="*/ 1548029 h 2303810"/>
              <a:gd name="connsiteX94" fmla="*/ 598857 w 791896"/>
              <a:gd name="connsiteY94" fmla="*/ 1566988 h 2303810"/>
              <a:gd name="connsiteX95" fmla="*/ 581621 w 791896"/>
              <a:gd name="connsiteY95" fmla="*/ 1649719 h 2303810"/>
              <a:gd name="connsiteX96" fmla="*/ 562661 w 791896"/>
              <a:gd name="connsiteY96" fmla="*/ 1715215 h 2303810"/>
              <a:gd name="connsiteX97" fmla="*/ 541978 w 791896"/>
              <a:gd name="connsiteY97" fmla="*/ 1778989 h 2303810"/>
              <a:gd name="connsiteX98" fmla="*/ 529914 w 791896"/>
              <a:gd name="connsiteY98" fmla="*/ 1828972 h 2303810"/>
              <a:gd name="connsiteX99" fmla="*/ 516125 w 791896"/>
              <a:gd name="connsiteY99" fmla="*/ 1880679 h 2303810"/>
              <a:gd name="connsiteX100" fmla="*/ 527121 w 791896"/>
              <a:gd name="connsiteY100" fmla="*/ 1863574 h 2303810"/>
              <a:gd name="connsiteX101" fmla="*/ 536808 w 791896"/>
              <a:gd name="connsiteY101" fmla="*/ 1827247 h 2303810"/>
              <a:gd name="connsiteX102" fmla="*/ 545425 w 791896"/>
              <a:gd name="connsiteY102" fmla="*/ 1775540 h 2303810"/>
              <a:gd name="connsiteX103" fmla="*/ 566108 w 791896"/>
              <a:gd name="connsiteY103" fmla="*/ 1711768 h 2303810"/>
              <a:gd name="connsiteX104" fmla="*/ 585068 w 791896"/>
              <a:gd name="connsiteY104" fmla="*/ 1646272 h 2303810"/>
              <a:gd name="connsiteX105" fmla="*/ 602304 w 791896"/>
              <a:gd name="connsiteY105" fmla="*/ 1563540 h 2303810"/>
              <a:gd name="connsiteX106" fmla="*/ 612645 w 791896"/>
              <a:gd name="connsiteY106" fmla="*/ 1544580 h 2303810"/>
              <a:gd name="connsiteX107" fmla="*/ 622987 w 791896"/>
              <a:gd name="connsiteY107" fmla="*/ 1487703 h 2303810"/>
              <a:gd name="connsiteX108" fmla="*/ 664353 w 791896"/>
              <a:gd name="connsiteY108" fmla="*/ 1422207 h 2303810"/>
              <a:gd name="connsiteX109" fmla="*/ 636776 w 791896"/>
              <a:gd name="connsiteY109" fmla="*/ 1554922 h 2303810"/>
              <a:gd name="connsiteX110" fmla="*/ 616093 w 791896"/>
              <a:gd name="connsiteY110" fmla="*/ 1665231 h 2303810"/>
              <a:gd name="connsiteX111" fmla="*/ 569555 w 791896"/>
              <a:gd name="connsiteY111" fmla="*/ 1806564 h 2303810"/>
              <a:gd name="connsiteX112" fmla="*/ 560348 w 791896"/>
              <a:gd name="connsiteY112" fmla="*/ 1820885 h 2303810"/>
              <a:gd name="connsiteX113" fmla="*/ 556412 w 791896"/>
              <a:gd name="connsiteY113" fmla="*/ 1842330 h 2303810"/>
              <a:gd name="connsiteX114" fmla="*/ 543702 w 791896"/>
              <a:gd name="connsiteY114" fmla="*/ 1878956 h 2303810"/>
              <a:gd name="connsiteX115" fmla="*/ 495442 w 791896"/>
              <a:gd name="connsiteY115" fmla="*/ 1984094 h 2303810"/>
              <a:gd name="connsiteX116" fmla="*/ 473034 w 791896"/>
              <a:gd name="connsiteY116" fmla="*/ 2039248 h 2303810"/>
              <a:gd name="connsiteX117" fmla="*/ 459246 w 791896"/>
              <a:gd name="connsiteY117" fmla="*/ 2068550 h 2303810"/>
              <a:gd name="connsiteX118" fmla="*/ 442010 w 791896"/>
              <a:gd name="connsiteY118" fmla="*/ 2099575 h 2303810"/>
              <a:gd name="connsiteX119" fmla="*/ 395474 w 791896"/>
              <a:gd name="connsiteY119" fmla="*/ 2182306 h 2303810"/>
              <a:gd name="connsiteX120" fmla="*/ 384460 w 791896"/>
              <a:gd name="connsiteY120" fmla="*/ 2201965 h 2303810"/>
              <a:gd name="connsiteX121" fmla="*/ 366366 w 791896"/>
              <a:gd name="connsiteY121" fmla="*/ 2175324 h 2303810"/>
              <a:gd name="connsiteX122" fmla="*/ 385983 w 791896"/>
              <a:gd name="connsiteY122" fmla="*/ 2146987 h 2303810"/>
              <a:gd name="connsiteX123" fmla="*/ 392027 w 791896"/>
              <a:gd name="connsiteY123" fmla="*/ 2139216 h 2303810"/>
              <a:gd name="connsiteX124" fmla="*/ 392890 w 791896"/>
              <a:gd name="connsiteY124" fmla="*/ 2137010 h 2303810"/>
              <a:gd name="connsiteX125" fmla="*/ 385983 w 791896"/>
              <a:gd name="connsiteY125" fmla="*/ 2146987 h 2303810"/>
              <a:gd name="connsiteX126" fmla="*/ 369405 w 791896"/>
              <a:gd name="connsiteY126" fmla="*/ 2168302 h 2303810"/>
              <a:gd name="connsiteX127" fmla="*/ 365656 w 791896"/>
              <a:gd name="connsiteY127" fmla="*/ 2174279 h 2303810"/>
              <a:gd name="connsiteX128" fmla="*/ 342348 w 791896"/>
              <a:gd name="connsiteY128" fmla="*/ 2139962 h 2303810"/>
              <a:gd name="connsiteX129" fmla="*/ 353460 w 791896"/>
              <a:gd name="connsiteY129" fmla="*/ 2118317 h 2303810"/>
              <a:gd name="connsiteX130" fmla="*/ 386855 w 791896"/>
              <a:gd name="connsiteY130" fmla="*/ 2044418 h 2303810"/>
              <a:gd name="connsiteX131" fmla="*/ 455799 w 791896"/>
              <a:gd name="connsiteY131" fmla="*/ 1887573 h 2303810"/>
              <a:gd name="connsiteX132" fmla="*/ 476051 w 791896"/>
              <a:gd name="connsiteY132" fmla="*/ 1823800 h 2303810"/>
              <a:gd name="connsiteX133" fmla="*/ 482661 w 791896"/>
              <a:gd name="connsiteY133" fmla="*/ 1798854 h 2303810"/>
              <a:gd name="connsiteX134" fmla="*/ 432378 w 791896"/>
              <a:gd name="connsiteY134" fmla="*/ 1936237 h 2303810"/>
              <a:gd name="connsiteX135" fmla="*/ 336746 w 791896"/>
              <a:gd name="connsiteY135" fmla="*/ 2131714 h 2303810"/>
              <a:gd name="connsiteX136" fmla="*/ 312848 w 791896"/>
              <a:gd name="connsiteY136" fmla="*/ 2096527 h 2303810"/>
              <a:gd name="connsiteX137" fmla="*/ 241698 w 791896"/>
              <a:gd name="connsiteY137" fmla="*/ 1970494 h 2303810"/>
              <a:gd name="connsiteX138" fmla="*/ 130146 w 791896"/>
              <a:gd name="connsiteY138" fmla="*/ 1695903 h 2303810"/>
              <a:gd name="connsiteX139" fmla="*/ 65788 w 791896"/>
              <a:gd name="connsiteY139" fmla="*/ 1428464 h 2303810"/>
              <a:gd name="connsiteX140" fmla="*/ 57207 w 791896"/>
              <a:gd name="connsiteY140" fmla="*/ 1366967 h 2303810"/>
              <a:gd name="connsiteX141" fmla="*/ 50057 w 791896"/>
              <a:gd name="connsiteY141" fmla="*/ 1309760 h 2303810"/>
              <a:gd name="connsiteX142" fmla="*/ 44336 w 791896"/>
              <a:gd name="connsiteY142" fmla="*/ 1256845 h 2303810"/>
              <a:gd name="connsiteX143" fmla="*/ 41476 w 791896"/>
              <a:gd name="connsiteY143" fmla="*/ 1232532 h 2303810"/>
              <a:gd name="connsiteX144" fmla="*/ 40045 w 791896"/>
              <a:gd name="connsiteY144" fmla="*/ 1209649 h 2303810"/>
              <a:gd name="connsiteX145" fmla="*/ 34324 w 791896"/>
              <a:gd name="connsiteY145" fmla="*/ 1130991 h 2303810"/>
              <a:gd name="connsiteX146" fmla="*/ 30034 w 791896"/>
              <a:gd name="connsiteY146" fmla="*/ 1079505 h 2303810"/>
              <a:gd name="connsiteX147" fmla="*/ 23599 w 791896"/>
              <a:gd name="connsiteY147" fmla="*/ 1058411 h 2303810"/>
              <a:gd name="connsiteX148" fmla="*/ 12872 w 791896"/>
              <a:gd name="connsiteY148" fmla="*/ 1073785 h 2303810"/>
              <a:gd name="connsiteX149" fmla="*/ 62927 w 791896"/>
              <a:gd name="connsiteY149" fmla="*/ 1517134 h 2303810"/>
              <a:gd name="connsiteX150" fmla="*/ 200223 w 791896"/>
              <a:gd name="connsiteY150" fmla="*/ 1927589 h 2303810"/>
              <a:gd name="connsiteX151" fmla="*/ 307485 w 791896"/>
              <a:gd name="connsiteY151" fmla="*/ 2122091 h 2303810"/>
              <a:gd name="connsiteX152" fmla="*/ 327552 w 791896"/>
              <a:gd name="connsiteY152" fmla="*/ 2150508 h 2303810"/>
              <a:gd name="connsiteX153" fmla="*/ 326603 w 791896"/>
              <a:gd name="connsiteY153" fmla="*/ 2152447 h 2303810"/>
              <a:gd name="connsiteX154" fmla="*/ 318895 w 791896"/>
              <a:gd name="connsiteY154" fmla="*/ 2164633 h 2303810"/>
              <a:gd name="connsiteX155" fmla="*/ 289505 w 791896"/>
              <a:gd name="connsiteY155" fmla="*/ 2123617 h 2303810"/>
              <a:gd name="connsiteX156" fmla="*/ 169363 w 791896"/>
              <a:gd name="connsiteY156" fmla="*/ 1898316 h 2303810"/>
              <a:gd name="connsiteX157" fmla="*/ 133618 w 791896"/>
              <a:gd name="connsiteY157" fmla="*/ 1809378 h 2303810"/>
              <a:gd name="connsiteX158" fmla="*/ 128715 w 791896"/>
              <a:gd name="connsiteY158" fmla="*/ 1791725 h 2303810"/>
              <a:gd name="connsiteX159" fmla="*/ 118704 w 791896"/>
              <a:gd name="connsiteY159" fmla="*/ 1760261 h 2303810"/>
              <a:gd name="connsiteX160" fmla="*/ 97251 w 791896"/>
              <a:gd name="connsiteY160" fmla="*/ 1698764 h 2303810"/>
              <a:gd name="connsiteX161" fmla="*/ 78660 w 791896"/>
              <a:gd name="connsiteY161" fmla="*/ 1637267 h 2303810"/>
              <a:gd name="connsiteX162" fmla="*/ 67167 w 791896"/>
              <a:gd name="connsiteY162" fmla="*/ 1592343 h 2303810"/>
              <a:gd name="connsiteX163" fmla="*/ 42792 w 791896"/>
              <a:gd name="connsiteY163" fmla="*/ 1477612 h 2303810"/>
              <a:gd name="connsiteX164" fmla="*/ 28603 w 791896"/>
              <a:gd name="connsiteY164" fmla="*/ 1388420 h 2303810"/>
              <a:gd name="connsiteX165" fmla="*/ 21453 w 791896"/>
              <a:gd name="connsiteY165" fmla="*/ 1325493 h 2303810"/>
              <a:gd name="connsiteX166" fmla="*/ 17162 w 791896"/>
              <a:gd name="connsiteY166" fmla="*/ 1262566 h 2303810"/>
              <a:gd name="connsiteX167" fmla="*/ 14302 w 791896"/>
              <a:gd name="connsiteY167" fmla="*/ 1231102 h 2303810"/>
              <a:gd name="connsiteX168" fmla="*/ 12872 w 791896"/>
              <a:gd name="connsiteY168" fmla="*/ 1199639 h 2303810"/>
              <a:gd name="connsiteX169" fmla="*/ 10012 w 791896"/>
              <a:gd name="connsiteY169" fmla="*/ 1138141 h 2303810"/>
              <a:gd name="connsiteX170" fmla="*/ 17520 w 791896"/>
              <a:gd name="connsiteY170" fmla="*/ 903774 h 2303810"/>
              <a:gd name="connsiteX171" fmla="*/ 38928 w 791896"/>
              <a:gd name="connsiteY171" fmla="*/ 702431 h 2303810"/>
              <a:gd name="connsiteX172" fmla="*/ 38614 w 791896"/>
              <a:gd name="connsiteY172" fmla="*/ 703374 h 2303810"/>
              <a:gd name="connsiteX173" fmla="*/ 0 w 791896"/>
              <a:gd name="connsiteY173" fmla="*/ 1063774 h 2303810"/>
              <a:gd name="connsiteX174" fmla="*/ 157318 w 791896"/>
              <a:gd name="connsiteY174" fmla="*/ 321521 h 2303810"/>
              <a:gd name="connsiteX175" fmla="*/ 238836 w 791896"/>
              <a:gd name="connsiteY175" fmla="*/ 142751 h 2303810"/>
              <a:gd name="connsiteX176" fmla="*/ 291886 w 791896"/>
              <a:gd name="connsiteY176" fmla="*/ 48181 h 2303810"/>
              <a:gd name="connsiteX177" fmla="*/ 323315 w 791896"/>
              <a:gd name="connsiteY177" fmla="*/ 0 h 2303810"/>
              <a:gd name="connsiteX178" fmla="*/ 296223 w 791896"/>
              <a:gd name="connsiteY178" fmla="*/ 73499 h 2303810"/>
              <a:gd name="connsiteX179" fmla="*/ 291993 w 791896"/>
              <a:gd name="connsiteY179" fmla="*/ 74071 h 2303810"/>
              <a:gd name="connsiteX180" fmla="*/ 226502 w 791896"/>
              <a:gd name="connsiteY180" fmla="*/ 184159 h 2303810"/>
              <a:gd name="connsiteX181" fmla="*/ 87418 w 791896"/>
              <a:gd name="connsiteY181" fmla="*/ 516895 h 2303810"/>
              <a:gd name="connsiteX182" fmla="*/ 47497 w 791896"/>
              <a:gd name="connsiteY182" fmla="*/ 671472 h 2303810"/>
              <a:gd name="connsiteX183" fmla="*/ 49876 w 791896"/>
              <a:gd name="connsiteY183" fmla="*/ 664938 h 2303810"/>
              <a:gd name="connsiteX184" fmla="*/ 58638 w 791896"/>
              <a:gd name="connsiteY184" fmla="*/ 639016 h 2303810"/>
              <a:gd name="connsiteX185" fmla="*/ 153028 w 791896"/>
              <a:gd name="connsiteY185" fmla="*/ 367286 h 2303810"/>
              <a:gd name="connsiteX186" fmla="*/ 268870 w 791896"/>
              <a:gd name="connsiteY186" fmla="*/ 125588 h 2303810"/>
              <a:gd name="connsiteX187" fmla="*/ 296223 w 791896"/>
              <a:gd name="connsiteY187" fmla="*/ 73499 h 2303810"/>
              <a:gd name="connsiteX188" fmla="*/ 650562 w 791896"/>
              <a:gd name="connsiteY188" fmla="*/ 1220547 h 2303810"/>
              <a:gd name="connsiteX189" fmla="*/ 639267 w 791896"/>
              <a:gd name="connsiteY189" fmla="*/ 1247245 h 2303810"/>
              <a:gd name="connsiteX190" fmla="*/ 635051 w 791896"/>
              <a:gd name="connsiteY190" fmla="*/ 1286045 h 2303810"/>
              <a:gd name="connsiteX191" fmla="*/ 629613 w 791896"/>
              <a:gd name="connsiteY191" fmla="*/ 1267919 h 2303810"/>
              <a:gd name="connsiteX192" fmla="*/ 627625 w 791896"/>
              <a:gd name="connsiteY192" fmla="*/ 1270478 h 2303810"/>
              <a:gd name="connsiteX193" fmla="*/ 633328 w 791896"/>
              <a:gd name="connsiteY193" fmla="*/ 1289492 h 2303810"/>
              <a:gd name="connsiteX194" fmla="*/ 629881 w 791896"/>
              <a:gd name="connsiteY194" fmla="*/ 1317070 h 2303810"/>
              <a:gd name="connsiteX195" fmla="*/ 636776 w 791896"/>
              <a:gd name="connsiteY195" fmla="*/ 1339475 h 2303810"/>
              <a:gd name="connsiteX196" fmla="*/ 642119 w 791896"/>
              <a:gd name="connsiteY196" fmla="*/ 1339178 h 2303810"/>
              <a:gd name="connsiteX197" fmla="*/ 638498 w 791896"/>
              <a:gd name="connsiteY197" fmla="*/ 1327409 h 2303810"/>
              <a:gd name="connsiteX198" fmla="*/ 641945 w 791896"/>
              <a:gd name="connsiteY198" fmla="*/ 1299832 h 2303810"/>
              <a:gd name="connsiteX199" fmla="*/ 650562 w 791896"/>
              <a:gd name="connsiteY199" fmla="*/ 1220547 h 2303810"/>
              <a:gd name="connsiteX200" fmla="*/ 724677 w 791896"/>
              <a:gd name="connsiteY200" fmla="*/ 1294662 h 2303810"/>
              <a:gd name="connsiteX201" fmla="*/ 714336 w 791896"/>
              <a:gd name="connsiteY201" fmla="*/ 1317070 h 2303810"/>
              <a:gd name="connsiteX202" fmla="*/ 711965 w 791896"/>
              <a:gd name="connsiteY202" fmla="*/ 1364036 h 2303810"/>
              <a:gd name="connsiteX203" fmla="*/ 710889 w 791896"/>
              <a:gd name="connsiteY203" fmla="*/ 1408418 h 2303810"/>
              <a:gd name="connsiteX204" fmla="*/ 693653 w 791896"/>
              <a:gd name="connsiteY204" fmla="*/ 1461454 h 2303810"/>
              <a:gd name="connsiteX205" fmla="*/ 693653 w 791896"/>
              <a:gd name="connsiteY205" fmla="*/ 1467512 h 2303810"/>
              <a:gd name="connsiteX206" fmla="*/ 714336 w 791896"/>
              <a:gd name="connsiteY206" fmla="*/ 1408418 h 2303810"/>
              <a:gd name="connsiteX207" fmla="*/ 717783 w 791896"/>
              <a:gd name="connsiteY207" fmla="*/ 1317068 h 2303810"/>
              <a:gd name="connsiteX208" fmla="*/ 725819 w 791896"/>
              <a:gd name="connsiteY208" fmla="*/ 1299658 h 2303810"/>
              <a:gd name="connsiteX209" fmla="*/ 724677 w 791896"/>
              <a:gd name="connsiteY209" fmla="*/ 1294662 h 2303810"/>
              <a:gd name="connsiteX210" fmla="*/ 709164 w 791896"/>
              <a:gd name="connsiteY210" fmla="*/ 1311898 h 2303810"/>
              <a:gd name="connsiteX211" fmla="*/ 689093 w 791896"/>
              <a:gd name="connsiteY211" fmla="*/ 1395525 h 2303810"/>
              <a:gd name="connsiteX212" fmla="*/ 689095 w 791896"/>
              <a:gd name="connsiteY212" fmla="*/ 1395525 h 2303810"/>
              <a:gd name="connsiteX213" fmla="*/ 709166 w 791896"/>
              <a:gd name="connsiteY213" fmla="*/ 1311900 h 2303810"/>
              <a:gd name="connsiteX214" fmla="*/ 709164 w 791896"/>
              <a:gd name="connsiteY214" fmla="*/ 1311898 h 2303810"/>
              <a:gd name="connsiteX215" fmla="*/ 459716 w 791896"/>
              <a:gd name="connsiteY215" fmla="*/ 1965619 h 2303810"/>
              <a:gd name="connsiteX216" fmla="*/ 417880 w 791896"/>
              <a:gd name="connsiteY216" fmla="*/ 2039248 h 2303810"/>
              <a:gd name="connsiteX217" fmla="*/ 417111 w 791896"/>
              <a:gd name="connsiteY217" fmla="*/ 2041018 h 2303810"/>
              <a:gd name="connsiteX218" fmla="*/ 459246 w 791896"/>
              <a:gd name="connsiteY218" fmla="*/ 1966858 h 2303810"/>
              <a:gd name="connsiteX219" fmla="*/ 459716 w 791896"/>
              <a:gd name="connsiteY219" fmla="*/ 1965619 h 2303810"/>
              <a:gd name="connsiteX220" fmla="*/ 687526 w 791896"/>
              <a:gd name="connsiteY220" fmla="*/ 1544122 h 2303810"/>
              <a:gd name="connsiteX221" fmla="*/ 686907 w 791896"/>
              <a:gd name="connsiteY221" fmla="*/ 1547171 h 2303810"/>
              <a:gd name="connsiteX222" fmla="*/ 691928 w 791896"/>
              <a:gd name="connsiteY222" fmla="*/ 1553199 h 2303810"/>
              <a:gd name="connsiteX223" fmla="*/ 707441 w 791896"/>
              <a:gd name="connsiteY223" fmla="*/ 1570435 h 2303810"/>
              <a:gd name="connsiteX224" fmla="*/ 717783 w 791896"/>
              <a:gd name="connsiteY224" fmla="*/ 1563540 h 2303810"/>
              <a:gd name="connsiteX225" fmla="*/ 718043 w 791896"/>
              <a:gd name="connsiteY225" fmla="*/ 1562218 h 2303810"/>
              <a:gd name="connsiteX226" fmla="*/ 710889 w 791896"/>
              <a:gd name="connsiteY226" fmla="*/ 1566988 h 2303810"/>
              <a:gd name="connsiteX227" fmla="*/ 693653 w 791896"/>
              <a:gd name="connsiteY227" fmla="*/ 1551475 h 2303810"/>
              <a:gd name="connsiteX228" fmla="*/ 687526 w 791896"/>
              <a:gd name="connsiteY228" fmla="*/ 1544122 h 230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791896" h="2303810">
                <a:moveTo>
                  <a:pt x="323315" y="0"/>
                </a:moveTo>
                <a:lnTo>
                  <a:pt x="331046" y="12386"/>
                </a:lnTo>
                <a:lnTo>
                  <a:pt x="317496" y="31199"/>
                </a:lnTo>
                <a:lnTo>
                  <a:pt x="295541" y="68105"/>
                </a:lnTo>
                <a:lnTo>
                  <a:pt x="308915" y="46930"/>
                </a:lnTo>
                <a:cubicBezTo>
                  <a:pt x="314635" y="38349"/>
                  <a:pt x="321787" y="29768"/>
                  <a:pt x="327508" y="19756"/>
                </a:cubicBezTo>
                <a:lnTo>
                  <a:pt x="331763" y="13536"/>
                </a:lnTo>
                <a:lnTo>
                  <a:pt x="339476" y="25894"/>
                </a:lnTo>
                <a:lnTo>
                  <a:pt x="375261" y="102568"/>
                </a:lnTo>
                <a:lnTo>
                  <a:pt x="311775" y="217118"/>
                </a:lnTo>
                <a:cubicBezTo>
                  <a:pt x="318927" y="205677"/>
                  <a:pt x="326077" y="192806"/>
                  <a:pt x="334658" y="178505"/>
                </a:cubicBezTo>
                <a:cubicBezTo>
                  <a:pt x="343239" y="165632"/>
                  <a:pt x="351820" y="151331"/>
                  <a:pt x="361831" y="137029"/>
                </a:cubicBezTo>
                <a:lnTo>
                  <a:pt x="379066" y="110723"/>
                </a:lnTo>
                <a:lnTo>
                  <a:pt x="452722" y="268540"/>
                </a:lnTo>
                <a:cubicBezTo>
                  <a:pt x="551492" y="519020"/>
                  <a:pt x="605751" y="791919"/>
                  <a:pt x="605751" y="1077491"/>
                </a:cubicBezTo>
                <a:lnTo>
                  <a:pt x="605022" y="1091915"/>
                </a:lnTo>
                <a:lnTo>
                  <a:pt x="624710" y="1094727"/>
                </a:lnTo>
                <a:cubicBezTo>
                  <a:pt x="631604" y="1099897"/>
                  <a:pt x="636774" y="1103344"/>
                  <a:pt x="643668" y="1108516"/>
                </a:cubicBezTo>
                <a:cubicBezTo>
                  <a:pt x="645393" y="1127474"/>
                  <a:pt x="648840" y="1132646"/>
                  <a:pt x="652287" y="1155051"/>
                </a:cubicBezTo>
                <a:cubicBezTo>
                  <a:pt x="662628" y="1175734"/>
                  <a:pt x="674692" y="1192970"/>
                  <a:pt x="685034" y="1210206"/>
                </a:cubicBezTo>
                <a:lnTo>
                  <a:pt x="698824" y="1211460"/>
                </a:lnTo>
                <a:lnTo>
                  <a:pt x="698824" y="1198142"/>
                </a:lnTo>
                <a:lnTo>
                  <a:pt x="712836" y="1159220"/>
                </a:lnTo>
                <a:lnTo>
                  <a:pt x="712611" y="1151606"/>
                </a:lnTo>
                <a:cubicBezTo>
                  <a:pt x="717783" y="1099899"/>
                  <a:pt x="721230" y="1101621"/>
                  <a:pt x="726400" y="1105068"/>
                </a:cubicBezTo>
                <a:cubicBezTo>
                  <a:pt x="733294" y="1103346"/>
                  <a:pt x="740189" y="1103346"/>
                  <a:pt x="745360" y="1105068"/>
                </a:cubicBezTo>
                <a:cubicBezTo>
                  <a:pt x="755702" y="1098174"/>
                  <a:pt x="764319" y="1089557"/>
                  <a:pt x="774660" y="1086110"/>
                </a:cubicBezTo>
                <a:cubicBezTo>
                  <a:pt x="776385" y="1111963"/>
                  <a:pt x="776385" y="1134370"/>
                  <a:pt x="778107" y="1161947"/>
                </a:cubicBezTo>
                <a:cubicBezTo>
                  <a:pt x="774660" y="1174012"/>
                  <a:pt x="772937" y="1186077"/>
                  <a:pt x="769490" y="1198142"/>
                </a:cubicBezTo>
                <a:cubicBezTo>
                  <a:pt x="766043" y="1210208"/>
                  <a:pt x="762596" y="1222272"/>
                  <a:pt x="759149" y="1232613"/>
                </a:cubicBezTo>
                <a:cubicBezTo>
                  <a:pt x="757424" y="1251574"/>
                  <a:pt x="755702" y="1270532"/>
                  <a:pt x="753977" y="1289492"/>
                </a:cubicBezTo>
                <a:lnTo>
                  <a:pt x="752254" y="1318792"/>
                </a:lnTo>
                <a:cubicBezTo>
                  <a:pt x="750530" y="1329134"/>
                  <a:pt x="750530" y="1337752"/>
                  <a:pt x="748807" y="1348094"/>
                </a:cubicBezTo>
                <a:lnTo>
                  <a:pt x="741457" y="1352994"/>
                </a:lnTo>
                <a:lnTo>
                  <a:pt x="741913" y="1354986"/>
                </a:lnTo>
                <a:lnTo>
                  <a:pt x="748954" y="1350293"/>
                </a:lnTo>
                <a:lnTo>
                  <a:pt x="752254" y="1322239"/>
                </a:lnTo>
                <a:lnTo>
                  <a:pt x="753977" y="1292939"/>
                </a:lnTo>
                <a:cubicBezTo>
                  <a:pt x="755702" y="1273979"/>
                  <a:pt x="757424" y="1255021"/>
                  <a:pt x="759149" y="1236060"/>
                </a:cubicBezTo>
                <a:cubicBezTo>
                  <a:pt x="762596" y="1225719"/>
                  <a:pt x="766043" y="1213655"/>
                  <a:pt x="769490" y="1201589"/>
                </a:cubicBezTo>
                <a:cubicBezTo>
                  <a:pt x="772937" y="1189525"/>
                  <a:pt x="776385" y="1177459"/>
                  <a:pt x="778107" y="1165395"/>
                </a:cubicBezTo>
                <a:cubicBezTo>
                  <a:pt x="783279" y="1168842"/>
                  <a:pt x="786726" y="1172289"/>
                  <a:pt x="791896" y="1175736"/>
                </a:cubicBezTo>
                <a:cubicBezTo>
                  <a:pt x="791896" y="1184353"/>
                  <a:pt x="791896" y="1192972"/>
                  <a:pt x="790173" y="1201589"/>
                </a:cubicBezTo>
                <a:cubicBezTo>
                  <a:pt x="788449" y="1210208"/>
                  <a:pt x="788449" y="1218825"/>
                  <a:pt x="786726" y="1227443"/>
                </a:cubicBezTo>
                <a:cubicBezTo>
                  <a:pt x="785002" y="1244679"/>
                  <a:pt x="783279" y="1260190"/>
                  <a:pt x="785002" y="1275704"/>
                </a:cubicBezTo>
                <a:cubicBezTo>
                  <a:pt x="783279" y="1292939"/>
                  <a:pt x="783279" y="1311898"/>
                  <a:pt x="781554" y="1332581"/>
                </a:cubicBezTo>
                <a:cubicBezTo>
                  <a:pt x="778107" y="1351541"/>
                  <a:pt x="776385" y="1372224"/>
                  <a:pt x="772937" y="1392907"/>
                </a:cubicBezTo>
                <a:cubicBezTo>
                  <a:pt x="769490" y="1413590"/>
                  <a:pt x="767766" y="1434273"/>
                  <a:pt x="762596" y="1456679"/>
                </a:cubicBezTo>
                <a:cubicBezTo>
                  <a:pt x="759149" y="1477362"/>
                  <a:pt x="753977" y="1498044"/>
                  <a:pt x="750530" y="1518727"/>
                </a:cubicBezTo>
                <a:cubicBezTo>
                  <a:pt x="738466" y="1565265"/>
                  <a:pt x="741913" y="1580776"/>
                  <a:pt x="728124" y="1649719"/>
                </a:cubicBezTo>
                <a:cubicBezTo>
                  <a:pt x="721230" y="1653167"/>
                  <a:pt x="714336" y="1656614"/>
                  <a:pt x="707441" y="1661785"/>
                </a:cubicBezTo>
                <a:cubicBezTo>
                  <a:pt x="700547" y="1685916"/>
                  <a:pt x="690206" y="1713493"/>
                  <a:pt x="681587" y="1737623"/>
                </a:cubicBezTo>
                <a:cubicBezTo>
                  <a:pt x="669523" y="1777264"/>
                  <a:pt x="678140" y="1782436"/>
                  <a:pt x="674692" y="1810013"/>
                </a:cubicBezTo>
                <a:cubicBezTo>
                  <a:pt x="672970" y="1813460"/>
                  <a:pt x="671245" y="1818630"/>
                  <a:pt x="671245" y="1820355"/>
                </a:cubicBezTo>
                <a:cubicBezTo>
                  <a:pt x="660904" y="1847932"/>
                  <a:pt x="650562" y="1875509"/>
                  <a:pt x="641945" y="1899639"/>
                </a:cubicBezTo>
                <a:cubicBezTo>
                  <a:pt x="638498" y="1903087"/>
                  <a:pt x="636774" y="1904809"/>
                  <a:pt x="633327" y="1906534"/>
                </a:cubicBezTo>
                <a:cubicBezTo>
                  <a:pt x="621262" y="1934111"/>
                  <a:pt x="609196" y="1963411"/>
                  <a:pt x="597132" y="1990988"/>
                </a:cubicBezTo>
                <a:cubicBezTo>
                  <a:pt x="610921" y="1963411"/>
                  <a:pt x="622985" y="1934111"/>
                  <a:pt x="635051" y="1906534"/>
                </a:cubicBezTo>
                <a:cubicBezTo>
                  <a:pt x="638498" y="1903087"/>
                  <a:pt x="640221" y="1903087"/>
                  <a:pt x="643668" y="1899639"/>
                </a:cubicBezTo>
                <a:cubicBezTo>
                  <a:pt x="629879" y="1973752"/>
                  <a:pt x="607474" y="2020290"/>
                  <a:pt x="588513" y="2056484"/>
                </a:cubicBezTo>
                <a:lnTo>
                  <a:pt x="559214" y="2071997"/>
                </a:lnTo>
                <a:lnTo>
                  <a:pt x="553137" y="2084152"/>
                </a:lnTo>
                <a:lnTo>
                  <a:pt x="554044" y="2085784"/>
                </a:lnTo>
                <a:cubicBezTo>
                  <a:pt x="555766" y="2082337"/>
                  <a:pt x="557491" y="2077167"/>
                  <a:pt x="560938" y="2071996"/>
                </a:cubicBezTo>
                <a:cubicBezTo>
                  <a:pt x="569555" y="2068548"/>
                  <a:pt x="579896" y="2063379"/>
                  <a:pt x="590238" y="2056484"/>
                </a:cubicBezTo>
                <a:cubicBezTo>
                  <a:pt x="591962" y="2075443"/>
                  <a:pt x="578174" y="2099573"/>
                  <a:pt x="569555" y="2115086"/>
                </a:cubicBezTo>
                <a:cubicBezTo>
                  <a:pt x="557491" y="2139216"/>
                  <a:pt x="543702" y="2161622"/>
                  <a:pt x="531636" y="2184029"/>
                </a:cubicBezTo>
                <a:cubicBezTo>
                  <a:pt x="524742" y="2196093"/>
                  <a:pt x="519572" y="2206435"/>
                  <a:pt x="512678" y="2218501"/>
                </a:cubicBezTo>
                <a:cubicBezTo>
                  <a:pt x="505783" y="2230565"/>
                  <a:pt x="498889" y="2240906"/>
                  <a:pt x="491995" y="2252972"/>
                </a:cubicBezTo>
                <a:cubicBezTo>
                  <a:pt x="486823" y="2259867"/>
                  <a:pt x="483376" y="2268484"/>
                  <a:pt x="476482" y="2278825"/>
                </a:cubicBezTo>
                <a:lnTo>
                  <a:pt x="465282" y="2303810"/>
                </a:lnTo>
                <a:lnTo>
                  <a:pt x="390435" y="2210761"/>
                </a:lnTo>
                <a:lnTo>
                  <a:pt x="388540" y="2207971"/>
                </a:lnTo>
                <a:lnTo>
                  <a:pt x="405816" y="2177135"/>
                </a:lnTo>
                <a:cubicBezTo>
                  <a:pt x="421327" y="2151282"/>
                  <a:pt x="436840" y="2120258"/>
                  <a:pt x="452352" y="2094403"/>
                </a:cubicBezTo>
                <a:cubicBezTo>
                  <a:pt x="459246" y="2084061"/>
                  <a:pt x="464418" y="2073720"/>
                  <a:pt x="469587" y="2063379"/>
                </a:cubicBezTo>
                <a:cubicBezTo>
                  <a:pt x="474759" y="2053037"/>
                  <a:pt x="478206" y="2042696"/>
                  <a:pt x="483376" y="2034079"/>
                </a:cubicBezTo>
                <a:cubicBezTo>
                  <a:pt x="491995" y="2015118"/>
                  <a:pt x="498889" y="1996160"/>
                  <a:pt x="505783" y="1978924"/>
                </a:cubicBezTo>
                <a:cubicBezTo>
                  <a:pt x="519572" y="1942728"/>
                  <a:pt x="531636" y="1908256"/>
                  <a:pt x="554044" y="1873785"/>
                </a:cubicBezTo>
                <a:cubicBezTo>
                  <a:pt x="569555" y="1846208"/>
                  <a:pt x="566108" y="1825525"/>
                  <a:pt x="573002" y="1803119"/>
                </a:cubicBezTo>
                <a:cubicBezTo>
                  <a:pt x="591962" y="1756581"/>
                  <a:pt x="604027" y="1710046"/>
                  <a:pt x="619540" y="1661785"/>
                </a:cubicBezTo>
                <a:cubicBezTo>
                  <a:pt x="612645" y="1647997"/>
                  <a:pt x="636776" y="1592842"/>
                  <a:pt x="640223" y="1551476"/>
                </a:cubicBezTo>
                <a:cubicBezTo>
                  <a:pt x="650564" y="1508386"/>
                  <a:pt x="659181" y="1463573"/>
                  <a:pt x="667800" y="1418760"/>
                </a:cubicBezTo>
                <a:lnTo>
                  <a:pt x="674018" y="1395448"/>
                </a:lnTo>
                <a:lnTo>
                  <a:pt x="669523" y="1394630"/>
                </a:lnTo>
                <a:cubicBezTo>
                  <a:pt x="671245" y="1380841"/>
                  <a:pt x="671245" y="1368777"/>
                  <a:pt x="671245" y="1351541"/>
                </a:cubicBezTo>
                <a:lnTo>
                  <a:pt x="672163" y="1348329"/>
                </a:lnTo>
                <a:lnTo>
                  <a:pt x="670959" y="1348396"/>
                </a:lnTo>
                <a:lnTo>
                  <a:pt x="668779" y="1348517"/>
                </a:lnTo>
                <a:lnTo>
                  <a:pt x="669523" y="1356711"/>
                </a:lnTo>
                <a:cubicBezTo>
                  <a:pt x="669523" y="1372224"/>
                  <a:pt x="669523" y="1384288"/>
                  <a:pt x="667800" y="1399801"/>
                </a:cubicBezTo>
                <a:cubicBezTo>
                  <a:pt x="666075" y="1408418"/>
                  <a:pt x="664353" y="1415313"/>
                  <a:pt x="660906" y="1425654"/>
                </a:cubicBezTo>
                <a:cubicBezTo>
                  <a:pt x="647117" y="1448062"/>
                  <a:pt x="633328" y="1470467"/>
                  <a:pt x="619540" y="1491150"/>
                </a:cubicBezTo>
                <a:cubicBezTo>
                  <a:pt x="616093" y="1511833"/>
                  <a:pt x="614368" y="1529069"/>
                  <a:pt x="609198" y="1548029"/>
                </a:cubicBezTo>
                <a:lnTo>
                  <a:pt x="598857" y="1566988"/>
                </a:lnTo>
                <a:cubicBezTo>
                  <a:pt x="593685" y="1594565"/>
                  <a:pt x="588515" y="1620420"/>
                  <a:pt x="581621" y="1649719"/>
                </a:cubicBezTo>
                <a:cubicBezTo>
                  <a:pt x="574727" y="1672127"/>
                  <a:pt x="569555" y="1692810"/>
                  <a:pt x="562661" y="1715215"/>
                </a:cubicBezTo>
                <a:cubicBezTo>
                  <a:pt x="555766" y="1737623"/>
                  <a:pt x="550597" y="1758306"/>
                  <a:pt x="541978" y="1778989"/>
                </a:cubicBezTo>
                <a:cubicBezTo>
                  <a:pt x="538531" y="1796225"/>
                  <a:pt x="535083" y="1811736"/>
                  <a:pt x="529914" y="1828972"/>
                </a:cubicBezTo>
                <a:cubicBezTo>
                  <a:pt x="526466" y="1846208"/>
                  <a:pt x="523019" y="1863443"/>
                  <a:pt x="516125" y="1880679"/>
                </a:cubicBezTo>
                <a:lnTo>
                  <a:pt x="527121" y="1863574"/>
                </a:lnTo>
                <a:lnTo>
                  <a:pt x="536808" y="1827247"/>
                </a:lnTo>
                <a:cubicBezTo>
                  <a:pt x="538531" y="1808289"/>
                  <a:pt x="541978" y="1792776"/>
                  <a:pt x="545425" y="1775540"/>
                </a:cubicBezTo>
                <a:cubicBezTo>
                  <a:pt x="552319" y="1754857"/>
                  <a:pt x="559214" y="1732451"/>
                  <a:pt x="566108" y="1711768"/>
                </a:cubicBezTo>
                <a:cubicBezTo>
                  <a:pt x="573002" y="1689361"/>
                  <a:pt x="578174" y="1668678"/>
                  <a:pt x="585068" y="1646272"/>
                </a:cubicBezTo>
                <a:cubicBezTo>
                  <a:pt x="591962" y="1618695"/>
                  <a:pt x="595410" y="1592840"/>
                  <a:pt x="602304" y="1563540"/>
                </a:cubicBezTo>
                <a:lnTo>
                  <a:pt x="612645" y="1544580"/>
                </a:lnTo>
                <a:cubicBezTo>
                  <a:pt x="617815" y="1525622"/>
                  <a:pt x="619540" y="1508386"/>
                  <a:pt x="622987" y="1487703"/>
                </a:cubicBezTo>
                <a:cubicBezTo>
                  <a:pt x="636776" y="1465296"/>
                  <a:pt x="650564" y="1444613"/>
                  <a:pt x="664353" y="1422207"/>
                </a:cubicBezTo>
                <a:cubicBezTo>
                  <a:pt x="655734" y="1467020"/>
                  <a:pt x="647117" y="1510109"/>
                  <a:pt x="636776" y="1554922"/>
                </a:cubicBezTo>
                <a:cubicBezTo>
                  <a:pt x="633328" y="1596288"/>
                  <a:pt x="609198" y="1653167"/>
                  <a:pt x="616093" y="1665231"/>
                </a:cubicBezTo>
                <a:cubicBezTo>
                  <a:pt x="600579" y="1713491"/>
                  <a:pt x="586791" y="1760029"/>
                  <a:pt x="569555" y="1806564"/>
                </a:cubicBezTo>
                <a:lnTo>
                  <a:pt x="560348" y="1820885"/>
                </a:lnTo>
                <a:lnTo>
                  <a:pt x="556412" y="1842330"/>
                </a:lnTo>
                <a:cubicBezTo>
                  <a:pt x="554474" y="1853534"/>
                  <a:pt x="551458" y="1865168"/>
                  <a:pt x="543702" y="1878956"/>
                </a:cubicBezTo>
                <a:cubicBezTo>
                  <a:pt x="519572" y="1913428"/>
                  <a:pt x="507506" y="1947900"/>
                  <a:pt x="495442" y="1984094"/>
                </a:cubicBezTo>
                <a:cubicBezTo>
                  <a:pt x="488548" y="2001330"/>
                  <a:pt x="481653" y="2020290"/>
                  <a:pt x="473034" y="2039248"/>
                </a:cubicBezTo>
                <a:cubicBezTo>
                  <a:pt x="469587" y="2049590"/>
                  <a:pt x="464418" y="2058209"/>
                  <a:pt x="459246" y="2068550"/>
                </a:cubicBezTo>
                <a:cubicBezTo>
                  <a:pt x="454076" y="2078892"/>
                  <a:pt x="448904" y="2089233"/>
                  <a:pt x="442010" y="2099575"/>
                </a:cubicBezTo>
                <a:cubicBezTo>
                  <a:pt x="426499" y="2127152"/>
                  <a:pt x="410986" y="2156452"/>
                  <a:pt x="395474" y="2182306"/>
                </a:cubicBezTo>
                <a:lnTo>
                  <a:pt x="384460" y="2201965"/>
                </a:lnTo>
                <a:lnTo>
                  <a:pt x="366366" y="2175324"/>
                </a:lnTo>
                <a:lnTo>
                  <a:pt x="385983" y="2146987"/>
                </a:lnTo>
                <a:lnTo>
                  <a:pt x="392027" y="2139216"/>
                </a:lnTo>
                <a:lnTo>
                  <a:pt x="392890" y="2137010"/>
                </a:lnTo>
                <a:lnTo>
                  <a:pt x="385983" y="2146987"/>
                </a:lnTo>
                <a:lnTo>
                  <a:pt x="369405" y="2168302"/>
                </a:lnTo>
                <a:lnTo>
                  <a:pt x="365656" y="2174279"/>
                </a:lnTo>
                <a:lnTo>
                  <a:pt x="342348" y="2139962"/>
                </a:lnTo>
                <a:lnTo>
                  <a:pt x="353460" y="2118317"/>
                </a:lnTo>
                <a:cubicBezTo>
                  <a:pt x="364879" y="2093972"/>
                  <a:pt x="375651" y="2069411"/>
                  <a:pt x="386855" y="2044418"/>
                </a:cubicBezTo>
                <a:cubicBezTo>
                  <a:pt x="407538" y="1994435"/>
                  <a:pt x="429944" y="1944451"/>
                  <a:pt x="455799" y="1887573"/>
                </a:cubicBezTo>
                <a:cubicBezTo>
                  <a:pt x="458385" y="1872062"/>
                  <a:pt x="468726" y="1845777"/>
                  <a:pt x="476051" y="1823800"/>
                </a:cubicBezTo>
                <a:lnTo>
                  <a:pt x="482661" y="1798854"/>
                </a:lnTo>
                <a:lnTo>
                  <a:pt x="432378" y="1936237"/>
                </a:lnTo>
                <a:lnTo>
                  <a:pt x="336746" y="2131714"/>
                </a:lnTo>
                <a:lnTo>
                  <a:pt x="312848" y="2096527"/>
                </a:lnTo>
                <a:cubicBezTo>
                  <a:pt x="287820" y="2056304"/>
                  <a:pt x="263865" y="2014114"/>
                  <a:pt x="241698" y="1970494"/>
                </a:cubicBezTo>
                <a:cubicBezTo>
                  <a:pt x="197362" y="1881824"/>
                  <a:pt x="158749" y="1788864"/>
                  <a:pt x="130146" y="1695903"/>
                </a:cubicBezTo>
                <a:cubicBezTo>
                  <a:pt x="101542" y="1602944"/>
                  <a:pt x="80089" y="1511413"/>
                  <a:pt x="65788" y="1428464"/>
                </a:cubicBezTo>
                <a:cubicBezTo>
                  <a:pt x="62927" y="1407011"/>
                  <a:pt x="60067" y="1386989"/>
                  <a:pt x="57207" y="1366967"/>
                </a:cubicBezTo>
                <a:cubicBezTo>
                  <a:pt x="54346" y="1346944"/>
                  <a:pt x="51486" y="1328353"/>
                  <a:pt x="50057" y="1309760"/>
                </a:cubicBezTo>
                <a:cubicBezTo>
                  <a:pt x="48626" y="1291169"/>
                  <a:pt x="47196" y="1274007"/>
                  <a:pt x="44336" y="1256845"/>
                </a:cubicBezTo>
                <a:cubicBezTo>
                  <a:pt x="42905" y="1248264"/>
                  <a:pt x="42905" y="1239683"/>
                  <a:pt x="41476" y="1232532"/>
                </a:cubicBezTo>
                <a:cubicBezTo>
                  <a:pt x="41476" y="1223951"/>
                  <a:pt x="40045" y="1216801"/>
                  <a:pt x="40045" y="1209649"/>
                </a:cubicBezTo>
                <a:cubicBezTo>
                  <a:pt x="38615" y="1179616"/>
                  <a:pt x="35755" y="1153874"/>
                  <a:pt x="34324" y="1130991"/>
                </a:cubicBezTo>
                <a:cubicBezTo>
                  <a:pt x="32895" y="1109538"/>
                  <a:pt x="31464" y="1092376"/>
                  <a:pt x="30034" y="1079505"/>
                </a:cubicBezTo>
                <a:cubicBezTo>
                  <a:pt x="28603" y="1066635"/>
                  <a:pt x="26459" y="1059483"/>
                  <a:pt x="23599" y="1058411"/>
                </a:cubicBezTo>
                <a:cubicBezTo>
                  <a:pt x="20739" y="1057337"/>
                  <a:pt x="17162" y="1062343"/>
                  <a:pt x="12872" y="1073785"/>
                </a:cubicBezTo>
                <a:cubicBezTo>
                  <a:pt x="14302" y="1218230"/>
                  <a:pt x="30034" y="1371258"/>
                  <a:pt x="62927" y="1517134"/>
                </a:cubicBezTo>
                <a:cubicBezTo>
                  <a:pt x="95822" y="1663010"/>
                  <a:pt x="144447" y="1803166"/>
                  <a:pt x="200223" y="1927589"/>
                </a:cubicBezTo>
                <a:cubicBezTo>
                  <a:pt x="223105" y="1977645"/>
                  <a:pt x="260289" y="2047723"/>
                  <a:pt x="307485" y="2122091"/>
                </a:cubicBezTo>
                <a:lnTo>
                  <a:pt x="327552" y="2150508"/>
                </a:lnTo>
                <a:lnTo>
                  <a:pt x="326603" y="2152447"/>
                </a:lnTo>
                <a:lnTo>
                  <a:pt x="318895" y="2164633"/>
                </a:lnTo>
                <a:lnTo>
                  <a:pt x="289505" y="2123617"/>
                </a:lnTo>
                <a:cubicBezTo>
                  <a:pt x="244530" y="2051132"/>
                  <a:pt x="204457" y="1975881"/>
                  <a:pt x="169363" y="1898316"/>
                </a:cubicBezTo>
                <a:lnTo>
                  <a:pt x="133618" y="1809378"/>
                </a:lnTo>
                <a:lnTo>
                  <a:pt x="128715" y="1791725"/>
                </a:lnTo>
                <a:lnTo>
                  <a:pt x="118704" y="1760261"/>
                </a:lnTo>
                <a:cubicBezTo>
                  <a:pt x="111553" y="1740239"/>
                  <a:pt x="104403" y="1718786"/>
                  <a:pt x="97251" y="1698764"/>
                </a:cubicBezTo>
                <a:cubicBezTo>
                  <a:pt x="91530" y="1678741"/>
                  <a:pt x="85810" y="1657290"/>
                  <a:pt x="78660" y="1637267"/>
                </a:cubicBezTo>
                <a:lnTo>
                  <a:pt x="67167" y="1592343"/>
                </a:lnTo>
                <a:lnTo>
                  <a:pt x="42792" y="1477612"/>
                </a:lnTo>
                <a:lnTo>
                  <a:pt x="28603" y="1388420"/>
                </a:lnTo>
                <a:cubicBezTo>
                  <a:pt x="25743" y="1366967"/>
                  <a:pt x="22883" y="1346944"/>
                  <a:pt x="21453" y="1325493"/>
                </a:cubicBezTo>
                <a:cubicBezTo>
                  <a:pt x="20023" y="1304040"/>
                  <a:pt x="18593" y="1284017"/>
                  <a:pt x="17162" y="1262566"/>
                </a:cubicBezTo>
                <a:cubicBezTo>
                  <a:pt x="15733" y="1252554"/>
                  <a:pt x="15733" y="1242543"/>
                  <a:pt x="14302" y="1231102"/>
                </a:cubicBezTo>
                <a:cubicBezTo>
                  <a:pt x="14302" y="1221090"/>
                  <a:pt x="14302" y="1211080"/>
                  <a:pt x="12872" y="1199639"/>
                </a:cubicBezTo>
                <a:cubicBezTo>
                  <a:pt x="11442" y="1179616"/>
                  <a:pt x="11442" y="1158163"/>
                  <a:pt x="10012" y="1138141"/>
                </a:cubicBezTo>
                <a:cubicBezTo>
                  <a:pt x="8581" y="1057337"/>
                  <a:pt x="11799" y="978679"/>
                  <a:pt x="17520" y="903774"/>
                </a:cubicBezTo>
                <a:lnTo>
                  <a:pt x="38928" y="702431"/>
                </a:lnTo>
                <a:lnTo>
                  <a:pt x="38614" y="703374"/>
                </a:lnTo>
                <a:cubicBezTo>
                  <a:pt x="14302" y="824937"/>
                  <a:pt x="1430" y="945070"/>
                  <a:pt x="0" y="1063774"/>
                </a:cubicBezTo>
                <a:cubicBezTo>
                  <a:pt x="1430" y="816356"/>
                  <a:pt x="48626" y="563218"/>
                  <a:pt x="157318" y="321521"/>
                </a:cubicBezTo>
                <a:cubicBezTo>
                  <a:pt x="180200" y="271466"/>
                  <a:pt x="213093" y="192806"/>
                  <a:pt x="238836" y="142751"/>
                </a:cubicBezTo>
                <a:cubicBezTo>
                  <a:pt x="255283" y="110930"/>
                  <a:pt x="272981" y="79377"/>
                  <a:pt x="291886" y="48181"/>
                </a:cubicBezTo>
                <a:lnTo>
                  <a:pt x="323315" y="0"/>
                </a:lnTo>
                <a:close/>
                <a:moveTo>
                  <a:pt x="296223" y="73499"/>
                </a:moveTo>
                <a:lnTo>
                  <a:pt x="291993" y="74071"/>
                </a:lnTo>
                <a:lnTo>
                  <a:pt x="226502" y="184159"/>
                </a:lnTo>
                <a:cubicBezTo>
                  <a:pt x="170367" y="289320"/>
                  <a:pt x="123530" y="400649"/>
                  <a:pt x="87418" y="516895"/>
                </a:cubicBezTo>
                <a:lnTo>
                  <a:pt x="47497" y="671472"/>
                </a:lnTo>
                <a:lnTo>
                  <a:pt x="49876" y="664938"/>
                </a:lnTo>
                <a:cubicBezTo>
                  <a:pt x="52558" y="658324"/>
                  <a:pt x="55061" y="651888"/>
                  <a:pt x="58638" y="639016"/>
                </a:cubicBezTo>
                <a:cubicBezTo>
                  <a:pt x="82950" y="544626"/>
                  <a:pt x="117273" y="453095"/>
                  <a:pt x="153028" y="367286"/>
                </a:cubicBezTo>
                <a:cubicBezTo>
                  <a:pt x="188781" y="281476"/>
                  <a:pt x="230257" y="201387"/>
                  <a:pt x="268870" y="125588"/>
                </a:cubicBezTo>
                <a:cubicBezTo>
                  <a:pt x="266725" y="124516"/>
                  <a:pt x="291931" y="84829"/>
                  <a:pt x="296223" y="73499"/>
                </a:cubicBezTo>
                <a:close/>
                <a:moveTo>
                  <a:pt x="650562" y="1220547"/>
                </a:moveTo>
                <a:lnTo>
                  <a:pt x="639267" y="1247245"/>
                </a:lnTo>
                <a:lnTo>
                  <a:pt x="635051" y="1286045"/>
                </a:lnTo>
                <a:lnTo>
                  <a:pt x="629613" y="1267919"/>
                </a:lnTo>
                <a:lnTo>
                  <a:pt x="627625" y="1270478"/>
                </a:lnTo>
                <a:lnTo>
                  <a:pt x="633328" y="1289492"/>
                </a:lnTo>
                <a:cubicBezTo>
                  <a:pt x="631604" y="1298109"/>
                  <a:pt x="631604" y="1306728"/>
                  <a:pt x="629881" y="1317070"/>
                </a:cubicBezTo>
                <a:cubicBezTo>
                  <a:pt x="633328" y="1322239"/>
                  <a:pt x="635051" y="1330858"/>
                  <a:pt x="636776" y="1339475"/>
                </a:cubicBezTo>
                <a:lnTo>
                  <a:pt x="642119" y="1339178"/>
                </a:lnTo>
                <a:lnTo>
                  <a:pt x="638498" y="1327409"/>
                </a:lnTo>
                <a:cubicBezTo>
                  <a:pt x="640221" y="1317068"/>
                  <a:pt x="640221" y="1308451"/>
                  <a:pt x="641945" y="1299832"/>
                </a:cubicBezTo>
                <a:cubicBezTo>
                  <a:pt x="645393" y="1275702"/>
                  <a:pt x="647115" y="1248125"/>
                  <a:pt x="650562" y="1220547"/>
                </a:cubicBezTo>
                <a:close/>
                <a:moveTo>
                  <a:pt x="724677" y="1294662"/>
                </a:moveTo>
                <a:cubicBezTo>
                  <a:pt x="721230" y="1301556"/>
                  <a:pt x="717783" y="1306728"/>
                  <a:pt x="714336" y="1317070"/>
                </a:cubicBezTo>
                <a:lnTo>
                  <a:pt x="711965" y="1364036"/>
                </a:lnTo>
                <a:cubicBezTo>
                  <a:pt x="711752" y="1377394"/>
                  <a:pt x="711752" y="1390321"/>
                  <a:pt x="710889" y="1408418"/>
                </a:cubicBezTo>
                <a:lnTo>
                  <a:pt x="693653" y="1461454"/>
                </a:lnTo>
                <a:lnTo>
                  <a:pt x="693653" y="1467512"/>
                </a:lnTo>
                <a:lnTo>
                  <a:pt x="714336" y="1408418"/>
                </a:lnTo>
                <a:cubicBezTo>
                  <a:pt x="716060" y="1372222"/>
                  <a:pt x="714336" y="1356711"/>
                  <a:pt x="717783" y="1317068"/>
                </a:cubicBezTo>
                <a:lnTo>
                  <a:pt x="725819" y="1299658"/>
                </a:lnTo>
                <a:lnTo>
                  <a:pt x="724677" y="1294662"/>
                </a:lnTo>
                <a:close/>
                <a:moveTo>
                  <a:pt x="709164" y="1311898"/>
                </a:moveTo>
                <a:lnTo>
                  <a:pt x="689093" y="1395525"/>
                </a:lnTo>
                <a:lnTo>
                  <a:pt x="689095" y="1395525"/>
                </a:lnTo>
                <a:lnTo>
                  <a:pt x="709166" y="1311900"/>
                </a:lnTo>
                <a:lnTo>
                  <a:pt x="709164" y="1311898"/>
                </a:lnTo>
                <a:close/>
                <a:moveTo>
                  <a:pt x="459716" y="1965619"/>
                </a:moveTo>
                <a:lnTo>
                  <a:pt x="417880" y="2039248"/>
                </a:lnTo>
                <a:lnTo>
                  <a:pt x="417111" y="2041018"/>
                </a:lnTo>
                <a:lnTo>
                  <a:pt x="459246" y="1966858"/>
                </a:lnTo>
                <a:lnTo>
                  <a:pt x="459716" y="1965619"/>
                </a:lnTo>
                <a:close/>
                <a:moveTo>
                  <a:pt x="687526" y="1544122"/>
                </a:moveTo>
                <a:lnTo>
                  <a:pt x="686907" y="1547171"/>
                </a:lnTo>
                <a:lnTo>
                  <a:pt x="691928" y="1553199"/>
                </a:lnTo>
                <a:cubicBezTo>
                  <a:pt x="697100" y="1558371"/>
                  <a:pt x="702270" y="1565265"/>
                  <a:pt x="707441" y="1570435"/>
                </a:cubicBezTo>
                <a:cubicBezTo>
                  <a:pt x="710889" y="1566988"/>
                  <a:pt x="714336" y="1563540"/>
                  <a:pt x="717783" y="1563540"/>
                </a:cubicBezTo>
                <a:lnTo>
                  <a:pt x="718043" y="1562218"/>
                </a:lnTo>
                <a:lnTo>
                  <a:pt x="710889" y="1566988"/>
                </a:lnTo>
                <a:cubicBezTo>
                  <a:pt x="703994" y="1563540"/>
                  <a:pt x="698824" y="1556646"/>
                  <a:pt x="693653" y="1551475"/>
                </a:cubicBezTo>
                <a:lnTo>
                  <a:pt x="687526" y="1544122"/>
                </a:lnTo>
                <a:close/>
              </a:path>
            </a:pathLst>
          </a:custGeom>
          <a:solidFill>
            <a:schemeClr val="tx1">
              <a:lumMod val="85000"/>
              <a:lumOff val="15000"/>
            </a:schemeClr>
          </a:solidFill>
          <a:ln w="9525" cap="flat">
            <a:noFill/>
            <a:prstDash val="solid"/>
            <a:miter/>
          </a:ln>
        </p:spPr>
        <p:txBody>
          <a:bodyPr rtlCol="0" anchor="ctr"/>
          <a:lstStyle/>
          <a:p>
            <a:endParaRPr lang="en-US" noProof="0" dirty="0"/>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4" name="Title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0427A446-62BF-4F99-BF28-8B764B71F115}"/>
              </a:ext>
            </a:extLst>
          </p:cNvPr>
          <p:cNvSpPr>
            <a:spLocks noGrp="1"/>
          </p:cNvSpPr>
          <p:nvPr>
            <p:ph type="ftr" sz="quarter" idx="18"/>
          </p:nvPr>
        </p:nvSpPr>
        <p:spPr/>
        <p:txBody>
          <a:bodyPr/>
          <a:lstStyle/>
          <a:p>
            <a:endParaRPr lang="en-US" noProof="0" dirty="0"/>
          </a:p>
        </p:txBody>
      </p:sp>
      <p:sp>
        <p:nvSpPr>
          <p:cNvPr id="7" name="Slide Number Placeholder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a:lstStyle>
            <a:lvl1pPr algn="ctr">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dirty="0"/>
          </a:p>
        </p:txBody>
      </p:sp>
      <p:pic>
        <p:nvPicPr>
          <p:cNvPr id="12" name="Picture 11">
            <a:extLst>
              <a:ext uri="{FF2B5EF4-FFF2-40B4-BE49-F238E27FC236}">
                <a16:creationId xmlns:a16="http://schemas.microsoft.com/office/drawing/2014/main" id="{0B6E215A-5CBB-4D87-AC07-D4489F92376D}"/>
              </a:ext>
            </a:extLst>
          </p:cNvPr>
          <p:cNvPicPr>
            <a:picLocks noChangeAspect="1"/>
          </p:cNvPicPr>
          <p:nvPr userDrawn="1"/>
        </p:nvPicPr>
        <p:blipFill>
          <a:blip r:embed="rId28"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 id="2147483682" r:id="rId26"/>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49.svg"/><Relationship Id="rId5" Type="http://schemas.openxmlformats.org/officeDocument/2006/relationships/image" Target="../media/image19.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a:xfrm>
            <a:off x="7157208" y="1457459"/>
            <a:ext cx="4814535" cy="2430801"/>
          </a:xfrm>
        </p:spPr>
        <p:txBody>
          <a:bodyPr/>
          <a:lstStyle/>
          <a:p>
            <a:pPr algn="ctr">
              <a:lnSpc>
                <a:spcPct val="100000"/>
              </a:lnSpc>
              <a:spcBef>
                <a:spcPts val="600"/>
              </a:spcBef>
              <a:spcAft>
                <a:spcPts val="600"/>
              </a:spcAft>
            </a:pPr>
            <a:r>
              <a:rPr lang="en-US" sz="4800">
                <a:latin typeface="Times New Roman" panose="02020603050405020304" pitchFamily="18" charset="0"/>
                <a:cs typeface="Times New Roman" panose="02020603050405020304" pitchFamily="18" charset="0"/>
              </a:rPr>
              <a:t>BÀI </a:t>
            </a:r>
            <a:r>
              <a:rPr lang="en-US" sz="4800" smtClean="0">
                <a:latin typeface="Times New Roman" panose="02020603050405020304" pitchFamily="18" charset="0"/>
                <a:cs typeface="Times New Roman" panose="02020603050405020304" pitchFamily="18" charset="0"/>
              </a:rPr>
              <a:t>24</a:t>
            </a:r>
            <a:r>
              <a:rPr lang="en-US" sz="4800">
                <a:latin typeface="Times New Roman" panose="02020603050405020304" pitchFamily="18" charset="0"/>
                <a:cs typeface="Times New Roman" panose="02020603050405020304" pitchFamily="18" charset="0"/>
              </a:rPr>
              <a:t/>
            </a:r>
            <a:br>
              <a:rPr lang="en-US" sz="4800">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KIỂU </a:t>
            </a:r>
            <a:r>
              <a:rPr lang="en-US" sz="4800" smtClean="0">
                <a:latin typeface="Times New Roman" panose="02020603050405020304" pitchFamily="18" charset="0"/>
                <a:cs typeface="Times New Roman" panose="02020603050405020304" pitchFamily="18" charset="0"/>
              </a:rPr>
              <a:t>XÂU </a:t>
            </a:r>
            <a:r>
              <a:rPr lang="en-US" sz="4800">
                <a:latin typeface="Times New Roman" panose="02020603050405020304" pitchFamily="18" charset="0"/>
                <a:cs typeface="Times New Roman" panose="02020603050405020304" pitchFamily="18" charset="0"/>
              </a:rPr>
              <a:t>KÍ </a:t>
            </a:r>
            <a:r>
              <a:rPr lang="en-US" sz="4800" smtClean="0">
                <a:latin typeface="Times New Roman" panose="02020603050405020304" pitchFamily="18" charset="0"/>
                <a:cs typeface="Times New Roman" panose="02020603050405020304" pitchFamily="18" charset="0"/>
              </a:rPr>
              <a:t>TỰ</a:t>
            </a:r>
            <a:endParaRPr lang="en-US" sz="4800" dirty="0">
              <a:latin typeface="Times New Roman" panose="02020603050405020304" pitchFamily="18" charset="0"/>
              <a:cs typeface="Times New Roman" panose="02020603050405020304" pitchFamily="18" charset="0"/>
            </a:endParaRPr>
          </a:p>
        </p:txBody>
      </p:sp>
      <p:pic>
        <p:nvPicPr>
          <p:cNvPr id="6" name="Picture Placeholder 5" descr="A person standing in front of a building">
            <a:extLst>
              <a:ext uri="{FF2B5EF4-FFF2-40B4-BE49-F238E27FC236}">
                <a16:creationId xmlns:a16="http://schemas.microsoft.com/office/drawing/2014/main" id="{178A0520-36DB-4CF2-AE3A-5DFDAF9E6BB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7" name="Oval 6">
            <a:extLst>
              <a:ext uri="{FF2B5EF4-FFF2-40B4-BE49-F238E27FC236}">
                <a16:creationId xmlns:a16="http://schemas.microsoft.com/office/drawing/2014/main" id="{DAE98AA7-EEC8-4349-B75F-8C7B0A80C3F3}"/>
              </a:ext>
              <a:ext uri="{C183D7F6-B498-43B3-948B-1728B52AA6E4}">
                <adec:decorative xmlns:adec="http://schemas.microsoft.com/office/drawing/2017/decorative" xmlns="" val="1"/>
              </a:ext>
            </a:extLst>
          </p:cNvPr>
          <p:cNvSpPr/>
          <p:nvPr/>
        </p:nvSpPr>
        <p:spPr>
          <a:xfrm>
            <a:off x="331094" y="2213600"/>
            <a:ext cx="2430801" cy="2430801"/>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ontoso Logo">
            <a:extLst>
              <a:ext uri="{FF2B5EF4-FFF2-40B4-BE49-F238E27FC236}">
                <a16:creationId xmlns:a16="http://schemas.microsoft.com/office/drawing/2014/main" id="{22DBFF0F-E136-4EB5-B08B-C268FE59C751}"/>
              </a:ext>
            </a:extLst>
          </p:cNvPr>
          <p:cNvPicPr>
            <a:picLocks noChangeAspect="1"/>
          </p:cNvPicPr>
          <p:nvPr/>
        </p:nvPicPr>
        <p:blipFill>
          <a:blip r:embed="rId4">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22852" y="3047999"/>
            <a:ext cx="1728108" cy="666751"/>
          </a:xfrm>
          <a:prstGeom prst="rect">
            <a:avLst/>
          </a:prstGeom>
        </p:spPr>
      </p:pic>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809263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1482725"/>
            <a:ext cx="10668000" cy="4982903"/>
          </a:xfrm>
          <a:prstGeom prst="rect">
            <a:avLst/>
          </a:prstGeom>
        </p:spPr>
        <p:txBody>
          <a:bodyPr wrap="square">
            <a:spAutoFit/>
          </a:bodyPr>
          <a:lstStyle/>
          <a:p>
            <a:pPr algn="just">
              <a:lnSpc>
                <a:spcPct val="115000"/>
              </a:lnSpc>
              <a:spcAft>
                <a:spcPts val="0"/>
              </a:spcAft>
            </a:pP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a:latin typeface="Times New Roman" panose="02020603050405020304" pitchFamily="18" charset="0"/>
                <a:ea typeface="Times New Roman" panose="02020603050405020304" pitchFamily="18" charset="0"/>
                <a:cs typeface="Times New Roman" panose="02020603050405020304" pitchFamily="18" charset="0"/>
              </a:rPr>
              <a:t>Sau khi thực hiện các lệnh sau, biến skq sẽ có giá trị bao nhiêu?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s = </a:t>
            </a:r>
            <a:r>
              <a:rPr lang="en-US"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“81723”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skq = </a:t>
            </a:r>
            <a:r>
              <a:rPr lang="en-US"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for</a:t>
            </a:r>
            <a:r>
              <a:rPr lang="en-US" sz="2800">
                <a:latin typeface="Times New Roman" panose="02020603050405020304" pitchFamily="18" charset="0"/>
                <a:ea typeface="Times New Roman" panose="02020603050405020304" pitchFamily="18" charset="0"/>
                <a:cs typeface="Times New Roman" panose="02020603050405020304" pitchFamily="18" charset="0"/>
              </a:rPr>
              <a:t> ch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in </a:t>
            </a:r>
            <a:r>
              <a:rPr lang="en-US" sz="2800">
                <a:latin typeface="Times New Roman" panose="02020603050405020304" pitchFamily="18" charset="0"/>
                <a:ea typeface="Times New Roman" panose="02020603050405020304" pitchFamily="18" charset="0"/>
                <a:cs typeface="Times New Roman" panose="02020603050405020304" pitchFamily="18" charset="0"/>
              </a:rPr>
              <a:t>s:</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if</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int</a:t>
            </a:r>
            <a:r>
              <a:rPr lang="en-US" sz="2800">
                <a:latin typeface="Times New Roman" panose="02020603050405020304" pitchFamily="18" charset="0"/>
                <a:ea typeface="Times New Roman" panose="02020603050405020304" pitchFamily="18" charset="0"/>
                <a:cs typeface="Times New Roman" panose="02020603050405020304" pitchFamily="18" charset="0"/>
              </a:rPr>
              <a:t>(ch) % 2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skq = skq + 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a:latin typeface="Times New Roman" panose="02020603050405020304" pitchFamily="18" charset="0"/>
                <a:ea typeface="Times New Roman" panose="02020603050405020304" pitchFamily="18" charset="0"/>
                <a:cs typeface="Times New Roman" panose="02020603050405020304" pitchFamily="18" charset="0"/>
              </a:rPr>
              <a:t>Cho s1 = </a:t>
            </a:r>
            <a:r>
              <a:rPr lang="en-US"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“abc”, </a:t>
            </a:r>
            <a:r>
              <a:rPr lang="en-US" sz="2800">
                <a:latin typeface="Times New Roman" panose="02020603050405020304" pitchFamily="18" charset="0"/>
                <a:ea typeface="Times New Roman" panose="02020603050405020304" pitchFamily="18" charset="0"/>
                <a:cs typeface="Times New Roman" panose="02020603050405020304" pitchFamily="18" charset="0"/>
              </a:rPr>
              <a:t>s2 = </a:t>
            </a:r>
            <a:r>
              <a:rPr lang="en-US"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“ababcabca”. </a:t>
            </a:r>
            <a:r>
              <a:rPr lang="en-US" sz="2800">
                <a:latin typeface="Times New Roman" panose="02020603050405020304" pitchFamily="18" charset="0"/>
                <a:ea typeface="Times New Roman" panose="02020603050405020304" pitchFamily="18" charset="0"/>
                <a:cs typeface="Times New Roman" panose="02020603050405020304" pitchFamily="18" charset="0"/>
              </a:rPr>
              <a:t>Các biểu thức logic sau cho kết quả là đúng hay sai?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s1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s2                                                                    b) s1 + s1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s2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a:latin typeface="Times New Roman" panose="02020603050405020304" pitchFamily="18" charset="0"/>
                <a:ea typeface="Times New Roman" panose="02020603050405020304" pitchFamily="18" charset="0"/>
              </a:rPr>
              <a:t>c) </a:t>
            </a:r>
            <a:r>
              <a:rPr lang="en-US" sz="2800">
                <a:solidFill>
                  <a:srgbClr val="538135"/>
                </a:solidFill>
                <a:latin typeface="Times New Roman" panose="02020603050405020304" pitchFamily="18" charset="0"/>
                <a:ea typeface="Times New Roman" panose="02020603050405020304" pitchFamily="18" charset="0"/>
              </a:rPr>
              <a:t>“abcabca” </a:t>
            </a:r>
            <a:r>
              <a:rPr lang="en-US" sz="2800">
                <a:solidFill>
                  <a:srgbClr val="002060"/>
                </a:solidFill>
                <a:latin typeface="Times New Roman" panose="02020603050405020304" pitchFamily="18" charset="0"/>
                <a:ea typeface="Times New Roman" panose="02020603050405020304" pitchFamily="18" charset="0"/>
              </a:rPr>
              <a:t>in</a:t>
            </a:r>
            <a:r>
              <a:rPr lang="en-US" sz="2800">
                <a:latin typeface="Times New Roman" panose="02020603050405020304" pitchFamily="18" charset="0"/>
                <a:ea typeface="Times New Roman" panose="02020603050405020304" pitchFamily="18" charset="0"/>
              </a:rPr>
              <a:t> s2                                                      d) </a:t>
            </a:r>
            <a:r>
              <a:rPr lang="en-US" sz="2800">
                <a:solidFill>
                  <a:srgbClr val="538135"/>
                </a:solidFill>
                <a:latin typeface="Times New Roman" panose="02020603050405020304" pitchFamily="18" charset="0"/>
                <a:ea typeface="Times New Roman" panose="02020603050405020304" pitchFamily="18" charset="0"/>
              </a:rPr>
              <a:t>“abc123” </a:t>
            </a:r>
            <a:r>
              <a:rPr lang="en-US" sz="2800">
                <a:solidFill>
                  <a:srgbClr val="002060"/>
                </a:solidFill>
                <a:latin typeface="Times New Roman" panose="02020603050405020304" pitchFamily="18" charset="0"/>
                <a:ea typeface="Times New Roman" panose="02020603050405020304" pitchFamily="18" charset="0"/>
              </a:rPr>
              <a:t>in</a:t>
            </a:r>
            <a:r>
              <a:rPr lang="en-US" sz="2800">
                <a:latin typeface="Times New Roman" panose="02020603050405020304" pitchFamily="18" charset="0"/>
                <a:ea typeface="Times New Roman" panose="02020603050405020304" pitchFamily="18" charset="0"/>
              </a:rPr>
              <a:t> s2</a:t>
            </a:r>
            <a:endParaRPr lang="en-US" sz="2800"/>
          </a:p>
        </p:txBody>
      </p:sp>
      <p:pic>
        <p:nvPicPr>
          <p:cNvPr id="1026" name="Picture 2" descr="Ảnh động cute đẹp - Mobitoo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46956" y="177642"/>
            <a:ext cx="1602887" cy="1305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277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22714" y="363129"/>
            <a:ext cx="3371436" cy="743473"/>
          </a:xfrm>
          <a:prstGeom prst="rect">
            <a:avLst/>
          </a:prstGeom>
        </p:spPr>
        <p:txBody>
          <a:bodyPr wrap="none">
            <a:spAutoFit/>
          </a:bodyPr>
          <a:lstStyle/>
          <a:p>
            <a:pPr algn="just">
              <a:lnSpc>
                <a:spcPct val="115000"/>
              </a:lnSpc>
              <a:spcAft>
                <a:spcPts val="0"/>
              </a:spcAft>
            </a:pPr>
            <a:r>
              <a:rPr lang="en-US" sz="4000" b="1">
                <a:solidFill>
                  <a:srgbClr val="990099"/>
                </a:solidFill>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US" sz="4000" b="1">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Rectangle 4"/>
          <p:cNvSpPr/>
          <p:nvPr/>
        </p:nvSpPr>
        <p:spPr>
          <a:xfrm>
            <a:off x="562707" y="1973608"/>
            <a:ext cx="11301046" cy="2862322"/>
          </a:xfrm>
          <a:prstGeom prst="rect">
            <a:avLst/>
          </a:prstGeom>
        </p:spPr>
        <p:txBody>
          <a:bodyPr wrap="square">
            <a:spAutoFit/>
          </a:bodyPr>
          <a:lstStyle/>
          <a:p>
            <a:pPr algn="just">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Các lệnh cơ bản làm việc với xâu kí tự</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 </a:t>
            </a:r>
            <a:r>
              <a:rPr lang="en-US" sz="2800">
                <a:latin typeface="Times New Roman" panose="02020603050405020304" pitchFamily="18" charset="0"/>
                <a:ea typeface="Times New Roman" panose="02020603050405020304" pitchFamily="18" charset="0"/>
                <a:cs typeface="Times New Roman" panose="02020603050405020304" pitchFamily="18" charset="0"/>
              </a:rPr>
              <a:t>Viết chương trình nhập số tự nhiên n là số học sinh, sau đó nhập họ và tên học sinh. Lưu họ và tên học sinh vào một danh sách. In danh sách ra màn hình, mỗi họ tên trên một dòng.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BF8F00"/>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có thể như sau</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07559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942" t="12100" r="48552" b="59375"/>
          <a:stretch/>
        </p:blipFill>
        <p:spPr>
          <a:xfrm>
            <a:off x="750276" y="1195754"/>
            <a:ext cx="10731489" cy="3563816"/>
          </a:xfrm>
          <a:prstGeom prst="rect">
            <a:avLst/>
          </a:prstGeom>
          <a:ln>
            <a:solidFill>
              <a:schemeClr val="accent3">
                <a:lumMod val="60000"/>
                <a:lumOff val="40000"/>
              </a:schemeClr>
            </a:solidFill>
          </a:ln>
        </p:spPr>
      </p:pic>
    </p:spTree>
    <p:extLst>
      <p:ext uri="{BB962C8B-B14F-4D97-AF65-F5344CB8AC3E}">
        <p14:creationId xmlns:p14="http://schemas.microsoft.com/office/powerpoint/2010/main" val="2598864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276" y="1278326"/>
            <a:ext cx="10832124" cy="3293209"/>
          </a:xfrm>
          <a:prstGeom prst="rect">
            <a:avLst/>
          </a:prstGeom>
        </p:spPr>
        <p:txBody>
          <a:bodyPr wrap="square">
            <a:spAutoFit/>
          </a:bodyPr>
          <a:lstStyle/>
          <a:p>
            <a:pPr algn="just">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 </a:t>
            </a:r>
            <a:r>
              <a:rPr lang="en-US" sz="2800">
                <a:latin typeface="Times New Roman" panose="02020603050405020304" pitchFamily="18" charset="0"/>
                <a:ea typeface="Times New Roman" panose="02020603050405020304" pitchFamily="18" charset="0"/>
                <a:cs typeface="Times New Roman" panose="02020603050405020304" pitchFamily="18" charset="0"/>
              </a:rPr>
              <a:t>Nhập một xâu kí tự S từ bàn phím rồi kiểm tra xem xâu S có chứa xâu con “10” không.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BF8F00"/>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cs typeface="Times New Roman" panose="02020603050405020304" pitchFamily="18" charset="0"/>
              </a:rPr>
              <a:t>Cách 1. Nếu xâu S chứa xâu con “10” thì sẽ có chỉ số k mà S[k] = “1” và S[k+1] = “0”. Cách 2. Dùng toán từ in để kiểm tra xâu “10” có là xâu con của S.</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Cách 1: Duyệt kí tự của xâu theo chỉ số.</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6546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41" t="12740" r="62308" b="53285"/>
          <a:stretch/>
        </p:blipFill>
        <p:spPr>
          <a:xfrm>
            <a:off x="1500553" y="961291"/>
            <a:ext cx="8621109" cy="4759569"/>
          </a:xfrm>
          <a:prstGeom prst="rect">
            <a:avLst/>
          </a:prstGeom>
          <a:ln>
            <a:solidFill>
              <a:schemeClr val="accent3">
                <a:lumMod val="60000"/>
                <a:lumOff val="40000"/>
              </a:schemeClr>
            </a:solidFill>
          </a:ln>
        </p:spPr>
      </p:pic>
    </p:spTree>
    <p:extLst>
      <p:ext uri="{BB962C8B-B14F-4D97-AF65-F5344CB8AC3E}">
        <p14:creationId xmlns:p14="http://schemas.microsoft.com/office/powerpoint/2010/main" val="913665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89E2CB-8E2C-4B2B-B6E5-A40007852781}" type="slidenum">
              <a:rPr lang="en-US" altLang="en-US" smtClean="0"/>
              <a:pPr/>
              <a:t>15</a:t>
            </a:fld>
            <a:endParaRPr lang="en-US" altLang="en-US"/>
          </a:p>
        </p:txBody>
      </p:sp>
      <p:sp>
        <p:nvSpPr>
          <p:cNvPr id="3" name="Rectangle 2"/>
          <p:cNvSpPr/>
          <p:nvPr/>
        </p:nvSpPr>
        <p:spPr>
          <a:xfrm>
            <a:off x="3228806" y="527252"/>
            <a:ext cx="4421403" cy="548099"/>
          </a:xfrm>
          <a:prstGeom prst="rect">
            <a:avLst/>
          </a:prstGeom>
        </p:spPr>
        <p:txBody>
          <a:bodyPr wrap="none">
            <a:spAutoFit/>
          </a:bodyPr>
          <a:lstStyle/>
          <a:p>
            <a:pPr algn="just">
              <a:lnSpc>
                <a:spcPct val="115000"/>
              </a:lnSpc>
              <a:spcAft>
                <a:spcPts val="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Cách 2: Sử dụng toán tử in.</a:t>
            </a:r>
            <a:endParaRPr lang="en-US" sz="28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rotWithShape="1">
          <a:blip r:embed="rId2"/>
          <a:srcRect l="2941" t="12099" r="62307" b="63542"/>
          <a:stretch/>
        </p:blipFill>
        <p:spPr>
          <a:xfrm>
            <a:off x="1418491" y="1758461"/>
            <a:ext cx="8042031" cy="3183304"/>
          </a:xfrm>
          <a:prstGeom prst="rect">
            <a:avLst/>
          </a:prstGeom>
          <a:ln>
            <a:solidFill>
              <a:schemeClr val="accent3">
                <a:lumMod val="60000"/>
                <a:lumOff val="40000"/>
              </a:schemeClr>
            </a:solidFill>
          </a:ln>
        </p:spPr>
      </p:pic>
    </p:spTree>
    <p:extLst>
      <p:ext uri="{BB962C8B-B14F-4D97-AF65-F5344CB8AC3E}">
        <p14:creationId xmlns:p14="http://schemas.microsoft.com/office/powerpoint/2010/main" val="4153985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89E2CB-8E2C-4B2B-B6E5-A40007852781}" type="slidenum">
              <a:rPr lang="en-US" altLang="en-US" smtClean="0"/>
              <a:pPr/>
              <a:t>16</a:t>
            </a:fld>
            <a:endParaRPr lang="en-US" altLang="en-US"/>
          </a:p>
        </p:txBody>
      </p:sp>
      <p:sp>
        <p:nvSpPr>
          <p:cNvPr id="3" name="Rectangle 2"/>
          <p:cNvSpPr/>
          <p:nvPr/>
        </p:nvSpPr>
        <p:spPr>
          <a:xfrm>
            <a:off x="4643599" y="313565"/>
            <a:ext cx="3121688" cy="707886"/>
          </a:xfrm>
          <a:prstGeom prst="rect">
            <a:avLst/>
          </a:prstGeom>
        </p:spPr>
        <p:txBody>
          <a:bodyPr wrap="none">
            <a:spAutoFit/>
          </a:bodyPr>
          <a:lstStyle/>
          <a:p>
            <a:r>
              <a:rPr lang="vi-VN" sz="4000" b="1">
                <a:solidFill>
                  <a:srgbClr val="C00000"/>
                </a:solidFill>
                <a:latin typeface="Times New Roman" panose="02020603050405020304" pitchFamily="18" charset="0"/>
                <a:ea typeface="Times New Roman" panose="02020603050405020304" pitchFamily="18" charset="0"/>
              </a:rPr>
              <a:t>LUYỆN TẬP</a:t>
            </a:r>
            <a:endParaRPr lang="en-US" sz="4000">
              <a:solidFill>
                <a:srgbClr val="C00000"/>
              </a:solidFill>
            </a:endParaRPr>
          </a:p>
        </p:txBody>
      </p:sp>
      <p:sp>
        <p:nvSpPr>
          <p:cNvPr id="4" name="Rectangle 3"/>
          <p:cNvSpPr/>
          <p:nvPr/>
        </p:nvSpPr>
        <p:spPr>
          <a:xfrm>
            <a:off x="679938" y="1256467"/>
            <a:ext cx="11049010" cy="5601533"/>
          </a:xfrm>
          <a:prstGeom prst="rect">
            <a:avLst/>
          </a:prstGeom>
        </p:spPr>
        <p:txBody>
          <a:bodyPr wrap="square">
            <a:spAutoFit/>
          </a:bodyPr>
          <a:lstStyle/>
          <a:p>
            <a:pPr marL="342900" lvl="0" indent="-342900" algn="just">
              <a:spcBef>
                <a:spcPts val="600"/>
              </a:spcBef>
              <a:spcAft>
                <a:spcPts val="600"/>
              </a:spcAft>
              <a:buClr>
                <a:srgbClr val="FF0000"/>
              </a:buClr>
              <a:buFont typeface="+mj-lt"/>
              <a:buAutoNum type="arabicPeriod"/>
            </a:pPr>
            <a:r>
              <a:rPr lang="nl-NL" sz="2800">
                <a:latin typeface="Times New Roman" panose="02020603050405020304" pitchFamily="18" charset="0"/>
                <a:ea typeface="Times New Roman" panose="02020603050405020304" pitchFamily="18" charset="0"/>
                <a:cs typeface="Times New Roman" panose="02020603050405020304" pitchFamily="18" charset="0"/>
              </a:rPr>
              <a:t>Cho xâu S, viết đoạn lệnh trích ra xâu con của S bao gồm ba kí tự đầu tiên của S.</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Clr>
                <a:srgbClr val="FF0000"/>
              </a:buClr>
              <a:buFont typeface="+mj-lt"/>
              <a:buAutoNum type="arabicPeriod"/>
            </a:pP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trình kiểm tra xâu S có chứa chữ số không. Thông báo “S có chứa chữ số” hoặc “S không chứa chữ số nào</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spcBef>
                <a:spcPts val="600"/>
              </a:spcBef>
              <a:spcAft>
                <a:spcPts val="600"/>
              </a:spcAft>
              <a:buClr>
                <a:srgbClr val="FF0000"/>
              </a:buClr>
              <a:buFont typeface="+mj-lt"/>
              <a:buAutoNum type="arabicPeriod"/>
            </a:pPr>
            <a:r>
              <a:rPr lang="en-US" sz="2800" smtClean="0">
                <a:latin typeface="Times New Roman" panose="02020603050405020304" pitchFamily="18" charset="0"/>
                <a:cs typeface="Times New Roman" panose="02020603050405020304" pitchFamily="18" charset="0"/>
              </a:rPr>
              <a:t>Cho </a:t>
            </a:r>
            <a:r>
              <a:rPr lang="en-US" sz="2800">
                <a:latin typeface="Times New Roman" panose="02020603050405020304" pitchFamily="18" charset="0"/>
                <a:cs typeface="Times New Roman" panose="02020603050405020304" pitchFamily="18" charset="0"/>
              </a:rPr>
              <a:t>hai xâu s</a:t>
            </a:r>
            <a:r>
              <a:rPr lang="en-US" sz="2800" baseline="-25000">
                <a:latin typeface="Times New Roman" panose="02020603050405020304" pitchFamily="18" charset="0"/>
                <a:cs typeface="Times New Roman" panose="02020603050405020304" pitchFamily="18" charset="0"/>
              </a:rPr>
              <a:t>1</a:t>
            </a:r>
            <a:r>
              <a:rPr lang="en-US" sz="2800">
                <a:latin typeface="Times New Roman" panose="02020603050405020304" pitchFamily="18" charset="0"/>
                <a:cs typeface="Times New Roman" panose="02020603050405020304" pitchFamily="18" charset="0"/>
              </a:rPr>
              <a:t>, s</a:t>
            </a:r>
            <a:r>
              <a:rPr lang="en-US" sz="2800" baseline="-25000">
                <a:latin typeface="Times New Roman" panose="02020603050405020304" pitchFamily="18" charset="0"/>
                <a:cs typeface="Times New Roman" panose="02020603050405020304" pitchFamily="18" charset="0"/>
              </a:rPr>
              <a:t>2. </a:t>
            </a:r>
            <a:r>
              <a:rPr lang="en-US" sz="2800">
                <a:latin typeface="Times New Roman" panose="02020603050405020304" pitchFamily="18" charset="0"/>
                <a:cs typeface="Times New Roman" panose="02020603050405020304" pitchFamily="18" charset="0"/>
              </a:rPr>
              <a:t>Viết đoạn chương trình chèn xâu s</a:t>
            </a:r>
            <a:r>
              <a:rPr lang="en-US" sz="2800" baseline="-25000">
                <a:latin typeface="Times New Roman" panose="02020603050405020304" pitchFamily="18" charset="0"/>
                <a:cs typeface="Times New Roman" panose="02020603050405020304" pitchFamily="18" charset="0"/>
              </a:rPr>
              <a:t>1</a:t>
            </a:r>
            <a:r>
              <a:rPr lang="en-US" sz="2800">
                <a:latin typeface="Times New Roman" panose="02020603050405020304" pitchFamily="18" charset="0"/>
                <a:cs typeface="Times New Roman" panose="02020603050405020304" pitchFamily="18" charset="0"/>
              </a:rPr>
              <a:t> vào giữa s</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tại vị trí len(s</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)//2. In kết quả ra màn </a:t>
            </a:r>
            <a:r>
              <a:rPr lang="en-US" sz="2800" smtClean="0">
                <a:latin typeface="Times New Roman" panose="02020603050405020304" pitchFamily="18" charset="0"/>
                <a:cs typeface="Times New Roman" panose="02020603050405020304" pitchFamily="18" charset="0"/>
              </a:rPr>
              <a:t>hình.</a:t>
            </a:r>
          </a:p>
          <a:p>
            <a:pPr marL="342900" lvl="0" indent="-342900" algn="just">
              <a:spcBef>
                <a:spcPts val="600"/>
              </a:spcBef>
              <a:spcAft>
                <a:spcPts val="600"/>
              </a:spcAft>
              <a:buClr>
                <a:srgbClr val="FF0000"/>
              </a:buClr>
              <a:buFont typeface="+mj-lt"/>
              <a:buAutoNum type="arabicPeriod"/>
            </a:pPr>
            <a:r>
              <a:rPr lang="en-US" sz="2800" smtClean="0">
                <a:latin typeface="Times New Roman" panose="02020603050405020304" pitchFamily="18" charset="0"/>
                <a:cs typeface="Times New Roman" panose="02020603050405020304" pitchFamily="18" charset="0"/>
              </a:rPr>
              <a:t>Viết </a:t>
            </a:r>
            <a:r>
              <a:rPr lang="en-US" sz="2800">
                <a:latin typeface="Times New Roman" panose="02020603050405020304" pitchFamily="18" charset="0"/>
                <a:cs typeface="Times New Roman" panose="02020603050405020304" pitchFamily="18" charset="0"/>
              </a:rPr>
              <a:t>chương trình nhập số học sinh và họ tên học sinh. Sau đó đếm xem trong danh sách có bao nhiêu bạn tên là “Hương”.</a:t>
            </a:r>
          </a:p>
          <a:p>
            <a:pPr algn="just">
              <a:spcBef>
                <a:spcPts val="600"/>
              </a:spcBef>
              <a:spcAft>
                <a:spcPts val="600"/>
              </a:spcAft>
            </a:pPr>
            <a:r>
              <a:rPr lang="en-US" sz="2800" b="1" i="1">
                <a:solidFill>
                  <a:srgbClr val="0070C0"/>
                </a:solidFill>
                <a:latin typeface="Times New Roman" panose="02020603050405020304" pitchFamily="18" charset="0"/>
                <a:cs typeface="Times New Roman" panose="02020603050405020304" pitchFamily="18" charset="0"/>
              </a:rPr>
              <a:t>Gợi ý:</a:t>
            </a:r>
            <a:r>
              <a:rPr lang="en-US" sz="2800" b="1">
                <a:solidFill>
                  <a:srgbClr val="0070C0"/>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Sử dụng toán tử </a:t>
            </a:r>
            <a:r>
              <a:rPr lang="en-US" sz="2800" b="1">
                <a:latin typeface="Times New Roman" panose="02020603050405020304" pitchFamily="18" charset="0"/>
                <a:cs typeface="Times New Roman" panose="02020603050405020304" pitchFamily="18" charset="0"/>
              </a:rPr>
              <a:t>in</a:t>
            </a:r>
            <a:r>
              <a:rPr lang="en-US" sz="2800">
                <a:latin typeface="Times New Roman" panose="02020603050405020304" pitchFamily="18" charset="0"/>
                <a:cs typeface="Times New Roman" panose="02020603050405020304" pitchFamily="18" charset="0"/>
              </a:rPr>
              <a:t> để kiểm tra một xâu có là xâu con của một xâu khác.</a:t>
            </a:r>
          </a:p>
          <a:p>
            <a:pPr marL="342900" lvl="0" indent="-342900" algn="just">
              <a:spcBef>
                <a:spcPts val="600"/>
              </a:spcBef>
              <a:spcAft>
                <a:spcPts val="600"/>
              </a:spcAft>
              <a:buClr>
                <a:srgbClr val="FF0000"/>
              </a:buClr>
              <a:buFont typeface="+mj-lt"/>
              <a:buAutoNum type="arabicPeriod"/>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5777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Laptop">
            <a:extLst>
              <a:ext uri="{FF2B5EF4-FFF2-40B4-BE49-F238E27FC236}">
                <a16:creationId xmlns:a16="http://schemas.microsoft.com/office/drawing/2014/main" id="{3E7237D6-2D71-4A63-9CB5-8ADCB63FC726}"/>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8761393" y="3429000"/>
            <a:ext cx="3475177" cy="3555252"/>
          </a:xfrm>
        </p:spPr>
      </p:pic>
      <p:sp>
        <p:nvSpPr>
          <p:cNvPr id="25" name="Slide Number Placeholder 24">
            <a:extLst>
              <a:ext uri="{FF2B5EF4-FFF2-40B4-BE49-F238E27FC236}">
                <a16:creationId xmlns:a16="http://schemas.microsoft.com/office/drawing/2014/main" id="{247BA36B-90FB-47C0-BAF0-6F1E2FA5C763}"/>
              </a:ext>
            </a:extLst>
          </p:cNvPr>
          <p:cNvSpPr>
            <a:spLocks noGrp="1"/>
          </p:cNvSpPr>
          <p:nvPr>
            <p:ph type="sldNum" sz="quarter" idx="15"/>
          </p:nvPr>
        </p:nvSpPr>
        <p:spPr/>
        <p:txBody>
          <a:bodyPr/>
          <a:lstStyle/>
          <a:p>
            <a:fld id="{B67B645E-C5E5-4727-B977-D372A0AA71D9}" type="slidenum">
              <a:rPr lang="en-US" smtClean="0"/>
              <a:pPr/>
              <a:t>17</a:t>
            </a:fld>
            <a:endParaRPr lang="en-US" dirty="0"/>
          </a:p>
        </p:txBody>
      </p:sp>
      <p:sp>
        <p:nvSpPr>
          <p:cNvPr id="6" name="Content Placeholder 5">
            <a:extLst>
              <a:ext uri="{FF2B5EF4-FFF2-40B4-BE49-F238E27FC236}">
                <a16:creationId xmlns:a16="http://schemas.microsoft.com/office/drawing/2014/main" id="{03161DAB-3A3E-48FC-9143-482C63BB1C02}"/>
              </a:ext>
            </a:extLst>
          </p:cNvPr>
          <p:cNvSpPr>
            <a:spLocks noGrp="1"/>
          </p:cNvSpPr>
          <p:nvPr>
            <p:ph idx="13"/>
          </p:nvPr>
        </p:nvSpPr>
        <p:spPr>
          <a:xfrm>
            <a:off x="465698" y="1469134"/>
            <a:ext cx="4327501" cy="3919732"/>
          </a:xfrm>
        </p:spPr>
        <p:txBody>
          <a:bodyPr/>
          <a:lstStyle/>
          <a:p>
            <a:pPr marL="0" indent="0" algn="just">
              <a:lnSpc>
                <a:spcPct val="100000"/>
              </a:lnSpc>
              <a:spcBef>
                <a:spcPts val="600"/>
              </a:spcBef>
              <a:spcAft>
                <a:spcPts val="600"/>
              </a:spcAft>
              <a:buNone/>
            </a:pPr>
            <a:r>
              <a:rPr lang="en-US" sz="2800" b="1" noProof="1">
                <a:solidFill>
                  <a:srgbClr val="FF0000"/>
                </a:solidFill>
                <a:latin typeface="Times New Roman" panose="02020603050405020304" pitchFamily="18" charset="0"/>
                <a:cs typeface="Times New Roman" panose="02020603050405020304" pitchFamily="18" charset="0"/>
              </a:rPr>
              <a:t>Bài 1: </a:t>
            </a:r>
            <a:r>
              <a:rPr lang="en-US" sz="2800" noProof="1">
                <a:solidFill>
                  <a:schemeClr val="tx1"/>
                </a:solidFill>
                <a:latin typeface="Times New Roman" panose="02020603050405020304" pitchFamily="18" charset="0"/>
                <a:cs typeface="Times New Roman" panose="02020603050405020304" pitchFamily="18" charset="0"/>
              </a:rPr>
              <a:t>Hãy dự đoán kết quả đưa ra màn hình sau mỗi câu lệnh xuất dữ liệu print() trong c</a:t>
            </a:r>
            <a:r>
              <a:rPr lang="vi-VN" sz="2800" noProof="1">
                <a:solidFill>
                  <a:schemeClr val="tx1"/>
                </a:solidFill>
                <a:latin typeface="Times New Roman" panose="02020603050405020304" pitchFamily="18" charset="0"/>
                <a:cs typeface="Times New Roman" panose="02020603050405020304" pitchFamily="18" charset="0"/>
              </a:rPr>
              <a:t>hương trình</a:t>
            </a:r>
            <a:r>
              <a:rPr lang="en-US" sz="2800" noProof="1">
                <a:solidFill>
                  <a:schemeClr val="tx1"/>
                </a:solidFill>
                <a:latin typeface="Times New Roman" panose="02020603050405020304" pitchFamily="18" charset="0"/>
                <a:cs typeface="Times New Roman" panose="02020603050405020304" pitchFamily="18" charset="0"/>
              </a:rPr>
              <a:t> ở hình bên và sau đó dùng cửa sổ Shell để đối chiếu, kiểm tra từng kết quả dự đoán</a:t>
            </a:r>
          </a:p>
        </p:txBody>
      </p:sp>
      <p:sp>
        <p:nvSpPr>
          <p:cNvPr id="7" name="Title 6">
            <a:extLst>
              <a:ext uri="{FF2B5EF4-FFF2-40B4-BE49-F238E27FC236}">
                <a16:creationId xmlns:a16="http://schemas.microsoft.com/office/drawing/2014/main" id="{9F16C4A5-0D4D-4F2D-A2EB-97CF1A539AA0}"/>
              </a:ext>
            </a:extLst>
          </p:cNvPr>
          <p:cNvSpPr txBox="1">
            <a:spLocks/>
          </p:cNvSpPr>
          <p:nvPr/>
        </p:nvSpPr>
        <p:spPr>
          <a:xfrm>
            <a:off x="667527" y="307309"/>
            <a:ext cx="2796109" cy="745636"/>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pPr algn="just"/>
            <a:r>
              <a:rPr lang="en-US">
                <a:solidFill>
                  <a:srgbClr val="0070C0"/>
                </a:solidFill>
                <a:latin typeface="Times New Roman" panose="02020603050405020304" pitchFamily="18" charset="0"/>
                <a:cs typeface="Times New Roman" panose="02020603050405020304" pitchFamily="18" charset="0"/>
              </a:rPr>
              <a:t>BÀI TẬP</a:t>
            </a:r>
            <a:endParaRPr lang="en-US" dirty="0">
              <a:solidFill>
                <a:srgbClr val="0070C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6EF4BFB-7A10-48C3-A498-9778CD44C35A}"/>
              </a:ext>
            </a:extLst>
          </p:cNvPr>
          <p:cNvPicPr>
            <a:picLocks noChangeAspect="1"/>
          </p:cNvPicPr>
          <p:nvPr/>
        </p:nvPicPr>
        <p:blipFill rotWithShape="1">
          <a:blip r:embed="rId4"/>
          <a:srcRect l="3636" t="7858" r="61136" b="65058"/>
          <a:stretch/>
        </p:blipFill>
        <p:spPr>
          <a:xfrm>
            <a:off x="5197075" y="1469134"/>
            <a:ext cx="7039495" cy="3042878"/>
          </a:xfrm>
          <a:prstGeom prst="rect">
            <a:avLst/>
          </a:prstGeom>
          <a:ln>
            <a:solidFill>
              <a:srgbClr val="C00000"/>
            </a:solidFill>
          </a:ln>
        </p:spPr>
      </p:pic>
    </p:spTree>
    <p:extLst>
      <p:ext uri="{BB962C8B-B14F-4D97-AF65-F5344CB8AC3E}">
        <p14:creationId xmlns:p14="http://schemas.microsoft.com/office/powerpoint/2010/main" val="2122728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65">
            <a:extLst>
              <a:ext uri="{FF2B5EF4-FFF2-40B4-BE49-F238E27FC236}">
                <a16:creationId xmlns:a16="http://schemas.microsoft.com/office/drawing/2014/main" id="{1AFD4C82-56D2-4CD7-98BF-E92893B7E6E4}"/>
              </a:ext>
            </a:extLst>
          </p:cNvPr>
          <p:cNvSpPr>
            <a:spLocks noGrp="1"/>
          </p:cNvSpPr>
          <p:nvPr>
            <p:ph type="sldNum" sz="quarter" idx="63"/>
          </p:nvPr>
        </p:nvSpPr>
        <p:spPr/>
        <p:txBody>
          <a:bodyPr/>
          <a:lstStyle/>
          <a:p>
            <a:pPr algn="ctr"/>
            <a:fld id="{B67B645E-C5E5-4727-B977-D372A0AA71D9}" type="slidenum">
              <a:rPr lang="en-US" smtClean="0"/>
              <a:pPr algn="ctr"/>
              <a:t>18</a:t>
            </a:fld>
            <a:endParaRPr lang="en-US" dirty="0"/>
          </a:p>
        </p:txBody>
      </p:sp>
      <p:sp>
        <p:nvSpPr>
          <p:cNvPr id="61" name="Content Placeholder 5">
            <a:extLst>
              <a:ext uri="{FF2B5EF4-FFF2-40B4-BE49-F238E27FC236}">
                <a16:creationId xmlns:a16="http://schemas.microsoft.com/office/drawing/2014/main" id="{3BE39A54-BDBB-4C62-97AE-474E96BA9BDC}"/>
              </a:ext>
            </a:extLst>
          </p:cNvPr>
          <p:cNvSpPr txBox="1">
            <a:spLocks/>
          </p:cNvSpPr>
          <p:nvPr/>
        </p:nvSpPr>
        <p:spPr>
          <a:xfrm>
            <a:off x="464375" y="789865"/>
            <a:ext cx="11263250" cy="263913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sz="2800" b="1" noProof="1">
                <a:solidFill>
                  <a:srgbClr val="FF0000"/>
                </a:solidFill>
                <a:latin typeface="Times New Roman" panose="02020603050405020304" pitchFamily="18" charset="0"/>
                <a:cs typeface="Times New Roman" panose="02020603050405020304" pitchFamily="18" charset="0"/>
              </a:rPr>
              <a:t>Bài 2: </a:t>
            </a:r>
            <a:r>
              <a:rPr lang="en-US" sz="2800" noProof="1">
                <a:solidFill>
                  <a:schemeClr val="tx1"/>
                </a:solidFill>
                <a:latin typeface="Times New Roman" panose="02020603050405020304" pitchFamily="18" charset="0"/>
                <a:cs typeface="Times New Roman" panose="02020603050405020304" pitchFamily="18" charset="0"/>
              </a:rPr>
              <a:t>Em hãy viết c</a:t>
            </a:r>
            <a:r>
              <a:rPr lang="vi-VN" sz="2800" noProof="1">
                <a:solidFill>
                  <a:schemeClr val="tx1"/>
                </a:solidFill>
                <a:latin typeface="Times New Roman" panose="02020603050405020304" pitchFamily="18" charset="0"/>
                <a:cs typeface="Times New Roman" panose="02020603050405020304" pitchFamily="18" charset="0"/>
              </a:rPr>
              <a:t>hương trình</a:t>
            </a:r>
            <a:r>
              <a:rPr lang="en-US" sz="2800" noProof="1">
                <a:solidFill>
                  <a:schemeClr val="tx1"/>
                </a:solidFill>
                <a:latin typeface="Times New Roman" panose="02020603050405020304" pitchFamily="18" charset="0"/>
                <a:cs typeface="Times New Roman" panose="02020603050405020304" pitchFamily="18" charset="0"/>
              </a:rPr>
              <a:t> nhập từ bàn phím xâu s ghi ngày tháng dạng dd/mm/yyyy, trong đó dd là hai kí tự chỉ ngày, mm là hai kí tự chỉ tháng, yyyy là bốn kí tự chỉ năm. Sau đó đưa ra màn hình ngày, tháng, năm dưới dạng xâu “Ngày dd tháng mm năm yyyy”.</a:t>
            </a:r>
          </a:p>
          <a:p>
            <a:pPr algn="just">
              <a:lnSpc>
                <a:spcPct val="100000"/>
              </a:lnSpc>
              <a:spcBef>
                <a:spcPts val="600"/>
              </a:spcBef>
              <a:spcAft>
                <a:spcPts val="600"/>
              </a:spcAft>
            </a:pPr>
            <a:r>
              <a:rPr lang="en-US" sz="2800" noProof="1">
                <a:solidFill>
                  <a:schemeClr val="tx1"/>
                </a:solidFill>
                <a:latin typeface="Times New Roman" panose="02020603050405020304" pitchFamily="18" charset="0"/>
                <a:cs typeface="Times New Roman" panose="02020603050405020304" pitchFamily="18" charset="0"/>
              </a:rPr>
              <a:t>Ví dụ:</a:t>
            </a:r>
          </a:p>
        </p:txBody>
      </p:sp>
      <p:graphicFrame>
        <p:nvGraphicFramePr>
          <p:cNvPr id="59" name="Table 59">
            <a:extLst>
              <a:ext uri="{FF2B5EF4-FFF2-40B4-BE49-F238E27FC236}">
                <a16:creationId xmlns:a16="http://schemas.microsoft.com/office/drawing/2014/main" id="{D0522E77-9048-4168-AFC2-2BF2928CBCB7}"/>
              </a:ext>
            </a:extLst>
          </p:cNvPr>
          <p:cNvGraphicFramePr>
            <a:graphicFrameLocks noGrp="1"/>
          </p:cNvGraphicFramePr>
          <p:nvPr>
            <p:extLst>
              <p:ext uri="{D42A27DB-BD31-4B8C-83A1-F6EECF244321}">
                <p14:modId xmlns:p14="http://schemas.microsoft.com/office/powerpoint/2010/main" val="1987937556"/>
              </p:ext>
            </p:extLst>
          </p:nvPr>
        </p:nvGraphicFramePr>
        <p:xfrm>
          <a:off x="2032000" y="3435094"/>
          <a:ext cx="8128000" cy="1036320"/>
        </p:xfrm>
        <a:graphic>
          <a:graphicData uri="http://schemas.openxmlformats.org/drawingml/2006/table">
            <a:tbl>
              <a:tblPr firstRow="1" bandRow="1">
                <a:tableStyleId>{93296810-A885-4BE3-A3E7-6D5BEEA58F35}</a:tableStyleId>
              </a:tblPr>
              <a:tblGrid>
                <a:gridCol w="3167017">
                  <a:extLst>
                    <a:ext uri="{9D8B030D-6E8A-4147-A177-3AD203B41FA5}">
                      <a16:colId xmlns:a16="http://schemas.microsoft.com/office/drawing/2014/main" val="1510023744"/>
                    </a:ext>
                  </a:extLst>
                </a:gridCol>
                <a:gridCol w="4960983">
                  <a:extLst>
                    <a:ext uri="{9D8B030D-6E8A-4147-A177-3AD203B41FA5}">
                      <a16:colId xmlns:a16="http://schemas.microsoft.com/office/drawing/2014/main" val="1629607588"/>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Input</a:t>
                      </a:r>
                    </a:p>
                  </a:txBody>
                  <a:tcPr anchor="ctr"/>
                </a:tc>
                <a:tc>
                  <a:txBody>
                    <a:bodyPr/>
                    <a:lstStyle/>
                    <a:p>
                      <a:pPr algn="ctr"/>
                      <a:r>
                        <a:rPr lang="en-US" sz="2800">
                          <a:latin typeface="Times New Roman" panose="02020603050405020304" pitchFamily="18" charset="0"/>
                          <a:cs typeface="Times New Roman" panose="02020603050405020304" pitchFamily="18" charset="0"/>
                        </a:rPr>
                        <a:t>Output</a:t>
                      </a:r>
                    </a:p>
                  </a:txBody>
                  <a:tcPr anchor="ctr"/>
                </a:tc>
                <a:extLst>
                  <a:ext uri="{0D108BD9-81ED-4DB2-BD59-A6C34878D82A}">
                    <a16:rowId xmlns:a16="http://schemas.microsoft.com/office/drawing/2014/main" val="4289174811"/>
                  </a:ext>
                </a:extLst>
              </a:tr>
              <a:tr h="370840">
                <a:tc>
                  <a:txBody>
                    <a:bodyPr/>
                    <a:lstStyle/>
                    <a:p>
                      <a:pPr algn="ctr"/>
                      <a:r>
                        <a:rPr lang="en-US" sz="2800">
                          <a:latin typeface="Times New Roman" panose="02020603050405020304" pitchFamily="18" charset="0"/>
                          <a:cs typeface="Times New Roman" panose="02020603050405020304" pitchFamily="18" charset="0"/>
                        </a:rPr>
                        <a:t>15/12/2022</a:t>
                      </a:r>
                    </a:p>
                  </a:txBody>
                  <a:tcPr anchor="ctr"/>
                </a:tc>
                <a:tc>
                  <a:txBody>
                    <a:bodyPr/>
                    <a:lstStyle/>
                    <a:p>
                      <a:pPr algn="ctr"/>
                      <a:r>
                        <a:rPr lang="en-US" sz="2800">
                          <a:latin typeface="Times New Roman" panose="02020603050405020304" pitchFamily="18" charset="0"/>
                          <a:cs typeface="Times New Roman" panose="02020603050405020304" pitchFamily="18" charset="0"/>
                        </a:rPr>
                        <a:t>Ngày 15 tháng 12 năm 2022</a:t>
                      </a:r>
                    </a:p>
                  </a:txBody>
                  <a:tcPr anchor="ctr"/>
                </a:tc>
                <a:extLst>
                  <a:ext uri="{0D108BD9-81ED-4DB2-BD59-A6C34878D82A}">
                    <a16:rowId xmlns:a16="http://schemas.microsoft.com/office/drawing/2014/main" val="403117686"/>
                  </a:ext>
                </a:extLst>
              </a:tr>
            </a:tbl>
          </a:graphicData>
        </a:graphic>
      </p:graphicFrame>
    </p:spTree>
    <p:extLst>
      <p:ext uri="{BB962C8B-B14F-4D97-AF65-F5344CB8AC3E}">
        <p14:creationId xmlns:p14="http://schemas.microsoft.com/office/powerpoint/2010/main" val="214253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65">
            <a:extLst>
              <a:ext uri="{FF2B5EF4-FFF2-40B4-BE49-F238E27FC236}">
                <a16:creationId xmlns:a16="http://schemas.microsoft.com/office/drawing/2014/main" id="{1AFD4C82-56D2-4CD7-98BF-E92893B7E6E4}"/>
              </a:ext>
            </a:extLst>
          </p:cNvPr>
          <p:cNvSpPr>
            <a:spLocks noGrp="1"/>
          </p:cNvSpPr>
          <p:nvPr>
            <p:ph type="sldNum" sz="quarter" idx="63"/>
          </p:nvPr>
        </p:nvSpPr>
        <p:spPr/>
        <p:txBody>
          <a:bodyPr/>
          <a:lstStyle/>
          <a:p>
            <a:pPr algn="ctr"/>
            <a:fld id="{B67B645E-C5E5-4727-B977-D372A0AA71D9}" type="slidenum">
              <a:rPr lang="en-US" smtClean="0"/>
              <a:pPr algn="ctr"/>
              <a:t>19</a:t>
            </a:fld>
            <a:endParaRPr lang="en-US" dirty="0"/>
          </a:p>
        </p:txBody>
      </p:sp>
      <p:sp>
        <p:nvSpPr>
          <p:cNvPr id="61" name="Content Placeholder 5">
            <a:extLst>
              <a:ext uri="{FF2B5EF4-FFF2-40B4-BE49-F238E27FC236}">
                <a16:creationId xmlns:a16="http://schemas.microsoft.com/office/drawing/2014/main" id="{3BE39A54-BDBB-4C62-97AE-474E96BA9BDC}"/>
              </a:ext>
            </a:extLst>
          </p:cNvPr>
          <p:cNvSpPr txBox="1">
            <a:spLocks/>
          </p:cNvSpPr>
          <p:nvPr/>
        </p:nvSpPr>
        <p:spPr>
          <a:xfrm>
            <a:off x="464375" y="789865"/>
            <a:ext cx="11263250" cy="359925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sz="2800" b="1" noProof="1">
                <a:solidFill>
                  <a:srgbClr val="FF0000"/>
                </a:solidFill>
                <a:latin typeface="Times New Roman" panose="02020603050405020304" pitchFamily="18" charset="0"/>
                <a:cs typeface="Times New Roman" panose="02020603050405020304" pitchFamily="18" charset="0"/>
              </a:rPr>
              <a:t>Bài 3: </a:t>
            </a:r>
            <a:r>
              <a:rPr lang="en-US" sz="2800" noProof="1">
                <a:solidFill>
                  <a:schemeClr val="tx1"/>
                </a:solidFill>
                <a:latin typeface="Times New Roman" panose="02020603050405020304" pitchFamily="18" charset="0"/>
                <a:cs typeface="Times New Roman" panose="02020603050405020304" pitchFamily="18" charset="0"/>
              </a:rPr>
              <a:t>Nhập vào từ bàn phím hai xâu s1 và s2, mỗi xâu không chứa kí tự dấu cách ở đầu và cuối xâu cũng như không chứa hai hay nhiều dấu cách liên tiếp nhau. Nếu xâu không chứa dấu cách thì nó là một từ, trong trường hợp ngược lại, dấu cách là dấu phân tách các từ trong xâu. Ví dụ, xâu “Bước tới Đèo Ngang, bóng xế tà” chứa bảy từ. Em hãy viết c</a:t>
            </a:r>
            <a:r>
              <a:rPr lang="vi-VN" sz="2800" noProof="1">
                <a:solidFill>
                  <a:schemeClr val="tx1"/>
                </a:solidFill>
                <a:latin typeface="Times New Roman" panose="02020603050405020304" pitchFamily="18" charset="0"/>
                <a:cs typeface="Times New Roman" panose="02020603050405020304" pitchFamily="18" charset="0"/>
              </a:rPr>
              <a:t>hương trình</a:t>
            </a:r>
            <a:r>
              <a:rPr lang="en-US" sz="2800" noProof="1">
                <a:solidFill>
                  <a:schemeClr val="tx1"/>
                </a:solidFill>
                <a:latin typeface="Times New Roman" panose="02020603050405020304" pitchFamily="18" charset="0"/>
                <a:cs typeface="Times New Roman" panose="02020603050405020304" pitchFamily="18" charset="0"/>
              </a:rPr>
              <a:t> xác định và đưa ra màn hình tổng số từ trong hai xâu s1 và s2 đã cho</a:t>
            </a:r>
          </a:p>
          <a:p>
            <a:pPr algn="just">
              <a:lnSpc>
                <a:spcPct val="100000"/>
              </a:lnSpc>
              <a:spcBef>
                <a:spcPts val="600"/>
              </a:spcBef>
              <a:spcAft>
                <a:spcPts val="600"/>
              </a:spcAft>
            </a:pPr>
            <a:r>
              <a:rPr lang="en-US" sz="2800" noProof="1">
                <a:solidFill>
                  <a:schemeClr val="tx1"/>
                </a:solidFill>
                <a:latin typeface="Times New Roman" panose="02020603050405020304" pitchFamily="18" charset="0"/>
                <a:cs typeface="Times New Roman" panose="02020603050405020304" pitchFamily="18" charset="0"/>
              </a:rPr>
              <a:t>Ví dụ:</a:t>
            </a:r>
          </a:p>
        </p:txBody>
      </p:sp>
      <p:graphicFrame>
        <p:nvGraphicFramePr>
          <p:cNvPr id="59" name="Table 59">
            <a:extLst>
              <a:ext uri="{FF2B5EF4-FFF2-40B4-BE49-F238E27FC236}">
                <a16:creationId xmlns:a16="http://schemas.microsoft.com/office/drawing/2014/main" id="{D0522E77-9048-4168-AFC2-2BF2928CBCB7}"/>
              </a:ext>
            </a:extLst>
          </p:cNvPr>
          <p:cNvGraphicFramePr>
            <a:graphicFrameLocks noGrp="1"/>
          </p:cNvGraphicFramePr>
          <p:nvPr>
            <p:extLst>
              <p:ext uri="{D42A27DB-BD31-4B8C-83A1-F6EECF244321}">
                <p14:modId xmlns:p14="http://schemas.microsoft.com/office/powerpoint/2010/main" val="3104224155"/>
              </p:ext>
            </p:extLst>
          </p:nvPr>
        </p:nvGraphicFramePr>
        <p:xfrm>
          <a:off x="2032000" y="4715254"/>
          <a:ext cx="8128000" cy="1463040"/>
        </p:xfrm>
        <a:graphic>
          <a:graphicData uri="http://schemas.openxmlformats.org/drawingml/2006/table">
            <a:tbl>
              <a:tblPr firstRow="1" bandRow="1">
                <a:tableStyleId>{93296810-A885-4BE3-A3E7-6D5BEEA58F35}</a:tableStyleId>
              </a:tblPr>
              <a:tblGrid>
                <a:gridCol w="5596709">
                  <a:extLst>
                    <a:ext uri="{9D8B030D-6E8A-4147-A177-3AD203B41FA5}">
                      <a16:colId xmlns:a16="http://schemas.microsoft.com/office/drawing/2014/main" val="1510023744"/>
                    </a:ext>
                  </a:extLst>
                </a:gridCol>
                <a:gridCol w="2531291">
                  <a:extLst>
                    <a:ext uri="{9D8B030D-6E8A-4147-A177-3AD203B41FA5}">
                      <a16:colId xmlns:a16="http://schemas.microsoft.com/office/drawing/2014/main" val="1629607588"/>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Input</a:t>
                      </a:r>
                    </a:p>
                  </a:txBody>
                  <a:tcPr anchor="ctr"/>
                </a:tc>
                <a:tc>
                  <a:txBody>
                    <a:bodyPr/>
                    <a:lstStyle/>
                    <a:p>
                      <a:pPr algn="ctr"/>
                      <a:r>
                        <a:rPr lang="en-US" sz="2800">
                          <a:latin typeface="Times New Roman" panose="02020603050405020304" pitchFamily="18" charset="0"/>
                          <a:cs typeface="Times New Roman" panose="02020603050405020304" pitchFamily="18" charset="0"/>
                        </a:rPr>
                        <a:t>Output</a:t>
                      </a:r>
                    </a:p>
                  </a:txBody>
                  <a:tcPr anchor="ctr"/>
                </a:tc>
                <a:extLst>
                  <a:ext uri="{0D108BD9-81ED-4DB2-BD59-A6C34878D82A}">
                    <a16:rowId xmlns:a16="http://schemas.microsoft.com/office/drawing/2014/main" val="4289174811"/>
                  </a:ext>
                </a:extLst>
              </a:tr>
              <a:tr h="370840">
                <a:tc>
                  <a:txBody>
                    <a:bodyPr/>
                    <a:lstStyle/>
                    <a:p>
                      <a:pPr algn="just"/>
                      <a:r>
                        <a:rPr lang="en-US" sz="2800">
                          <a:latin typeface="Times New Roman" panose="02020603050405020304" pitchFamily="18" charset="0"/>
                          <a:cs typeface="Times New Roman" panose="02020603050405020304" pitchFamily="18" charset="0"/>
                        </a:rPr>
                        <a:t>Dưới trăng quyên đã gọi hè</a:t>
                      </a:r>
                    </a:p>
                    <a:p>
                      <a:pPr algn="just"/>
                      <a:r>
                        <a:rPr lang="en-US" sz="2800">
                          <a:latin typeface="Times New Roman" panose="02020603050405020304" pitchFamily="18" charset="0"/>
                          <a:cs typeface="Times New Roman" panose="02020603050405020304" pitchFamily="18" charset="0"/>
                        </a:rPr>
                        <a:t>Đầu tường lửa lựu lập lòe đâm bông</a:t>
                      </a:r>
                    </a:p>
                  </a:txBody>
                  <a:tcPr anchor="ctr"/>
                </a:tc>
                <a:tc>
                  <a:txBody>
                    <a:bodyPr/>
                    <a:lstStyle/>
                    <a:p>
                      <a:pPr algn="ctr"/>
                      <a:r>
                        <a:rPr lang="en-US" sz="2800">
                          <a:latin typeface="Times New Roman" panose="02020603050405020304" pitchFamily="18" charset="0"/>
                          <a:cs typeface="Times New Roman" panose="02020603050405020304" pitchFamily="18" charset="0"/>
                        </a:rPr>
                        <a:t>14</a:t>
                      </a:r>
                    </a:p>
                  </a:txBody>
                  <a:tcPr anchor="ctr"/>
                </a:tc>
                <a:extLst>
                  <a:ext uri="{0D108BD9-81ED-4DB2-BD59-A6C34878D82A}">
                    <a16:rowId xmlns:a16="http://schemas.microsoft.com/office/drawing/2014/main" val="403117686"/>
                  </a:ext>
                </a:extLst>
              </a:tr>
            </a:tbl>
          </a:graphicData>
        </a:graphic>
      </p:graphicFrame>
    </p:spTree>
    <p:extLst>
      <p:ext uri="{BB962C8B-B14F-4D97-AF65-F5344CB8AC3E}">
        <p14:creationId xmlns:p14="http://schemas.microsoft.com/office/powerpoint/2010/main" val="326147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4E224D4-CF4C-4EC1-B54B-3738143F6391}"/>
              </a:ext>
              <a:ext uri="{C183D7F6-B498-43B3-948B-1728B52AA6E4}">
                <adec:decorative xmlns:adec="http://schemas.microsoft.com/office/drawing/2017/decorative" xmlns="" val="1"/>
              </a:ext>
            </a:extLst>
          </p:cNvPr>
          <p:cNvSpPr/>
          <p:nvPr/>
        </p:nvSpPr>
        <p:spPr>
          <a:xfrm rot="10800000">
            <a:off x="9220655" y="606225"/>
            <a:ext cx="2106487" cy="2078699"/>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pic>
        <p:nvPicPr>
          <p:cNvPr id="8" name="Picture 7" descr="Contoso Logo">
            <a:extLst>
              <a:ext uri="{FF2B5EF4-FFF2-40B4-BE49-F238E27FC236}">
                <a16:creationId xmlns:a16="http://schemas.microsoft.com/office/drawing/2014/main" id="{22DBFF0F-E136-4EB5-B08B-C268FE59C751}"/>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9402395" y="1312199"/>
            <a:ext cx="1728108" cy="666751"/>
          </a:xfrm>
          <a:prstGeom prst="rect">
            <a:avLst/>
          </a:prstGeom>
        </p:spPr>
      </p:pic>
      <p:sp>
        <p:nvSpPr>
          <p:cNvPr id="10" name="TextBox 9">
            <a:extLst>
              <a:ext uri="{FF2B5EF4-FFF2-40B4-BE49-F238E27FC236}">
                <a16:creationId xmlns:a16="http://schemas.microsoft.com/office/drawing/2014/main" id="{18D485CE-D72A-4885-8897-26C911C806A0}"/>
              </a:ext>
            </a:extLst>
          </p:cNvPr>
          <p:cNvSpPr txBox="1"/>
          <p:nvPr/>
        </p:nvSpPr>
        <p:spPr>
          <a:xfrm>
            <a:off x="781076" y="0"/>
            <a:ext cx="11153016" cy="7215068"/>
          </a:xfrm>
          <a:prstGeom prst="cloudCallout">
            <a:avLst>
              <a:gd name="adj1" fmla="val -49787"/>
              <a:gd name="adj2" fmla="val 34992"/>
            </a:avLst>
          </a:prstGeom>
          <a:noFill/>
          <a:ln>
            <a:solidFill>
              <a:srgbClr val="FFC000"/>
            </a:solidFill>
          </a:ln>
        </p:spPr>
        <p:txBody>
          <a:bodyPr wrap="square" rtlCol="0">
            <a:spAutoFit/>
          </a:bodyPr>
          <a:lstStyle/>
          <a:p>
            <a:pPr algn="just">
              <a:spcBef>
                <a:spcPts val="600"/>
              </a:spcBef>
              <a:spcAft>
                <a:spcPts val="600"/>
              </a:spcAft>
            </a:pPr>
            <a:r>
              <a:rPr lang="nl-NL" sz="2800" dirty="0">
                <a:solidFill>
                  <a:schemeClr val="bg1"/>
                </a:solidFill>
                <a:latin typeface="Times New Roman" panose="02020603050405020304" pitchFamily="18" charset="0"/>
                <a:cs typeface="Times New Roman" panose="02020603050405020304" pitchFamily="18" charset="0"/>
              </a:rPr>
              <a:t>Em đã biết kiểu dữ liệu xâu kí tự (gọi tắt là xâu) từ Bài 16 và chúng ta có thể tạo các biến kiểu xâu kí tự theo nhiều cách như sau:</a:t>
            </a:r>
            <a:endParaRPr lang="en-US" sz="2800" dirty="0">
              <a:solidFill>
                <a:schemeClr val="bg1"/>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nl-NL" sz="2800" dirty="0">
                <a:solidFill>
                  <a:srgbClr val="FFC000"/>
                </a:solidFill>
                <a:latin typeface="Times New Roman" panose="02020603050405020304" pitchFamily="18" charset="0"/>
                <a:cs typeface="Times New Roman" panose="02020603050405020304" pitchFamily="18" charset="0"/>
              </a:rPr>
              <a:t>&gt;&gt;&gt; </a:t>
            </a:r>
            <a:r>
              <a:rPr lang="nl-NL" sz="2800" dirty="0">
                <a:solidFill>
                  <a:schemeClr val="bg1"/>
                </a:solidFill>
                <a:latin typeface="Times New Roman" panose="02020603050405020304" pitchFamily="18" charset="0"/>
                <a:cs typeface="Times New Roman" panose="02020603050405020304" pitchFamily="18" charset="0"/>
              </a:rPr>
              <a:t>s = </a:t>
            </a:r>
            <a:r>
              <a:rPr lang="nl-NL" sz="2800" dirty="0" smtClean="0">
                <a:solidFill>
                  <a:schemeClr val="bg1"/>
                </a:solidFill>
                <a:latin typeface="Times New Roman" panose="02020603050405020304" pitchFamily="18" charset="0"/>
                <a:cs typeface="Times New Roman" panose="02020603050405020304" pitchFamily="18" charset="0"/>
              </a:rPr>
              <a:t>“Hoàng Thị Thanh Tâm”</a:t>
            </a:r>
            <a:endParaRPr lang="en-US" sz="2800" dirty="0">
              <a:solidFill>
                <a:schemeClr val="bg1"/>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nl-NL" sz="2800" dirty="0">
                <a:solidFill>
                  <a:schemeClr val="bg1"/>
                </a:solidFill>
                <a:latin typeface="Times New Roman" panose="02020603050405020304" pitchFamily="18" charset="0"/>
                <a:cs typeface="Times New Roman" panose="02020603050405020304" pitchFamily="18" charset="0"/>
              </a:rPr>
              <a:t>&gt;&gt;&gt; xâu = ‘Hoa học trò’</a:t>
            </a:r>
            <a:endParaRPr lang="en-US" sz="2800" dirty="0">
              <a:solidFill>
                <a:schemeClr val="bg1"/>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nl-NL" sz="2800" dirty="0">
                <a:solidFill>
                  <a:schemeClr val="bg1"/>
                </a:solidFill>
                <a:latin typeface="Times New Roman" panose="02020603050405020304" pitchFamily="18" charset="0"/>
                <a:cs typeface="Times New Roman" panose="02020603050405020304" pitchFamily="18" charset="0"/>
              </a:rPr>
              <a:t>&gt;&gt;&gt; Cau_tho = “””Mình về mình có nhớ ta</a:t>
            </a:r>
            <a:endParaRPr lang="en-US" sz="2800" dirty="0">
              <a:solidFill>
                <a:schemeClr val="bg1"/>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nl-NL" sz="2800" dirty="0">
                <a:solidFill>
                  <a:schemeClr val="bg1"/>
                </a:solidFill>
                <a:latin typeface="Times New Roman" panose="02020603050405020304" pitchFamily="18" charset="0"/>
                <a:cs typeface="Times New Roman" panose="02020603050405020304" pitchFamily="18" charset="0"/>
              </a:rPr>
              <a:t>Mười </a:t>
            </a:r>
            <a:r>
              <a:rPr lang="nl-NL" sz="2800" dirty="0" smtClean="0">
                <a:solidFill>
                  <a:schemeClr val="bg1"/>
                </a:solidFill>
                <a:latin typeface="Times New Roman" panose="02020603050405020304" pitchFamily="18" charset="0"/>
                <a:cs typeface="Times New Roman" panose="02020603050405020304" pitchFamily="18" charset="0"/>
              </a:rPr>
              <a:t>lăm </a:t>
            </a:r>
            <a:r>
              <a:rPr lang="nl-NL" sz="2800" dirty="0">
                <a:solidFill>
                  <a:schemeClr val="bg1"/>
                </a:solidFill>
                <a:latin typeface="Times New Roman" panose="02020603050405020304" pitchFamily="18" charset="0"/>
                <a:cs typeface="Times New Roman" panose="02020603050405020304" pitchFamily="18" charset="0"/>
              </a:rPr>
              <a:t>năm ấy thiết tha mặn nồng”””</a:t>
            </a:r>
            <a:endParaRPr lang="en-US" sz="2800" dirty="0">
              <a:solidFill>
                <a:schemeClr val="bg1"/>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nl-NL" sz="2800" dirty="0">
                <a:solidFill>
                  <a:schemeClr val="bg1"/>
                </a:solidFill>
                <a:latin typeface="Times New Roman" panose="02020603050405020304" pitchFamily="18" charset="0"/>
                <a:cs typeface="Times New Roman" panose="02020603050405020304" pitchFamily="18" charset="0"/>
              </a:rPr>
              <a:t>Liệu có lệnh nào trích ra từng kí tự của một xâu kí tự? Đếm số kí tự của một xâu?</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60FC587F-7608-473F-8460-70700B3AB6A3}"/>
              </a:ext>
            </a:extLst>
          </p:cNvPr>
          <p:cNvPicPr>
            <a:picLocks noChangeAspect="1"/>
          </p:cNvPicPr>
          <p:nvPr/>
        </p:nvPicPr>
        <p:blipFill>
          <a:blip r:embed="rId4"/>
          <a:stretch>
            <a:fillRect/>
          </a:stretch>
        </p:blipFill>
        <p:spPr>
          <a:xfrm>
            <a:off x="0" y="4772025"/>
            <a:ext cx="1990725" cy="2085975"/>
          </a:xfrm>
          <a:prstGeom prst="rect">
            <a:avLst/>
          </a:prstGeom>
        </p:spPr>
      </p:pic>
    </p:spTree>
    <p:extLst>
      <p:ext uri="{BB962C8B-B14F-4D97-AF65-F5344CB8AC3E}">
        <p14:creationId xmlns:p14="http://schemas.microsoft.com/office/powerpoint/2010/main" val="306933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65">
            <a:extLst>
              <a:ext uri="{FF2B5EF4-FFF2-40B4-BE49-F238E27FC236}">
                <a16:creationId xmlns:a16="http://schemas.microsoft.com/office/drawing/2014/main" id="{1AFD4C82-56D2-4CD7-98BF-E92893B7E6E4}"/>
              </a:ext>
            </a:extLst>
          </p:cNvPr>
          <p:cNvSpPr>
            <a:spLocks noGrp="1"/>
          </p:cNvSpPr>
          <p:nvPr>
            <p:ph type="sldNum" sz="quarter" idx="63"/>
          </p:nvPr>
        </p:nvSpPr>
        <p:spPr/>
        <p:txBody>
          <a:bodyPr/>
          <a:lstStyle/>
          <a:p>
            <a:pPr algn="ctr"/>
            <a:fld id="{B67B645E-C5E5-4727-B977-D372A0AA71D9}" type="slidenum">
              <a:rPr lang="en-US" smtClean="0"/>
              <a:pPr algn="ctr"/>
              <a:t>20</a:t>
            </a:fld>
            <a:endParaRPr lang="en-US" dirty="0"/>
          </a:p>
        </p:txBody>
      </p:sp>
      <p:sp>
        <p:nvSpPr>
          <p:cNvPr id="61" name="Content Placeholder 5">
            <a:extLst>
              <a:ext uri="{FF2B5EF4-FFF2-40B4-BE49-F238E27FC236}">
                <a16:creationId xmlns:a16="http://schemas.microsoft.com/office/drawing/2014/main" id="{3BE39A54-BDBB-4C62-97AE-474E96BA9BDC}"/>
              </a:ext>
            </a:extLst>
          </p:cNvPr>
          <p:cNvSpPr txBox="1">
            <a:spLocks/>
          </p:cNvSpPr>
          <p:nvPr/>
        </p:nvSpPr>
        <p:spPr>
          <a:xfrm>
            <a:off x="2008908" y="1629372"/>
            <a:ext cx="8174183" cy="359925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sz="2800" b="1" noProof="1">
                <a:solidFill>
                  <a:srgbClr val="FF0000"/>
                </a:solidFill>
                <a:latin typeface="Times New Roman" panose="02020603050405020304" pitchFamily="18" charset="0"/>
                <a:cs typeface="Times New Roman" panose="02020603050405020304" pitchFamily="18" charset="0"/>
              </a:rPr>
              <a:t>Bài 4: </a:t>
            </a:r>
            <a:r>
              <a:rPr lang="en-US" sz="2800" noProof="1">
                <a:solidFill>
                  <a:schemeClr val="tx1"/>
                </a:solidFill>
                <a:latin typeface="Times New Roman" panose="02020603050405020304" pitchFamily="18" charset="0"/>
                <a:cs typeface="Times New Roman" panose="02020603050405020304" pitchFamily="18" charset="0"/>
              </a:rPr>
              <a:t>Trong các câu sau đây, những câu nào đúng?</a:t>
            </a:r>
          </a:p>
          <a:p>
            <a:pPr marL="514350" indent="-514350" algn="just">
              <a:lnSpc>
                <a:spcPct val="100000"/>
              </a:lnSpc>
              <a:spcBef>
                <a:spcPts val="600"/>
              </a:spcBef>
              <a:spcAft>
                <a:spcPts val="600"/>
              </a:spcAft>
              <a:buAutoNum type="arabicParenR"/>
            </a:pPr>
            <a:r>
              <a:rPr lang="en-US" sz="2800" noProof="1">
                <a:solidFill>
                  <a:schemeClr val="tx1"/>
                </a:solidFill>
                <a:latin typeface="Times New Roman" panose="02020603050405020304" pitchFamily="18" charset="0"/>
                <a:cs typeface="Times New Roman" panose="02020603050405020304" pitchFamily="18" charset="0"/>
              </a:rPr>
              <a:t>Có thể ghép các xâu để được xâu mới</a:t>
            </a:r>
          </a:p>
          <a:p>
            <a:pPr marL="514350" indent="-514350" algn="just">
              <a:lnSpc>
                <a:spcPct val="100000"/>
              </a:lnSpc>
              <a:spcBef>
                <a:spcPts val="600"/>
              </a:spcBef>
              <a:spcAft>
                <a:spcPts val="600"/>
              </a:spcAft>
              <a:buAutoNum type="arabicParenR"/>
            </a:pPr>
            <a:r>
              <a:rPr lang="en-US" sz="2800" noProof="1">
                <a:solidFill>
                  <a:schemeClr val="tx1"/>
                </a:solidFill>
                <a:latin typeface="Times New Roman" panose="02020603050405020304" pitchFamily="18" charset="0"/>
                <a:cs typeface="Times New Roman" panose="02020603050405020304" pitchFamily="18" charset="0"/>
              </a:rPr>
              <a:t>Có thể tìm vị trí một xâu con trong một xâu</a:t>
            </a:r>
          </a:p>
          <a:p>
            <a:pPr marL="514350" indent="-514350" algn="just">
              <a:lnSpc>
                <a:spcPct val="100000"/>
              </a:lnSpc>
              <a:spcBef>
                <a:spcPts val="600"/>
              </a:spcBef>
              <a:spcAft>
                <a:spcPts val="600"/>
              </a:spcAft>
              <a:buFont typeface="Arial" panose="020B0604020202020204" pitchFamily="34" charset="0"/>
              <a:buAutoNum type="arabicParenR"/>
            </a:pPr>
            <a:r>
              <a:rPr lang="en-US" sz="2800" noProof="1">
                <a:solidFill>
                  <a:schemeClr val="tx1"/>
                </a:solidFill>
                <a:latin typeface="Times New Roman" panose="02020603050405020304" pitchFamily="18" charset="0"/>
                <a:cs typeface="Times New Roman" panose="02020603050405020304" pitchFamily="18" charset="0"/>
              </a:rPr>
              <a:t>Không thể xóa một xâu con trong một xâu</a:t>
            </a:r>
          </a:p>
          <a:p>
            <a:pPr marL="514350" indent="-514350" algn="just">
              <a:lnSpc>
                <a:spcPct val="100000"/>
              </a:lnSpc>
              <a:spcBef>
                <a:spcPts val="600"/>
              </a:spcBef>
              <a:spcAft>
                <a:spcPts val="600"/>
              </a:spcAft>
              <a:buAutoNum type="arabicParenR"/>
            </a:pPr>
            <a:r>
              <a:rPr lang="en-US" sz="2800" noProof="1">
                <a:solidFill>
                  <a:schemeClr val="tx1"/>
                </a:solidFill>
                <a:latin typeface="Times New Roman" panose="02020603050405020304" pitchFamily="18" charset="0"/>
                <a:cs typeface="Times New Roman" panose="02020603050405020304" pitchFamily="18" charset="0"/>
              </a:rPr>
              <a:t>Không thể thay đổi một xâu con trong một xâu</a:t>
            </a:r>
          </a:p>
        </p:txBody>
      </p:sp>
      <p:sp>
        <p:nvSpPr>
          <p:cNvPr id="2" name="Oval 1">
            <a:extLst>
              <a:ext uri="{FF2B5EF4-FFF2-40B4-BE49-F238E27FC236}">
                <a16:creationId xmlns:a16="http://schemas.microsoft.com/office/drawing/2014/main" id="{0A74F267-BD06-427E-A943-67870AE700C7}"/>
              </a:ext>
            </a:extLst>
          </p:cNvPr>
          <p:cNvSpPr/>
          <p:nvPr/>
        </p:nvSpPr>
        <p:spPr>
          <a:xfrm>
            <a:off x="1884218" y="2202872"/>
            <a:ext cx="512618" cy="512618"/>
          </a:xfrm>
          <a:prstGeom prst="ellipse">
            <a:avLst/>
          </a:prstGeom>
          <a:noFill/>
          <a:ln w="28575">
            <a:solidFill>
              <a:srgbClr val="FF0000"/>
            </a:solid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 name="Oval 5">
            <a:extLst>
              <a:ext uri="{FF2B5EF4-FFF2-40B4-BE49-F238E27FC236}">
                <a16:creationId xmlns:a16="http://schemas.microsoft.com/office/drawing/2014/main" id="{4BB47F38-B206-4177-B68D-648DEFBC5812}"/>
              </a:ext>
            </a:extLst>
          </p:cNvPr>
          <p:cNvSpPr/>
          <p:nvPr/>
        </p:nvSpPr>
        <p:spPr>
          <a:xfrm>
            <a:off x="1884218" y="2776372"/>
            <a:ext cx="512618" cy="512618"/>
          </a:xfrm>
          <a:prstGeom prst="ellipse">
            <a:avLst/>
          </a:prstGeom>
          <a:noFill/>
          <a:ln w="28575">
            <a:solidFill>
              <a:srgbClr val="FF0000"/>
            </a:solid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Tree>
    <p:extLst>
      <p:ext uri="{BB962C8B-B14F-4D97-AF65-F5344CB8AC3E}">
        <p14:creationId xmlns:p14="http://schemas.microsoft.com/office/powerpoint/2010/main" val="27865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DABB1-5E6B-4365-AD9E-DDCE7E972742}"/>
              </a:ext>
            </a:extLst>
          </p:cNvPr>
          <p:cNvSpPr>
            <a:spLocks noGrp="1"/>
          </p:cNvSpPr>
          <p:nvPr>
            <p:ph type="title"/>
          </p:nvPr>
        </p:nvSpPr>
        <p:spPr bwMode="ltGray"/>
        <p:txBody>
          <a:bodyPr/>
          <a:lstStyle/>
          <a:p>
            <a:r>
              <a:rPr lang="en-US" dirty="0"/>
              <a:t>Thank You</a:t>
            </a:r>
          </a:p>
        </p:txBody>
      </p:sp>
      <p:sp>
        <p:nvSpPr>
          <p:cNvPr id="4" name="Subtitle 3">
            <a:extLst>
              <a:ext uri="{FF2B5EF4-FFF2-40B4-BE49-F238E27FC236}">
                <a16:creationId xmlns:a16="http://schemas.microsoft.com/office/drawing/2014/main" id="{37530160-A714-49C8-85A0-932553905B40}"/>
              </a:ext>
            </a:extLst>
          </p:cNvPr>
          <p:cNvSpPr>
            <a:spLocks noGrp="1"/>
          </p:cNvSpPr>
          <p:nvPr>
            <p:ph type="subTitle" idx="1"/>
          </p:nvPr>
        </p:nvSpPr>
        <p:spPr bwMode="gray"/>
        <p:txBody>
          <a:bodyPr/>
          <a:lstStyle/>
          <a:p>
            <a:r>
              <a:rPr lang="en-US" noProof="1"/>
              <a:t>Allan Mattsson</a:t>
            </a:r>
          </a:p>
        </p:txBody>
      </p:sp>
      <p:sp>
        <p:nvSpPr>
          <p:cNvPr id="6" name="Text Placeholder 5">
            <a:extLst>
              <a:ext uri="{FF2B5EF4-FFF2-40B4-BE49-F238E27FC236}">
                <a16:creationId xmlns:a16="http://schemas.microsoft.com/office/drawing/2014/main" id="{282CA365-4170-41B8-B4B3-7A2FA6DBD751}"/>
              </a:ext>
            </a:extLst>
          </p:cNvPr>
          <p:cNvSpPr>
            <a:spLocks noGrp="1"/>
          </p:cNvSpPr>
          <p:nvPr>
            <p:ph type="body" sz="quarter" idx="15"/>
          </p:nvPr>
        </p:nvSpPr>
        <p:spPr bwMode="gray"/>
        <p:txBody>
          <a:bodyPr/>
          <a:lstStyle/>
          <a:p>
            <a:r>
              <a:rPr lang="en-US" dirty="0"/>
              <a:t>+1 555-0100</a:t>
            </a:r>
          </a:p>
        </p:txBody>
      </p:sp>
      <p:sp>
        <p:nvSpPr>
          <p:cNvPr id="7" name="Text Placeholder 6">
            <a:extLst>
              <a:ext uri="{FF2B5EF4-FFF2-40B4-BE49-F238E27FC236}">
                <a16:creationId xmlns:a16="http://schemas.microsoft.com/office/drawing/2014/main" id="{75739431-ADAD-416E-818C-4B616D2870E5}"/>
              </a:ext>
            </a:extLst>
          </p:cNvPr>
          <p:cNvSpPr>
            <a:spLocks noGrp="1"/>
          </p:cNvSpPr>
          <p:nvPr>
            <p:ph type="body" sz="quarter" idx="16"/>
          </p:nvPr>
        </p:nvSpPr>
        <p:spPr bwMode="gray"/>
        <p:txBody>
          <a:bodyPr/>
          <a:lstStyle/>
          <a:p>
            <a:r>
              <a:rPr lang="en-US" dirty="0"/>
              <a:t>allan@contoso.com</a:t>
            </a:r>
          </a:p>
        </p:txBody>
      </p:sp>
      <p:sp>
        <p:nvSpPr>
          <p:cNvPr id="8" name="Text Placeholder 7">
            <a:extLst>
              <a:ext uri="{FF2B5EF4-FFF2-40B4-BE49-F238E27FC236}">
                <a16:creationId xmlns:a16="http://schemas.microsoft.com/office/drawing/2014/main" id="{2258B848-99A6-4681-9D22-50069C0BDE97}"/>
              </a:ext>
            </a:extLst>
          </p:cNvPr>
          <p:cNvSpPr>
            <a:spLocks noGrp="1"/>
          </p:cNvSpPr>
          <p:nvPr>
            <p:ph type="body" sz="quarter" idx="17"/>
          </p:nvPr>
        </p:nvSpPr>
        <p:spPr bwMode="gray"/>
        <p:txBody>
          <a:bodyPr/>
          <a:lstStyle/>
          <a:p>
            <a:r>
              <a:rPr lang="en-US" dirty="0"/>
              <a:t>www.contoso.com</a:t>
            </a:r>
          </a:p>
        </p:txBody>
      </p:sp>
      <p:pic>
        <p:nvPicPr>
          <p:cNvPr id="12" name="Graphic 11" descr="User" title="Icon - Presenter Name">
            <a:extLst>
              <a:ext uri="{FF2B5EF4-FFF2-40B4-BE49-F238E27FC236}">
                <a16:creationId xmlns:a16="http://schemas.microsoft.com/office/drawing/2014/main" id="{3FD34FCD-807B-4BBC-8AFE-2162CCE29B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bwMode="gray">
          <a:xfrm>
            <a:off x="11301465" y="3884812"/>
            <a:ext cx="218900" cy="218900"/>
          </a:xfrm>
          <a:prstGeom prst="rect">
            <a:avLst/>
          </a:prstGeom>
        </p:spPr>
      </p:pic>
      <p:pic>
        <p:nvPicPr>
          <p:cNvPr id="14" name="Graphic 13" descr="Smart Phone" title="Icon - Presenter Phone Number">
            <a:extLst>
              <a:ext uri="{FF2B5EF4-FFF2-40B4-BE49-F238E27FC236}">
                <a16:creationId xmlns:a16="http://schemas.microsoft.com/office/drawing/2014/main" id="{E51263B5-564A-401A-810D-0896F97EF0C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bwMode="gray">
          <a:xfrm>
            <a:off x="11301465" y="4293572"/>
            <a:ext cx="218900" cy="218900"/>
          </a:xfrm>
          <a:prstGeom prst="rect">
            <a:avLst/>
          </a:prstGeom>
        </p:spPr>
      </p:pic>
      <p:pic>
        <p:nvPicPr>
          <p:cNvPr id="13" name="Graphic 12" descr="Envelope" title="Icon Presenter Email">
            <a:extLst>
              <a:ext uri="{FF2B5EF4-FFF2-40B4-BE49-F238E27FC236}">
                <a16:creationId xmlns:a16="http://schemas.microsoft.com/office/drawing/2014/main" id="{A24A1417-AE3F-44AE-98EB-3E6ADA1E201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bwMode="gray">
          <a:xfrm>
            <a:off x="11301465" y="4661290"/>
            <a:ext cx="218900" cy="218900"/>
          </a:xfrm>
          <a:prstGeom prst="rect">
            <a:avLst/>
          </a:prstGeom>
        </p:spPr>
      </p:pic>
      <p:pic>
        <p:nvPicPr>
          <p:cNvPr id="15" name="Graphic 14" descr="Link">
            <a:extLst>
              <a:ext uri="{FF2B5EF4-FFF2-40B4-BE49-F238E27FC236}">
                <a16:creationId xmlns:a16="http://schemas.microsoft.com/office/drawing/2014/main" id="{0161B5EF-405A-4DEA-8E00-0A6A7B71F7B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bwMode="gray">
          <a:xfrm>
            <a:off x="11284606" y="5029008"/>
            <a:ext cx="244786" cy="244786"/>
          </a:xfrm>
          <a:prstGeom prst="rect">
            <a:avLst/>
          </a:prstGeom>
        </p:spPr>
      </p:pic>
      <p:sp>
        <p:nvSpPr>
          <p:cNvPr id="19" name="Slide Number Placeholder 18">
            <a:extLst>
              <a:ext uri="{FF2B5EF4-FFF2-40B4-BE49-F238E27FC236}">
                <a16:creationId xmlns:a16="http://schemas.microsoft.com/office/drawing/2014/main" id="{719DF40F-7D18-4AEB-B04C-9870555D297B}"/>
              </a:ext>
            </a:extLst>
          </p:cNvPr>
          <p:cNvSpPr>
            <a:spLocks noGrp="1"/>
          </p:cNvSpPr>
          <p:nvPr>
            <p:ph type="sldNum" sz="quarter" idx="11"/>
          </p:nvPr>
        </p:nvSpPr>
        <p:spPr/>
        <p:txBody>
          <a:bodyPr/>
          <a:lstStyle/>
          <a:p>
            <a:fld id="{B67B645E-C5E5-4727-B977-D372A0AA71D9}" type="slidenum">
              <a:rPr lang="en-US" smtClean="0"/>
              <a:pPr/>
              <a:t>21</a:t>
            </a:fld>
            <a:endParaRPr lang="en-US" dirty="0"/>
          </a:p>
        </p:txBody>
      </p:sp>
    </p:spTree>
    <p:extLst>
      <p:ext uri="{BB962C8B-B14F-4D97-AF65-F5344CB8AC3E}">
        <p14:creationId xmlns:p14="http://schemas.microsoft.com/office/powerpoint/2010/main" val="3113318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3821FC-5A1C-47E8-A586-3177C3498204}"/>
              </a:ext>
            </a:extLst>
          </p:cNvPr>
          <p:cNvSpPr>
            <a:spLocks noGrp="1"/>
          </p:cNvSpPr>
          <p:nvPr>
            <p:ph type="title"/>
          </p:nvPr>
        </p:nvSpPr>
        <p:spPr>
          <a:xfrm>
            <a:off x="432000" y="432000"/>
            <a:ext cx="10143235" cy="432000"/>
          </a:xfrm>
        </p:spPr>
        <p:txBody>
          <a:bodyPr/>
          <a:lstStyle/>
          <a:p>
            <a:r>
              <a:rPr lang="en-US" sz="4000">
                <a:solidFill>
                  <a:srgbClr val="0070C0"/>
                </a:solidFill>
              </a:rPr>
              <a:t>1. </a:t>
            </a:r>
            <a:r>
              <a:rPr lang="en-US" sz="4000" smtClean="0">
                <a:solidFill>
                  <a:srgbClr val="0070C0"/>
                </a:solidFill>
              </a:rPr>
              <a:t>Xâu là một dãy kí </a:t>
            </a:r>
            <a:r>
              <a:rPr lang="en-US" sz="4000">
                <a:solidFill>
                  <a:srgbClr val="0070C0"/>
                </a:solidFill>
              </a:rPr>
              <a:t>tự</a:t>
            </a:r>
            <a:endParaRPr lang="en-US" sz="4000" dirty="0">
              <a:solidFill>
                <a:srgbClr val="0070C0"/>
              </a:solidFill>
            </a:endParaRPr>
          </a:p>
        </p:txBody>
      </p:sp>
      <p:sp>
        <p:nvSpPr>
          <p:cNvPr id="8" name="Slide Number Placeholder 7">
            <a:extLst>
              <a:ext uri="{FF2B5EF4-FFF2-40B4-BE49-F238E27FC236}">
                <a16:creationId xmlns:a16="http://schemas.microsoft.com/office/drawing/2014/main" id="{4051189A-387F-4321-8065-73672D658998}"/>
              </a:ext>
            </a:extLst>
          </p:cNvPr>
          <p:cNvSpPr>
            <a:spLocks noGrp="1"/>
          </p:cNvSpPr>
          <p:nvPr>
            <p:ph type="sldNum" sz="quarter" idx="15"/>
          </p:nvPr>
        </p:nvSpPr>
        <p:spPr/>
        <p:txBody>
          <a:bodyPr/>
          <a:lstStyle/>
          <a:p>
            <a:pPr algn="ctr"/>
            <a:fld id="{B67B645E-C5E5-4727-B977-D372A0AA71D9}" type="slidenum">
              <a:rPr lang="en-US" smtClean="0"/>
              <a:pPr algn="ctr"/>
              <a:t>3</a:t>
            </a:fld>
            <a:endParaRPr lang="en-US" dirty="0"/>
          </a:p>
        </p:txBody>
      </p:sp>
      <p:sp>
        <p:nvSpPr>
          <p:cNvPr id="9" name="TextBox 8">
            <a:extLst>
              <a:ext uri="{FF2B5EF4-FFF2-40B4-BE49-F238E27FC236}">
                <a16:creationId xmlns:a16="http://schemas.microsoft.com/office/drawing/2014/main" id="{DBA49235-F4DB-46A0-BBE8-243731DCE6B1}"/>
              </a:ext>
            </a:extLst>
          </p:cNvPr>
          <p:cNvSpPr txBox="1"/>
          <p:nvPr/>
        </p:nvSpPr>
        <p:spPr>
          <a:xfrm>
            <a:off x="2883877" y="848487"/>
            <a:ext cx="9133072" cy="2108299"/>
          </a:xfrm>
          <a:prstGeom prst="cloudCallout">
            <a:avLst>
              <a:gd name="adj1" fmla="val -65506"/>
              <a:gd name="adj2" fmla="val 17109"/>
            </a:avLst>
          </a:prstGeom>
          <a:noFill/>
          <a:ln>
            <a:solidFill>
              <a:srgbClr val="00B050"/>
            </a:solidFill>
          </a:ln>
        </p:spPr>
        <p:txBody>
          <a:bodyPr wrap="square" rtlCol="0">
            <a:spAutoFit/>
          </a:bodyPr>
          <a:lstStyle/>
          <a:p>
            <a:pPr lvl="0"/>
            <a:r>
              <a:rPr lang="en-US" sz="2800" i="1">
                <a:latin typeface="Times New Roman" panose="02020603050405020304" pitchFamily="18" charset="0"/>
                <a:cs typeface="Times New Roman" panose="02020603050405020304" pitchFamily="18" charset="0"/>
              </a:rPr>
              <a:t>Quan sát các ví dụ sau để biết cấu trúc xâu kí tự, so sánh với danh sách để biết sự khác nhau giữa xâu và danh sách?</a:t>
            </a:r>
            <a:endParaRPr lang="en-US" sz="280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99D86D7A-C27D-40F5-A9A8-923DE05B0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97" y="1297368"/>
            <a:ext cx="2202780" cy="17721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srcRect l="2941" t="57932" r="71719" b="14503"/>
          <a:stretch/>
        </p:blipFill>
        <p:spPr>
          <a:xfrm>
            <a:off x="3299679" y="3159204"/>
            <a:ext cx="5486400" cy="3370218"/>
          </a:xfrm>
          <a:prstGeom prst="rect">
            <a:avLst/>
          </a:prstGeom>
          <a:ln>
            <a:solidFill>
              <a:srgbClr val="0070C0"/>
            </a:solidFill>
          </a:ln>
        </p:spPr>
      </p:pic>
    </p:spTree>
    <p:extLst>
      <p:ext uri="{BB962C8B-B14F-4D97-AF65-F5344CB8AC3E}">
        <p14:creationId xmlns:p14="http://schemas.microsoft.com/office/powerpoint/2010/main" val="3635862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0614" y="546647"/>
            <a:ext cx="10714893" cy="2123658"/>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Một xâu kí tự được hiểu là một dãy các kí tự. Tương tự danh sách, ta có thể truy cập từng kí tự của xâu thông qua chỉ số, chỉ số bắt đầu từ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Ví dụ 2. </a:t>
            </a:r>
            <a:r>
              <a:rPr lang="en-US" sz="2800">
                <a:latin typeface="Times New Roman" panose="02020603050405020304" pitchFamily="18" charset="0"/>
                <a:ea typeface="Times New Roman" panose="02020603050405020304" pitchFamily="18" charset="0"/>
                <a:cs typeface="Times New Roman" panose="02020603050405020304" pitchFamily="18" charset="0"/>
              </a:rPr>
              <a:t>Quan sát các lệnh sau để thấy sự khác nhau giữa xâu và danh sách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rotWithShape="1">
          <a:blip r:embed="rId3"/>
          <a:srcRect l="3122" t="66266" r="53439" b="13862"/>
          <a:stretch/>
        </p:blipFill>
        <p:spPr>
          <a:xfrm>
            <a:off x="1031631" y="2977661"/>
            <a:ext cx="10437318" cy="2696308"/>
          </a:xfrm>
          <a:prstGeom prst="rect">
            <a:avLst/>
          </a:prstGeom>
          <a:ln>
            <a:solidFill>
              <a:schemeClr val="accent3">
                <a:lumMod val="60000"/>
                <a:lumOff val="40000"/>
              </a:schemeClr>
            </a:solidFill>
          </a:ln>
        </p:spPr>
      </p:pic>
    </p:spTree>
    <p:extLst>
      <p:ext uri="{BB962C8B-B14F-4D97-AF65-F5344CB8AC3E}">
        <p14:creationId xmlns:p14="http://schemas.microsoft.com/office/powerpoint/2010/main" val="824717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0615" y="644292"/>
            <a:ext cx="10550770" cy="3724096"/>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Python không cho phép thay đổi từng kí tự của một xâu. Điều này khác với danh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Python không có kiểu dữ liệu kí tự. Kí tự chính là xâu có độ dài 1. Xâu rỗng được định nghĩa như sau: </a:t>
            </a:r>
            <a:r>
              <a:rPr lang="en-US" sz="2800">
                <a:highlight>
                  <a:srgbClr val="D3D3D3"/>
                </a:highlight>
                <a:latin typeface="Times New Roman" panose="02020603050405020304" pitchFamily="18" charset="0"/>
                <a:ea typeface="Times New Roman" panose="02020603050405020304" pitchFamily="18" charset="0"/>
                <a:cs typeface="Times New Roman" panose="02020603050405020304" pitchFamily="18" charset="0"/>
              </a:rPr>
              <a:t>empty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rPr>
              <a:t>Ghi nhớ</a:t>
            </a:r>
            <a:r>
              <a:rPr lang="en-US" sz="2800">
                <a:solidFill>
                  <a:srgbClr val="C00000"/>
                </a:solidFill>
                <a:latin typeface="Times New Roman" panose="02020603050405020304" pitchFamily="18" charset="0"/>
                <a:ea typeface="Times New Roman" panose="02020603050405020304" pitchFamily="18" charset="0"/>
              </a:rPr>
              <a:t>: </a:t>
            </a:r>
            <a:r>
              <a:rPr lang="en-US" sz="2800">
                <a:solidFill>
                  <a:srgbClr val="C45911"/>
                </a:solidFill>
                <a:latin typeface="Times New Roman" panose="02020603050405020304" pitchFamily="18" charset="0"/>
                <a:ea typeface="Times New Roman" panose="02020603050405020304" pitchFamily="18" charset="0"/>
              </a:rPr>
              <a:t>Xâu kí tự trong Python là dãy các kí tự Unicode. Xâu có thể được coi là danh sách các kí tự nhưng không thay đổi từng kí tự của xâu. Truy cập từng kí tự của xâu qua chỉ số, chỉ số từ 0 đến độ dài len() – 1.</a:t>
            </a:r>
            <a:endParaRPr lang="en-US" sz="2800"/>
          </a:p>
        </p:txBody>
      </p:sp>
    </p:spTree>
    <p:extLst>
      <p:ext uri="{BB962C8B-B14F-4D97-AF65-F5344CB8AC3E}">
        <p14:creationId xmlns:p14="http://schemas.microsoft.com/office/powerpoint/2010/main" val="2205377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loud Callout 16"/>
          <p:cNvSpPr/>
          <p:nvPr/>
        </p:nvSpPr>
        <p:spPr>
          <a:xfrm>
            <a:off x="773723" y="171508"/>
            <a:ext cx="11160369" cy="5950089"/>
          </a:xfrm>
          <a:prstGeom prst="cloudCallout">
            <a:avLst>
              <a:gd name="adj1" fmla="val -43312"/>
              <a:gd name="adj2" fmla="val 43192"/>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R="20320" lvl="0" algn="just">
              <a:spcBef>
                <a:spcPts val="1200"/>
              </a:spcBef>
              <a:spcAft>
                <a:spcPts val="1200"/>
              </a:spcAft>
              <a:buClr>
                <a:srgbClr val="5B9BD5"/>
              </a:buClr>
              <a:buSzPts val="1600"/>
              <a:tabLst>
                <a:tab pos="1170305" algn="l"/>
              </a:tabLst>
            </a:pPr>
            <a:r>
              <a:rPr lang="en-US" sz="2800">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1. Các xâu kí tự sau có hợp lệ không?</a:t>
            </a:r>
          </a:p>
          <a:p>
            <a:pPr marL="342900" marR="20320" lvl="0" indent="-342900" algn="just">
              <a:spcBef>
                <a:spcPts val="1200"/>
              </a:spcBef>
              <a:spcAft>
                <a:spcPts val="1200"/>
              </a:spcAft>
              <a:buFont typeface="+mj-lt"/>
              <a:buAutoNum type="alphaLcParenR"/>
              <a:tabLst>
                <a:tab pos="1170305"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“123&amp;*()+-ABC”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20320" lvl="0" indent="-342900" algn="just">
              <a:spcBef>
                <a:spcPts val="1200"/>
              </a:spcBef>
              <a:spcAft>
                <a:spcPts val="1200"/>
              </a:spcAft>
              <a:buFont typeface="+mj-lt"/>
              <a:buAutoNum type="alphaLcParenR"/>
              <a:tabLst>
                <a:tab pos="1170305"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“1010110&amp;0101001”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20320" lvl="0" indent="-342900" algn="just">
              <a:spcBef>
                <a:spcPts val="1200"/>
              </a:spcBef>
              <a:spcAft>
                <a:spcPts val="1200"/>
              </a:spcAft>
              <a:buFont typeface="+mj-lt"/>
              <a:buAutoNum type="alphaLcParenR" startAt="3"/>
              <a:tabLst>
                <a:tab pos="1170305"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“Tây Nguyên”		d)   11111111 = 256</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0320" algn="just">
              <a:spcBef>
                <a:spcPts val="1200"/>
              </a:spcBef>
              <a:spcAft>
                <a:spcPts val="1200"/>
              </a:spcAft>
              <a:buClr>
                <a:srgbClr val="5B9BD5"/>
              </a:buClr>
              <a:buSzPts val="1600"/>
              <a:tabLst>
                <a:tab pos="1170305" algn="l"/>
              </a:tabLst>
            </a:pPr>
            <a:r>
              <a:rPr lang="en-US" sz="2800">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2. Mỗi xâu hợp lệ ở câu 1 có độ dài bằng bao nhiêu?</a:t>
            </a:r>
          </a:p>
        </p:txBody>
      </p:sp>
      <p:pic>
        <p:nvPicPr>
          <p:cNvPr id="18" name="Picture 4">
            <a:extLst>
              <a:ext uri="{FF2B5EF4-FFF2-40B4-BE49-F238E27FC236}">
                <a16:creationId xmlns:a16="http://schemas.microsoft.com/office/drawing/2014/main" id="{9AEFFA4E-15B8-4D54-8EE7-E9E2AFE7E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9" y="5197962"/>
            <a:ext cx="1513248" cy="166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881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loud Callout 16"/>
          <p:cNvSpPr/>
          <p:nvPr/>
        </p:nvSpPr>
        <p:spPr>
          <a:xfrm>
            <a:off x="1266092" y="171508"/>
            <a:ext cx="10925908" cy="2108299"/>
          </a:xfrm>
          <a:prstGeom prst="cloudCallout">
            <a:avLst>
              <a:gd name="adj1" fmla="val -42682"/>
              <a:gd name="adj2" fmla="val -42439"/>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a:latin typeface="Times New Roman" panose="02020603050405020304" pitchFamily="18" charset="0"/>
                <a:cs typeface="Times New Roman" panose="02020603050405020304" pitchFamily="18" charset="0"/>
              </a:rPr>
              <a:t>Quan sát các lệnh sau để biết cách duyệt từng kí tự của xâu kí tự bằng lệnh for. Có hai cách duyệt, theo chỉ số và theo phần tử của xâu kí tự.</a:t>
            </a:r>
          </a:p>
        </p:txBody>
      </p:sp>
      <p:pic>
        <p:nvPicPr>
          <p:cNvPr id="18" name="Picture 4">
            <a:extLst>
              <a:ext uri="{FF2B5EF4-FFF2-40B4-BE49-F238E27FC236}">
                <a16:creationId xmlns:a16="http://schemas.microsoft.com/office/drawing/2014/main" id="{9AEFFA4E-15B8-4D54-8EE7-E9E2AFE7E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13248" cy="16600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a:srcRect l="3122" t="56330" r="67376" b="14182"/>
          <a:stretch/>
        </p:blipFill>
        <p:spPr>
          <a:xfrm>
            <a:off x="2532183" y="2630923"/>
            <a:ext cx="6799385" cy="3837689"/>
          </a:xfrm>
          <a:prstGeom prst="rect">
            <a:avLst/>
          </a:prstGeom>
          <a:ln>
            <a:solidFill>
              <a:schemeClr val="accent3">
                <a:lumMod val="60000"/>
                <a:lumOff val="40000"/>
              </a:schemeClr>
            </a:solidFill>
          </a:ln>
        </p:spPr>
      </p:pic>
    </p:spTree>
    <p:extLst>
      <p:ext uri="{BB962C8B-B14F-4D97-AF65-F5344CB8AC3E}">
        <p14:creationId xmlns:p14="http://schemas.microsoft.com/office/powerpoint/2010/main" val="3970000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3821FC-5A1C-47E8-A586-3177C3498204}"/>
              </a:ext>
            </a:extLst>
          </p:cNvPr>
          <p:cNvSpPr>
            <a:spLocks noGrp="1"/>
          </p:cNvSpPr>
          <p:nvPr>
            <p:ph type="title"/>
          </p:nvPr>
        </p:nvSpPr>
        <p:spPr/>
        <p:txBody>
          <a:bodyPr/>
          <a:lstStyle/>
          <a:p>
            <a:r>
              <a:rPr lang="en-US" sz="4000">
                <a:solidFill>
                  <a:srgbClr val="0070C0"/>
                </a:solidFill>
              </a:rPr>
              <a:t>2. </a:t>
            </a:r>
            <a:r>
              <a:rPr lang="en-US" sz="4000" smtClean="0">
                <a:solidFill>
                  <a:srgbClr val="0070C0"/>
                </a:solidFill>
              </a:rPr>
              <a:t>Lệnh duyệt kí tự của xâu</a:t>
            </a:r>
            <a:endParaRPr lang="en-US" sz="4000" dirty="0">
              <a:solidFill>
                <a:srgbClr val="0070C0"/>
              </a:solidFill>
            </a:endParaRPr>
          </a:p>
        </p:txBody>
      </p:sp>
      <p:sp>
        <p:nvSpPr>
          <p:cNvPr id="2" name="Rectangle 1"/>
          <p:cNvSpPr/>
          <p:nvPr/>
        </p:nvSpPr>
        <p:spPr>
          <a:xfrm>
            <a:off x="399786" y="1685155"/>
            <a:ext cx="11361414" cy="3724096"/>
          </a:xfrm>
          <a:prstGeom prst="rect">
            <a:avLst/>
          </a:prstGeom>
        </p:spPr>
        <p:txBody>
          <a:bodyPr wrap="square">
            <a:spAutoFit/>
          </a:bodyPr>
          <a:lstStyle/>
          <a:p>
            <a:pPr marL="342900" marR="75565" lvl="0" indent="-342900" algn="just">
              <a:spcBef>
                <a:spcPts val="1200"/>
              </a:spcBef>
              <a:spcAft>
                <a:spcPts val="1200"/>
              </a:spcAft>
              <a:buFont typeface="Arial" panose="020B060402020202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Cách thứ nhất, biển i lần lượt chạy theo chỉ số của xâu kí tự s, từ 0 đến len(s) – 1. Kí tự tại chỉ số i là s[i].</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75565" lvl="0" indent="-342900" algn="just">
              <a:spcBef>
                <a:spcPts val="1200"/>
              </a:spcBef>
              <a:spcAft>
                <a:spcPts val="1200"/>
              </a:spcAft>
              <a:buFont typeface="Arial" panose="020B060402020202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Cách duyệt thứ hai duyệt theo từng kí tự của xâu s. Biến ch sẽ được gán lần lượt các kí tự của xâu s từ đầu đến cuối.</a:t>
            </a:r>
            <a:endParaRPr lang="en-US" sz="2800">
              <a:latin typeface="Times New Roman" panose="02020603050405020304" pitchFamily="18" charset="0"/>
              <a:ea typeface="Calibri" panose="020F0502020204030204" pitchFamily="34" charset="0"/>
              <a:cs typeface="Arial" panose="020B0604020202020204" pitchFamily="34" charset="0"/>
            </a:endParaRPr>
          </a:p>
          <a:p>
            <a:pPr marR="75565" algn="just">
              <a:spcBef>
                <a:spcPts val="1200"/>
              </a:spcBef>
              <a:spcAft>
                <a:spcPts val="1200"/>
              </a:spcAft>
            </a:pPr>
            <a:r>
              <a:rPr lang="en-US"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Chú ý: </a:t>
            </a:r>
            <a:r>
              <a:rPr lang="en-US" sz="2800">
                <a:latin typeface="Times New Roman" panose="02020603050405020304" pitchFamily="18" charset="0"/>
                <a:ea typeface="Times New Roman" panose="02020603050405020304" pitchFamily="18" charset="0"/>
                <a:cs typeface="Times New Roman" panose="02020603050405020304" pitchFamily="18" charset="0"/>
              </a:rPr>
              <a:t>Từ khoá </a:t>
            </a:r>
            <a:r>
              <a:rPr lang="en-US" sz="2800" b="1">
                <a:solidFill>
                  <a:schemeClr val="accent4">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tuỳ trường hợp cụ thể, hoặc là toán tử logic dùng để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kiểm tra </a:t>
            </a:r>
            <a:r>
              <a:rPr lang="en-US" sz="2800">
                <a:latin typeface="Times New Roman" panose="02020603050405020304" pitchFamily="18" charset="0"/>
                <a:ea typeface="Times New Roman" panose="02020603050405020304" pitchFamily="18" charset="0"/>
                <a:cs typeface="Times New Roman" panose="02020603050405020304" pitchFamily="18" charset="0"/>
              </a:rPr>
              <a:t>một giá trị có mặt hay không trong một vùng giá trị/danh sách/xâu, hoặc để chọn lần lượt từng phần tử trong một vùng giá trị/danh sách/xâu.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56125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7169" y="635582"/>
            <a:ext cx="6096000" cy="2034660"/>
          </a:xfrm>
          <a:prstGeom prst="rect">
            <a:avLst/>
          </a:prstGeom>
        </p:spPr>
        <p:txBody>
          <a:bodyPr>
            <a:spAutoFit/>
          </a:bodyPr>
          <a:lstStyle/>
          <a:p>
            <a:pPr marR="75565" algn="just">
              <a:lnSpc>
                <a:spcPct val="115000"/>
              </a:lnSpc>
              <a:spcAft>
                <a:spcPts val="0"/>
              </a:spcAft>
            </a:pPr>
            <a:r>
              <a:rPr lang="en-US"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a:latin typeface="Times New Roman" panose="02020603050405020304" pitchFamily="18" charset="0"/>
                <a:ea typeface="Times New Roman" panose="02020603050405020304" pitchFamily="18" charset="0"/>
                <a:cs typeface="Times New Roman" panose="02020603050405020304" pitchFamily="18" charset="0"/>
              </a:rPr>
              <a:t>in </a:t>
            </a:r>
            <a:r>
              <a:rPr lang="en-US" sz="280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“abcd”</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75565"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True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75565" algn="just">
              <a:lnSpc>
                <a:spcPct val="115000"/>
              </a:lnSpc>
              <a:spcAft>
                <a:spcPts val="0"/>
              </a:spcAft>
            </a:pPr>
            <a:r>
              <a:rPr lang="en-US"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“abc” </a:t>
            </a:r>
            <a:r>
              <a:rPr lang="en-US" sz="2800">
                <a:latin typeface="Times New Roman" panose="02020603050405020304" pitchFamily="18" charset="0"/>
                <a:ea typeface="Times New Roman" panose="02020603050405020304" pitchFamily="18" charset="0"/>
                <a:cs typeface="Times New Roman" panose="02020603050405020304" pitchFamily="18" charset="0"/>
              </a:rPr>
              <a:t>in </a:t>
            </a:r>
            <a:r>
              <a:rPr lang="en-US" sz="280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“abcd”</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75565"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Rectangle 4"/>
          <p:cNvSpPr/>
          <p:nvPr/>
        </p:nvSpPr>
        <p:spPr>
          <a:xfrm>
            <a:off x="797169" y="3444273"/>
            <a:ext cx="10574216" cy="1692771"/>
          </a:xfrm>
          <a:prstGeom prst="rect">
            <a:avLst/>
          </a:prstGeom>
        </p:spPr>
        <p:txBody>
          <a:bodyPr wrap="square">
            <a:spAutoFit/>
          </a:bodyPr>
          <a:lstStyle/>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Có thể duyệt các kí tự của xâu bằng lệnh for tương tự với danh sách. s</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in s</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trả lại giá trị True nếu s</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là xâu con của s</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85334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ntoso Theme 2">
      <a:dk1>
        <a:sysClr val="windowText" lastClr="000000"/>
      </a:dk1>
      <a:lt1>
        <a:sysClr val="window" lastClr="FFFFFF"/>
      </a:lt1>
      <a:dk2>
        <a:srgbClr val="44546A"/>
      </a:dk2>
      <a:lt2>
        <a:srgbClr val="E7E6E6"/>
      </a:lt2>
      <a:accent1>
        <a:srgbClr val="155078"/>
      </a:accent1>
      <a:accent2>
        <a:srgbClr val="0F3955"/>
      </a:accent2>
      <a:accent3>
        <a:srgbClr val="BF678E"/>
      </a:accent3>
      <a:accent4>
        <a:srgbClr val="B2606E"/>
      </a:accent4>
      <a:accent5>
        <a:srgbClr val="731F1C"/>
      </a:accent5>
      <a:accent6>
        <a:srgbClr val="666666"/>
      </a:accent6>
      <a:hlink>
        <a:srgbClr val="BF678E"/>
      </a:hlink>
      <a:folHlink>
        <a:srgbClr val="731F1C"/>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73322_Rose suite pitch deck_RVA_v3" id="{A1173EBD-D547-46AD-95A9-9B7E4968ED1F}" vid="{F580D4A0-499F-4E77-AB0C-FFDC165FCD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B9686E-60BB-426D-9902-B37A45317C63}">
  <ds:schemaRefs>
    <ds:schemaRef ds:uri="http://schemas.microsoft.com/sharepoint/v3/contenttype/forms"/>
  </ds:schemaRefs>
</ds:datastoreItem>
</file>

<file path=customXml/itemProps2.xml><?xml version="1.0" encoding="utf-8"?>
<ds:datastoreItem xmlns:ds="http://schemas.openxmlformats.org/officeDocument/2006/customXml" ds:itemID="{6578E46C-0F2F-4D8F-8685-D890AF38A480}">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D4342EA1-02DE-432C-B535-038F595FE8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Rose suite pitch deck</Template>
  <TotalTime>394</TotalTime>
  <Words>1303</Words>
  <Application>Microsoft Office PowerPoint</Application>
  <PresentationFormat>Widescreen</PresentationFormat>
  <Paragraphs>102</Paragraphs>
  <Slides>21</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Corbel</vt:lpstr>
      <vt:lpstr>Times New Roman</vt:lpstr>
      <vt:lpstr>Office Theme</vt:lpstr>
      <vt:lpstr>BÀI 24 KIỂU XÂU KÍ TỰ</vt:lpstr>
      <vt:lpstr>PowerPoint Presentation</vt:lpstr>
      <vt:lpstr>1. Xâu là một dãy kí tự</vt:lpstr>
      <vt:lpstr>PowerPoint Presentation</vt:lpstr>
      <vt:lpstr>PowerPoint Presentation</vt:lpstr>
      <vt:lpstr>PowerPoint Presentation</vt:lpstr>
      <vt:lpstr>PowerPoint Presentation</vt:lpstr>
      <vt:lpstr>2. Lệnh duyệt kí tự của xâu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KIỂU DỮ LIỆU XÂU KÍ TỰ - XỬ LÍ XÂU KÍ TỰ</dc:title>
  <dc:creator>HoangThanh Tam</dc:creator>
  <cp:lastModifiedBy>Admin</cp:lastModifiedBy>
  <cp:revision>16</cp:revision>
  <dcterms:created xsi:type="dcterms:W3CDTF">2022-01-17T11:29:52Z</dcterms:created>
  <dcterms:modified xsi:type="dcterms:W3CDTF">2025-01-14T02:50:54Z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