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4"/>
  </p:notesMasterIdLst>
  <p:sldIdLst>
    <p:sldId id="301" r:id="rId2"/>
    <p:sldId id="305" r:id="rId3"/>
    <p:sldId id="306" r:id="rId4"/>
    <p:sldId id="307" r:id="rId5"/>
    <p:sldId id="308" r:id="rId6"/>
    <p:sldId id="256" r:id="rId7"/>
    <p:sldId id="312" r:id="rId8"/>
    <p:sldId id="289" r:id="rId9"/>
    <p:sldId id="326" r:id="rId10"/>
    <p:sldId id="313" r:id="rId11"/>
    <p:sldId id="292" r:id="rId12"/>
    <p:sldId id="327" r:id="rId13"/>
    <p:sldId id="314" r:id="rId14"/>
    <p:sldId id="315" r:id="rId15"/>
    <p:sldId id="293" r:id="rId16"/>
    <p:sldId id="309" r:id="rId17"/>
    <p:sldId id="328" r:id="rId18"/>
    <p:sldId id="310" r:id="rId19"/>
    <p:sldId id="329" r:id="rId20"/>
    <p:sldId id="300" r:id="rId21"/>
    <p:sldId id="311" r:id="rId22"/>
    <p:sldId id="316" r:id="rId23"/>
    <p:sldId id="330" r:id="rId24"/>
    <p:sldId id="317" r:id="rId25"/>
    <p:sldId id="318" r:id="rId26"/>
    <p:sldId id="331" r:id="rId27"/>
    <p:sldId id="319" r:id="rId28"/>
    <p:sldId id="325" r:id="rId29"/>
    <p:sldId id="321" r:id="rId30"/>
    <p:sldId id="322" r:id="rId31"/>
    <p:sldId id="323" r:id="rId32"/>
    <p:sldId id="324" r:id="rId3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5800B"/>
    <a:srgbClr val="FF0000"/>
    <a:srgbClr val="0000FF"/>
    <a:srgbClr val="FF99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94660"/>
  </p:normalViewPr>
  <p:slideViewPr>
    <p:cSldViewPr>
      <p:cViewPr varScale="1">
        <p:scale>
          <a:sx n="66" d="100"/>
          <a:sy n="66" d="100"/>
        </p:scale>
        <p:origin x="384"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239D26A-ED85-482D-988D-214F5CFC7FF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9939" name="Rectangle 3">
            <a:extLst>
              <a:ext uri="{FF2B5EF4-FFF2-40B4-BE49-F238E27FC236}">
                <a16:creationId xmlns:a16="http://schemas.microsoft.com/office/drawing/2014/main" id="{06BEF15D-554B-4CAF-AC63-176C488D107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55B2261B-7C82-4684-87B9-AFE25AB80063}" type="datetimeFigureOut">
              <a:rPr lang="en-US"/>
              <a:pPr>
                <a:defRPr/>
              </a:pPr>
              <a:t>6/16/2022</a:t>
            </a:fld>
            <a:endParaRPr lang="en-US"/>
          </a:p>
        </p:txBody>
      </p:sp>
      <p:sp>
        <p:nvSpPr>
          <p:cNvPr id="23556" name="Rectangle 4">
            <a:extLst>
              <a:ext uri="{FF2B5EF4-FFF2-40B4-BE49-F238E27FC236}">
                <a16:creationId xmlns:a16="http://schemas.microsoft.com/office/drawing/2014/main" id="{FBE203EB-0922-467C-BCB7-08CB4414B07E}"/>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a:extLst>
              <a:ext uri="{FF2B5EF4-FFF2-40B4-BE49-F238E27FC236}">
                <a16:creationId xmlns:a16="http://schemas.microsoft.com/office/drawing/2014/main" id="{9434B198-8BE8-4DE2-8324-3081590AEA2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a:extLst>
              <a:ext uri="{FF2B5EF4-FFF2-40B4-BE49-F238E27FC236}">
                <a16:creationId xmlns:a16="http://schemas.microsoft.com/office/drawing/2014/main" id="{3B1DF840-6379-4342-AE0C-B65D60A347B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9943" name="Rectangle 7">
            <a:extLst>
              <a:ext uri="{FF2B5EF4-FFF2-40B4-BE49-F238E27FC236}">
                <a16:creationId xmlns:a16="http://schemas.microsoft.com/office/drawing/2014/main" id="{6DDDB278-E07C-4E55-A567-7142FE490DB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E0BEA73-8300-449D-ADEB-12A8799EC4F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E9554F1-A280-4AF8-896C-6FDBE8025425}"/>
              </a:ext>
            </a:extLst>
          </p:cNvPr>
          <p:cNvSpPr>
            <a:spLocks noGrp="1" noRot="1" noChangeAspect="1" noChangeArrowheads="1" noTextEdit="1"/>
          </p:cNvSpPr>
          <p:nvPr>
            <p:ph type="sldImg"/>
          </p:nvPr>
        </p:nvSpPr>
        <p:spPr>
          <a:xfrm>
            <a:off x="381000" y="685800"/>
            <a:ext cx="6096000" cy="3429000"/>
          </a:xfrm>
          <a:ln/>
        </p:spPr>
      </p:sp>
      <p:sp>
        <p:nvSpPr>
          <p:cNvPr id="24579" name="Rectangle 3">
            <a:extLst>
              <a:ext uri="{FF2B5EF4-FFF2-40B4-BE49-F238E27FC236}">
                <a16:creationId xmlns:a16="http://schemas.microsoft.com/office/drawing/2014/main" id="{8A94F1FE-F023-4DA0-B5E3-AE9F6E3F2D4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20611E6-AA96-4B60-9170-CA836ABA5BAD}"/>
              </a:ext>
            </a:extLst>
          </p:cNvPr>
          <p:cNvGrpSpPr>
            <a:grpSpLocks/>
          </p:cNvGrpSpPr>
          <p:nvPr/>
        </p:nvGrpSpPr>
        <p:grpSpPr bwMode="auto">
          <a:xfrm>
            <a:off x="1" y="0"/>
            <a:ext cx="11741151" cy="6858000"/>
            <a:chOff x="0" y="0"/>
            <a:chExt cx="5547" cy="4320"/>
          </a:xfrm>
        </p:grpSpPr>
        <p:grpSp>
          <p:nvGrpSpPr>
            <p:cNvPr id="5" name="Group 3">
              <a:extLst>
                <a:ext uri="{FF2B5EF4-FFF2-40B4-BE49-F238E27FC236}">
                  <a16:creationId xmlns:a16="http://schemas.microsoft.com/office/drawing/2014/main" id="{1EDEB51A-7047-4A26-9821-7F5042EC121A}"/>
                </a:ext>
              </a:extLst>
            </p:cNvPr>
            <p:cNvGrpSpPr>
              <a:grpSpLocks/>
            </p:cNvGrpSpPr>
            <p:nvPr userDrawn="1"/>
          </p:nvGrpSpPr>
          <p:grpSpPr bwMode="auto">
            <a:xfrm rot="-215207">
              <a:off x="3691" y="234"/>
              <a:ext cx="1857" cy="3625"/>
              <a:chOff x="3010" y="778"/>
              <a:chExt cx="1857" cy="3625"/>
            </a:xfrm>
          </p:grpSpPr>
          <p:sp>
            <p:nvSpPr>
              <p:cNvPr id="39" name="Freeform 4">
                <a:extLst>
                  <a:ext uri="{FF2B5EF4-FFF2-40B4-BE49-F238E27FC236}">
                    <a16:creationId xmlns:a16="http://schemas.microsoft.com/office/drawing/2014/main" id="{1A2C18ED-46D1-44B2-9108-E58F6660A37C}"/>
                  </a:ext>
                </a:extLst>
              </p:cNvPr>
              <p:cNvSpPr>
                <a:spLocks/>
              </p:cNvSpPr>
              <p:nvPr userDrawn="1"/>
            </p:nvSpPr>
            <p:spPr bwMode="ltGray">
              <a:xfrm rot="12185230" flipV="1">
                <a:off x="3533" y="777"/>
                <a:ext cx="1333" cy="1485"/>
              </a:xfrm>
              <a:custGeom>
                <a:avLst/>
                <a:gdLst>
                  <a:gd name="T0" fmla="*/ 2026 w 596"/>
                  <a:gd name="T1" fmla="*/ 45486 h 666"/>
                  <a:gd name="T2" fmla="*/ 725 w 596"/>
                  <a:gd name="T3" fmla="*/ 41892 h 666"/>
                  <a:gd name="T4" fmla="*/ 0 w 596"/>
                  <a:gd name="T5" fmla="*/ 35497 h 666"/>
                  <a:gd name="T6" fmla="*/ 505 w 596"/>
                  <a:gd name="T7" fmla="*/ 27294 h 666"/>
                  <a:gd name="T8" fmla="*/ 3131 w 596"/>
                  <a:gd name="T9" fmla="*/ 18569 h 666"/>
                  <a:gd name="T10" fmla="*/ 8604 w 596"/>
                  <a:gd name="T11" fmla="*/ 10310 h 666"/>
                  <a:gd name="T12" fmla="*/ 17787 w 596"/>
                  <a:gd name="T13" fmla="*/ 3804 h 666"/>
                  <a:gd name="T14" fmla="*/ 30898 w 596"/>
                  <a:gd name="T15" fmla="*/ 223 h 666"/>
                  <a:gd name="T16" fmla="*/ 47572 w 596"/>
                  <a:gd name="T17" fmla="*/ 1108 h 666"/>
                  <a:gd name="T18" fmla="*/ 60607 w 596"/>
                  <a:gd name="T19" fmla="*/ 8382 h 666"/>
                  <a:gd name="T20" fmla="*/ 69341 w 596"/>
                  <a:gd name="T21" fmla="*/ 20299 h 666"/>
                  <a:gd name="T22" fmla="*/ 73999 w 596"/>
                  <a:gd name="T23" fmla="*/ 34877 h 666"/>
                  <a:gd name="T24" fmla="*/ 74489 w 596"/>
                  <a:gd name="T25" fmla="*/ 50274 h 666"/>
                  <a:gd name="T26" fmla="*/ 70861 w 596"/>
                  <a:gd name="T27" fmla="*/ 64537 h 666"/>
                  <a:gd name="T28" fmla="*/ 63458 w 596"/>
                  <a:gd name="T29" fmla="*/ 75559 h 666"/>
                  <a:gd name="T30" fmla="*/ 52224 w 596"/>
                  <a:gd name="T31" fmla="*/ 81465 h 666"/>
                  <a:gd name="T32" fmla="*/ 48693 w 596"/>
                  <a:gd name="T33" fmla="*/ 80944 h 666"/>
                  <a:gd name="T34" fmla="*/ 55181 w 596"/>
                  <a:gd name="T35" fmla="*/ 75838 h 666"/>
                  <a:gd name="T36" fmla="*/ 60327 w 596"/>
                  <a:gd name="T37" fmla="*/ 66858 h 666"/>
                  <a:gd name="T38" fmla="*/ 63684 w 596"/>
                  <a:gd name="T39" fmla="*/ 55763 h 666"/>
                  <a:gd name="T40" fmla="*/ 65080 w 596"/>
                  <a:gd name="T41" fmla="*/ 43656 h 666"/>
                  <a:gd name="T42" fmla="*/ 64355 w 596"/>
                  <a:gd name="T43" fmla="*/ 31696 h 666"/>
                  <a:gd name="T44" fmla="*/ 60728 w 596"/>
                  <a:gd name="T45" fmla="*/ 21383 h 666"/>
                  <a:gd name="T46" fmla="*/ 54174 w 596"/>
                  <a:gd name="T47" fmla="*/ 13766 h 666"/>
                  <a:gd name="T48" fmla="*/ 42714 w 596"/>
                  <a:gd name="T49" fmla="*/ 9189 h 666"/>
                  <a:gd name="T50" fmla="*/ 30780 w 596"/>
                  <a:gd name="T51" fmla="*/ 7492 h 666"/>
                  <a:gd name="T52" fmla="*/ 21771 w 596"/>
                  <a:gd name="T53" fmla="*/ 8700 h 666"/>
                  <a:gd name="T54" fmla="*/ 15162 w 596"/>
                  <a:gd name="T55" fmla="*/ 12404 h 666"/>
                  <a:gd name="T56" fmla="*/ 10505 w 596"/>
                  <a:gd name="T57" fmla="*/ 18290 h 666"/>
                  <a:gd name="T58" fmla="*/ 7103 w 596"/>
                  <a:gd name="T59" fmla="*/ 25285 h 666"/>
                  <a:gd name="T60" fmla="*/ 4976 w 596"/>
                  <a:gd name="T61" fmla="*/ 33390 h 666"/>
                  <a:gd name="T62" fmla="*/ 3527 w 596"/>
                  <a:gd name="T63" fmla="*/ 4167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
                <a:extLst>
                  <a:ext uri="{FF2B5EF4-FFF2-40B4-BE49-F238E27FC236}">
                    <a16:creationId xmlns:a16="http://schemas.microsoft.com/office/drawing/2014/main" id="{65928789-C5BD-4476-853B-7998D8AF704E}"/>
                  </a:ext>
                </a:extLst>
              </p:cNvPr>
              <p:cNvSpPr>
                <a:spLocks/>
              </p:cNvSpPr>
              <p:nvPr userDrawn="1"/>
            </p:nvSpPr>
            <p:spPr bwMode="ltGray">
              <a:xfrm rot="12185230" flipV="1">
                <a:off x="4028" y="1801"/>
                <a:ext cx="571" cy="531"/>
              </a:xfrm>
              <a:custGeom>
                <a:avLst/>
                <a:gdLst>
                  <a:gd name="T0" fmla="*/ 0 w 257"/>
                  <a:gd name="T1" fmla="*/ 0 h 237"/>
                  <a:gd name="T2" fmla="*/ 0 w 257"/>
                  <a:gd name="T3" fmla="*/ 3148 h 237"/>
                  <a:gd name="T4" fmla="*/ 395 w 257"/>
                  <a:gd name="T5" fmla="*/ 6320 h 237"/>
                  <a:gd name="T6" fmla="*/ 700 w 257"/>
                  <a:gd name="T7" fmla="*/ 9473 h 237"/>
                  <a:gd name="T8" fmla="*/ 1293 w 257"/>
                  <a:gd name="T9" fmla="*/ 12428 h 237"/>
                  <a:gd name="T10" fmla="*/ 2173 w 257"/>
                  <a:gd name="T11" fmla="*/ 15070 h 237"/>
                  <a:gd name="T12" fmla="*/ 3233 w 257"/>
                  <a:gd name="T13" fmla="*/ 17837 h 237"/>
                  <a:gd name="T14" fmla="*/ 4550 w 257"/>
                  <a:gd name="T15" fmla="*/ 20391 h 237"/>
                  <a:gd name="T16" fmla="*/ 6121 w 257"/>
                  <a:gd name="T17" fmla="*/ 22528 h 237"/>
                  <a:gd name="T18" fmla="*/ 8061 w 257"/>
                  <a:gd name="T19" fmla="*/ 24563 h 237"/>
                  <a:gd name="T20" fmla="*/ 10331 w 257"/>
                  <a:gd name="T21" fmla="*/ 26308 h 237"/>
                  <a:gd name="T22" fmla="*/ 12766 w 257"/>
                  <a:gd name="T23" fmla="*/ 27724 h 237"/>
                  <a:gd name="T24" fmla="*/ 15761 w 257"/>
                  <a:gd name="T25" fmla="*/ 28849 h 237"/>
                  <a:gd name="T26" fmla="*/ 19005 w 257"/>
                  <a:gd name="T27" fmla="*/ 29581 h 237"/>
                  <a:gd name="T28" fmla="*/ 22638 w 257"/>
                  <a:gd name="T29" fmla="*/ 29985 h 237"/>
                  <a:gd name="T30" fmla="*/ 26464 w 257"/>
                  <a:gd name="T31" fmla="*/ 29864 h 237"/>
                  <a:gd name="T32" fmla="*/ 30916 w 257"/>
                  <a:gd name="T33" fmla="*/ 29355 h 237"/>
                  <a:gd name="T34" fmla="*/ 26948 w 257"/>
                  <a:gd name="T35" fmla="*/ 28723 h 237"/>
                  <a:gd name="T36" fmla="*/ 23438 w 257"/>
                  <a:gd name="T37" fmla="*/ 27845 h 237"/>
                  <a:gd name="T38" fmla="*/ 20467 w 257"/>
                  <a:gd name="T39" fmla="*/ 26812 h 237"/>
                  <a:gd name="T40" fmla="*/ 17810 w 257"/>
                  <a:gd name="T41" fmla="*/ 25802 h 237"/>
                  <a:gd name="T42" fmla="*/ 15377 w 257"/>
                  <a:gd name="T43" fmla="*/ 24397 h 237"/>
                  <a:gd name="T44" fmla="*/ 13482 w 257"/>
                  <a:gd name="T45" fmla="*/ 23037 h 237"/>
                  <a:gd name="T46" fmla="*/ 11689 w 257"/>
                  <a:gd name="T47" fmla="*/ 21390 h 237"/>
                  <a:gd name="T48" fmla="*/ 10109 w 257"/>
                  <a:gd name="T49" fmla="*/ 19582 h 237"/>
                  <a:gd name="T50" fmla="*/ 8654 w 257"/>
                  <a:gd name="T51" fmla="*/ 17837 h 237"/>
                  <a:gd name="T52" fmla="*/ 7361 w 257"/>
                  <a:gd name="T53" fmla="*/ 15802 h 237"/>
                  <a:gd name="T54" fmla="*/ 6283 w 257"/>
                  <a:gd name="T55" fmla="*/ 13553 h 237"/>
                  <a:gd name="T56" fmla="*/ 5188 w 257"/>
                  <a:gd name="T57" fmla="*/ 11113 h 237"/>
                  <a:gd name="T58" fmla="*/ 3948 w 257"/>
                  <a:gd name="T59" fmla="*/ 8740 h 237"/>
                  <a:gd name="T60" fmla="*/ 2755 w 257"/>
                  <a:gd name="T61" fmla="*/ 5928 h 237"/>
                  <a:gd name="T62" fmla="*/ 1455 w 257"/>
                  <a:gd name="T63" fmla="*/ 30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
                <a:extLst>
                  <a:ext uri="{FF2B5EF4-FFF2-40B4-BE49-F238E27FC236}">
                    <a16:creationId xmlns:a16="http://schemas.microsoft.com/office/drawing/2014/main" id="{91115550-5EDF-4ED5-9148-8B202DD4F6EC}"/>
                  </a:ext>
                </a:extLst>
              </p:cNvPr>
              <p:cNvSpPr>
                <a:spLocks/>
              </p:cNvSpPr>
              <p:nvPr userDrawn="1"/>
            </p:nvSpPr>
            <p:spPr bwMode="ltGray">
              <a:xfrm rot="12185230" flipV="1">
                <a:off x="3638" y="2166"/>
                <a:ext cx="277" cy="249"/>
              </a:xfrm>
              <a:custGeom>
                <a:avLst/>
                <a:gdLst>
                  <a:gd name="T0" fmla="*/ 9565 w 124"/>
                  <a:gd name="T1" fmla="*/ 0 h 110"/>
                  <a:gd name="T2" fmla="*/ 15414 w 124"/>
                  <a:gd name="T3" fmla="*/ 14501 h 110"/>
                  <a:gd name="T4" fmla="*/ 14916 w 124"/>
                  <a:gd name="T5" fmla="*/ 14383 h 110"/>
                  <a:gd name="T6" fmla="*/ 13298 w 124"/>
                  <a:gd name="T7" fmla="*/ 14152 h 110"/>
                  <a:gd name="T8" fmla="*/ 11078 w 124"/>
                  <a:gd name="T9" fmla="*/ 13604 h 110"/>
                  <a:gd name="T10" fmla="*/ 8473 w 124"/>
                  <a:gd name="T11" fmla="*/ 13317 h 110"/>
                  <a:gd name="T12" fmla="*/ 5629 w 124"/>
                  <a:gd name="T13" fmla="*/ 13073 h 110"/>
                  <a:gd name="T14" fmla="*/ 3110 w 124"/>
                  <a:gd name="T15" fmla="*/ 13211 h 110"/>
                  <a:gd name="T16" fmla="*/ 1128 w 124"/>
                  <a:gd name="T17" fmla="*/ 13733 h 110"/>
                  <a:gd name="T18" fmla="*/ 0 w 124"/>
                  <a:gd name="T19" fmla="*/ 14813 h 110"/>
                  <a:gd name="T20" fmla="*/ 505 w 124"/>
                  <a:gd name="T21" fmla="*/ 13211 h 110"/>
                  <a:gd name="T22" fmla="*/ 994 w 124"/>
                  <a:gd name="T23" fmla="*/ 11950 h 110"/>
                  <a:gd name="T24" fmla="*/ 1997 w 124"/>
                  <a:gd name="T25" fmla="*/ 11053 h 110"/>
                  <a:gd name="T26" fmla="*/ 3110 w 124"/>
                  <a:gd name="T27" fmla="*/ 10218 h 110"/>
                  <a:gd name="T28" fmla="*/ 4461 w 124"/>
                  <a:gd name="T29" fmla="*/ 9684 h 110"/>
                  <a:gd name="T30" fmla="*/ 5853 w 124"/>
                  <a:gd name="T31" fmla="*/ 9557 h 110"/>
                  <a:gd name="T32" fmla="*/ 7345 w 124"/>
                  <a:gd name="T33" fmla="*/ 9557 h 110"/>
                  <a:gd name="T34" fmla="*/ 8962 w 124"/>
                  <a:gd name="T35" fmla="*/ 9976 h 110"/>
                  <a:gd name="T36" fmla="*/ 9063 w 124"/>
                  <a:gd name="T37" fmla="*/ 9557 h 110"/>
                  <a:gd name="T38" fmla="*/ 8663 w 124"/>
                  <a:gd name="T39" fmla="*/ 7538 h 110"/>
                  <a:gd name="T40" fmla="*/ 8339 w 124"/>
                  <a:gd name="T41" fmla="*/ 5114 h 110"/>
                  <a:gd name="T42" fmla="*/ 8069 w 124"/>
                  <a:gd name="T43" fmla="*/ 4047 h 110"/>
                  <a:gd name="T44" fmla="*/ 7850 w 124"/>
                  <a:gd name="T45" fmla="*/ 4047 h 110"/>
                  <a:gd name="T46" fmla="*/ 7571 w 124"/>
                  <a:gd name="T47" fmla="*/ 3909 h 110"/>
                  <a:gd name="T48" fmla="*/ 7345 w 124"/>
                  <a:gd name="T49" fmla="*/ 3515 h 110"/>
                  <a:gd name="T50" fmla="*/ 7066 w 124"/>
                  <a:gd name="T51" fmla="*/ 3094 h 110"/>
                  <a:gd name="T52" fmla="*/ 7066 w 124"/>
                  <a:gd name="T53" fmla="*/ 2551 h 110"/>
                  <a:gd name="T54" fmla="*/ 7345 w 124"/>
                  <a:gd name="T55" fmla="*/ 1890 h 110"/>
                  <a:gd name="T56" fmla="*/ 8169 w 124"/>
                  <a:gd name="T57" fmla="*/ 1082 h 110"/>
                  <a:gd name="T58" fmla="*/ 956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
                <a:extLst>
                  <a:ext uri="{FF2B5EF4-FFF2-40B4-BE49-F238E27FC236}">
                    <a16:creationId xmlns:a16="http://schemas.microsoft.com/office/drawing/2014/main" id="{459C979F-2935-47A4-803E-8D7721264CB1}"/>
                  </a:ext>
                </a:extLst>
              </p:cNvPr>
              <p:cNvSpPr>
                <a:spLocks/>
              </p:cNvSpPr>
              <p:nvPr userDrawn="1"/>
            </p:nvSpPr>
            <p:spPr bwMode="ltGray">
              <a:xfrm rot="12185230" flipV="1">
                <a:off x="3978" y="976"/>
                <a:ext cx="245" cy="347"/>
              </a:xfrm>
              <a:custGeom>
                <a:avLst/>
                <a:gdLst>
                  <a:gd name="T0" fmla="*/ 0 w 109"/>
                  <a:gd name="T1" fmla="*/ 0 h 156"/>
                  <a:gd name="T2" fmla="*/ 636 w 109"/>
                  <a:gd name="T3" fmla="*/ 98 h 156"/>
                  <a:gd name="T4" fmla="*/ 2293 w 109"/>
                  <a:gd name="T5" fmla="*/ 583 h 156"/>
                  <a:gd name="T6" fmla="*/ 4770 w 109"/>
                  <a:gd name="T7" fmla="*/ 1464 h 156"/>
                  <a:gd name="T8" fmla="*/ 7447 w 109"/>
                  <a:gd name="T9" fmla="*/ 2885 h 156"/>
                  <a:gd name="T10" fmla="*/ 10029 w 109"/>
                  <a:gd name="T11" fmla="*/ 5338 h 156"/>
                  <a:gd name="T12" fmla="*/ 12398 w 109"/>
                  <a:gd name="T13" fmla="*/ 8595 h 156"/>
                  <a:gd name="T14" fmla="*/ 13832 w 109"/>
                  <a:gd name="T15" fmla="*/ 13077 h 156"/>
                  <a:gd name="T16" fmla="*/ 14059 w 109"/>
                  <a:gd name="T17" fmla="*/ 18896 h 156"/>
                  <a:gd name="T18" fmla="*/ 13524 w 109"/>
                  <a:gd name="T19" fmla="*/ 18896 h 156"/>
                  <a:gd name="T20" fmla="*/ 12787 w 109"/>
                  <a:gd name="T21" fmla="*/ 18896 h 156"/>
                  <a:gd name="T22" fmla="*/ 11994 w 109"/>
                  <a:gd name="T23" fmla="*/ 18896 h 156"/>
                  <a:gd name="T24" fmla="*/ 11252 w 109"/>
                  <a:gd name="T25" fmla="*/ 18678 h 156"/>
                  <a:gd name="T26" fmla="*/ 10438 w 109"/>
                  <a:gd name="T27" fmla="*/ 18509 h 156"/>
                  <a:gd name="T28" fmla="*/ 9519 w 109"/>
                  <a:gd name="T29" fmla="*/ 18193 h 156"/>
                  <a:gd name="T30" fmla="*/ 8492 w 109"/>
                  <a:gd name="T31" fmla="*/ 17575 h 156"/>
                  <a:gd name="T32" fmla="*/ 7447 w 109"/>
                  <a:gd name="T33" fmla="*/ 16818 h 156"/>
                  <a:gd name="T34" fmla="*/ 6815 w 109"/>
                  <a:gd name="T35" fmla="*/ 15255 h 156"/>
                  <a:gd name="T36" fmla="*/ 6815 w 109"/>
                  <a:gd name="T37" fmla="*/ 13437 h 156"/>
                  <a:gd name="T38" fmla="*/ 7224 w 109"/>
                  <a:gd name="T39" fmla="*/ 11658 h 156"/>
                  <a:gd name="T40" fmla="*/ 7629 w 109"/>
                  <a:gd name="T41" fmla="*/ 9698 h 156"/>
                  <a:gd name="T42" fmla="*/ 7224 w 109"/>
                  <a:gd name="T43" fmla="*/ 7516 h 156"/>
                  <a:gd name="T44" fmla="*/ 6199 w 109"/>
                  <a:gd name="T45" fmla="*/ 5241 h 156"/>
                  <a:gd name="T46" fmla="*/ 4005 w 109"/>
                  <a:gd name="T47" fmla="*/ 2760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
                <a:extLst>
                  <a:ext uri="{FF2B5EF4-FFF2-40B4-BE49-F238E27FC236}">
                    <a16:creationId xmlns:a16="http://schemas.microsoft.com/office/drawing/2014/main" id="{FDAB0544-2D8D-4101-9110-3A179778A6B3}"/>
                  </a:ext>
                </a:extLst>
              </p:cNvPr>
              <p:cNvSpPr>
                <a:spLocks/>
              </p:cNvSpPr>
              <p:nvPr userDrawn="1"/>
            </p:nvSpPr>
            <p:spPr bwMode="ltGray">
              <a:xfrm rot="12185230" flipV="1">
                <a:off x="3844" y="2207"/>
                <a:ext cx="103" cy="209"/>
              </a:xfrm>
              <a:custGeom>
                <a:avLst/>
                <a:gdLst>
                  <a:gd name="T0" fmla="*/ 3896 w 46"/>
                  <a:gd name="T1" fmla="*/ 0 h 94"/>
                  <a:gd name="T2" fmla="*/ 2537 w 46"/>
                  <a:gd name="T3" fmla="*/ 4574 h 94"/>
                  <a:gd name="T4" fmla="*/ 1910 w 46"/>
                  <a:gd name="T5" fmla="*/ 7508 h 94"/>
                  <a:gd name="T6" fmla="*/ 1404 w 46"/>
                  <a:gd name="T7" fmla="*/ 9552 h 94"/>
                  <a:gd name="T8" fmla="*/ 0 w 46"/>
                  <a:gd name="T9" fmla="*/ 11366 h 94"/>
                  <a:gd name="T10" fmla="*/ 1505 w 46"/>
                  <a:gd name="T11" fmla="*/ 10648 h 94"/>
                  <a:gd name="T12" fmla="*/ 2918 w 46"/>
                  <a:gd name="T13" fmla="*/ 9674 h 94"/>
                  <a:gd name="T14" fmla="*/ 4051 w 46"/>
                  <a:gd name="T15" fmla="*/ 8311 h 94"/>
                  <a:gd name="T16" fmla="*/ 5074 w 46"/>
                  <a:gd name="T17" fmla="*/ 6890 h 94"/>
                  <a:gd name="T18" fmla="*/ 5681 w 46"/>
                  <a:gd name="T19" fmla="*/ 5330 h 94"/>
                  <a:gd name="T20" fmla="*/ 5806 w 46"/>
                  <a:gd name="T21" fmla="*/ 3637 h 94"/>
                  <a:gd name="T22" fmla="*/ 5275 w 46"/>
                  <a:gd name="T23" fmla="*/ 1779 h 94"/>
                  <a:gd name="T24" fmla="*/ 3896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
                <a:extLst>
                  <a:ext uri="{FF2B5EF4-FFF2-40B4-BE49-F238E27FC236}">
                    <a16:creationId xmlns:a16="http://schemas.microsoft.com/office/drawing/2014/main" id="{AAB207AC-7001-4B2F-95ED-96CFC3D2460C}"/>
                  </a:ext>
                </a:extLst>
              </p:cNvPr>
              <p:cNvSpPr>
                <a:spLocks/>
              </p:cNvSpPr>
              <p:nvPr userDrawn="1"/>
            </p:nvSpPr>
            <p:spPr bwMode="ltGray">
              <a:xfrm rot="12185230" flipV="1">
                <a:off x="3894" y="1325"/>
                <a:ext cx="120" cy="90"/>
              </a:xfrm>
              <a:custGeom>
                <a:avLst/>
                <a:gdLst>
                  <a:gd name="T0" fmla="*/ 0 w 54"/>
                  <a:gd name="T1" fmla="*/ 0 h 40"/>
                  <a:gd name="T2" fmla="*/ 98 w 54"/>
                  <a:gd name="T3" fmla="*/ 126 h 40"/>
                  <a:gd name="T4" fmla="*/ 702 w 54"/>
                  <a:gd name="T5" fmla="*/ 410 h 40"/>
                  <a:gd name="T6" fmla="*/ 1560 w 54"/>
                  <a:gd name="T7" fmla="*/ 1049 h 40"/>
                  <a:gd name="T8" fmla="*/ 2533 w 54"/>
                  <a:gd name="T9" fmla="*/ 1559 h 40"/>
                  <a:gd name="T10" fmla="*/ 3467 w 54"/>
                  <a:gd name="T11" fmla="*/ 1969 h 40"/>
                  <a:gd name="T12" fmla="*/ 4562 w 54"/>
                  <a:gd name="T13" fmla="*/ 2212 h 40"/>
                  <a:gd name="T14" fmla="*/ 5531 w 54"/>
                  <a:gd name="T15" fmla="*/ 2360 h 40"/>
                  <a:gd name="T16" fmla="*/ 6509 w 54"/>
                  <a:gd name="T17" fmla="*/ 2077 h 40"/>
                  <a:gd name="T18" fmla="*/ 6384 w 54"/>
                  <a:gd name="T19" fmla="*/ 3236 h 40"/>
                  <a:gd name="T20" fmla="*/ 6024 w 54"/>
                  <a:gd name="T21" fmla="*/ 4284 h 40"/>
                  <a:gd name="T22" fmla="*/ 5313 w 54"/>
                  <a:gd name="T23" fmla="*/ 4977 h 40"/>
                  <a:gd name="T24" fmla="*/ 4436 w 54"/>
                  <a:gd name="T25" fmla="*/ 5204 h 40"/>
                  <a:gd name="T26" fmla="*/ 3369 w 54"/>
                  <a:gd name="T27" fmla="*/ 5083 h 40"/>
                  <a:gd name="T28" fmla="*/ 2271 w 54"/>
                  <a:gd name="T29" fmla="*/ 4156 h 40"/>
                  <a:gd name="T30" fmla="*/ 1196 w 54"/>
                  <a:gd name="T31" fmla="*/ 2588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
                <a:extLst>
                  <a:ext uri="{FF2B5EF4-FFF2-40B4-BE49-F238E27FC236}">
                    <a16:creationId xmlns:a16="http://schemas.microsoft.com/office/drawing/2014/main" id="{203E8101-08CB-42CD-BEC0-C867378B01E2}"/>
                  </a:ext>
                </a:extLst>
              </p:cNvPr>
              <p:cNvSpPr>
                <a:spLocks/>
              </p:cNvSpPr>
              <p:nvPr userDrawn="1"/>
            </p:nvSpPr>
            <p:spPr bwMode="ltGray">
              <a:xfrm rot="12185230" flipV="1">
                <a:off x="3010" y="2344"/>
                <a:ext cx="330" cy="2059"/>
              </a:xfrm>
              <a:custGeom>
                <a:avLst/>
                <a:gdLst>
                  <a:gd name="T0" fmla="*/ 0 w 149"/>
                  <a:gd name="T1" fmla="*/ 0 h 704"/>
                  <a:gd name="T2" fmla="*/ 695 w 149"/>
                  <a:gd name="T3" fmla="*/ 3875 h 704"/>
                  <a:gd name="T4" fmla="*/ 1878 w 149"/>
                  <a:gd name="T5" fmla="*/ 8786 h 704"/>
                  <a:gd name="T6" fmla="*/ 3291 w 149"/>
                  <a:gd name="T7" fmla="*/ 15013 h 704"/>
                  <a:gd name="T8" fmla="*/ 4857 w 149"/>
                  <a:gd name="T9" fmla="*/ 23114 h 704"/>
                  <a:gd name="T10" fmla="*/ 6813 w 149"/>
                  <a:gd name="T11" fmla="*/ 33146 h 704"/>
                  <a:gd name="T12" fmla="*/ 8638 w 149"/>
                  <a:gd name="T13" fmla="*/ 43909 h 704"/>
                  <a:gd name="T14" fmla="*/ 10398 w 149"/>
                  <a:gd name="T15" fmla="*/ 56269 h 704"/>
                  <a:gd name="T16" fmla="*/ 11767 w 149"/>
                  <a:gd name="T17" fmla="*/ 70606 h 704"/>
                  <a:gd name="T18" fmla="*/ 13209 w 149"/>
                  <a:gd name="T19" fmla="*/ 85840 h 704"/>
                  <a:gd name="T20" fmla="*/ 14166 w 149"/>
                  <a:gd name="T21" fmla="*/ 103400 h 704"/>
                  <a:gd name="T22" fmla="*/ 14657 w 149"/>
                  <a:gd name="T23" fmla="*/ 122639 h 704"/>
                  <a:gd name="T24" fmla="*/ 14872 w 149"/>
                  <a:gd name="T25" fmla="*/ 142750 h 704"/>
                  <a:gd name="T26" fmla="*/ 14166 w 149"/>
                  <a:gd name="T27" fmla="*/ 165220 h 704"/>
                  <a:gd name="T28" fmla="*/ 12852 w 149"/>
                  <a:gd name="T29" fmla="*/ 189010 h 704"/>
                  <a:gd name="T30" fmla="*/ 10874 w 149"/>
                  <a:gd name="T31" fmla="*/ 214028 h 704"/>
                  <a:gd name="T32" fmla="*/ 7887 w 149"/>
                  <a:gd name="T33" fmla="*/ 241599 h 704"/>
                  <a:gd name="T34" fmla="*/ 4571 w 149"/>
                  <a:gd name="T35" fmla="*/ 272847 h 704"/>
                  <a:gd name="T36" fmla="*/ 2496 w 149"/>
                  <a:gd name="T37" fmla="*/ 301766 h 704"/>
                  <a:gd name="T38" fmla="*/ 1183 w 149"/>
                  <a:gd name="T39" fmla="*/ 328463 h 704"/>
                  <a:gd name="T40" fmla="*/ 695 w 149"/>
                  <a:gd name="T41" fmla="*/ 354151 h 704"/>
                  <a:gd name="T42" fmla="*/ 695 w 149"/>
                  <a:gd name="T43" fmla="*/ 378572 h 704"/>
                  <a:gd name="T44" fmla="*/ 966 w 149"/>
                  <a:gd name="T45" fmla="*/ 401265 h 704"/>
                  <a:gd name="T46" fmla="*/ 1446 w 149"/>
                  <a:gd name="T47" fmla="*/ 421180 h 704"/>
                  <a:gd name="T48" fmla="*/ 1663 w 149"/>
                  <a:gd name="T49" fmla="*/ 440641 h 704"/>
                  <a:gd name="T50" fmla="*/ 4857 w 149"/>
                  <a:gd name="T51" fmla="*/ 430606 h 704"/>
                  <a:gd name="T52" fmla="*/ 4571 w 149"/>
                  <a:gd name="T53" fmla="*/ 425628 h 704"/>
                  <a:gd name="T54" fmla="*/ 4257 w 149"/>
                  <a:gd name="T55" fmla="*/ 411291 h 704"/>
                  <a:gd name="T56" fmla="*/ 3900 w 149"/>
                  <a:gd name="T57" fmla="*/ 389256 h 704"/>
                  <a:gd name="T58" fmla="*/ 4159 w 149"/>
                  <a:gd name="T59" fmla="*/ 359933 h 704"/>
                  <a:gd name="T60" fmla="*/ 4857 w 149"/>
                  <a:gd name="T61" fmla="*/ 324880 h 704"/>
                  <a:gd name="T62" fmla="*/ 6813 w 149"/>
                  <a:gd name="T63" fmla="*/ 284856 h 704"/>
                  <a:gd name="T64" fmla="*/ 10124 w 149"/>
                  <a:gd name="T65" fmla="*/ 241599 h 704"/>
                  <a:gd name="T66" fmla="*/ 15231 w 149"/>
                  <a:gd name="T67" fmla="*/ 195819 h 704"/>
                  <a:gd name="T68" fmla="*/ 16894 w 149"/>
                  <a:gd name="T69" fmla="*/ 174646 h 704"/>
                  <a:gd name="T70" fmla="*/ 17590 w 149"/>
                  <a:gd name="T71" fmla="*/ 147008 h 704"/>
                  <a:gd name="T72" fmla="*/ 17012 w 149"/>
                  <a:gd name="T73" fmla="*/ 115111 h 704"/>
                  <a:gd name="T74" fmla="*/ 15446 w 149"/>
                  <a:gd name="T75" fmla="*/ 83863 h 704"/>
                  <a:gd name="T76" fmla="*/ 12852 w 149"/>
                  <a:gd name="T77" fmla="*/ 53265 h 704"/>
                  <a:gd name="T78" fmla="*/ 9526 w 149"/>
                  <a:gd name="T79" fmla="*/ 27595 h 704"/>
                  <a:gd name="T80" fmla="*/ 5169 w 149"/>
                  <a:gd name="T81" fmla="*/ 878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11">
              <a:extLst>
                <a:ext uri="{FF2B5EF4-FFF2-40B4-BE49-F238E27FC236}">
                  <a16:creationId xmlns:a16="http://schemas.microsoft.com/office/drawing/2014/main" id="{9399C7E6-53BF-495E-B55C-D1C269557F73}"/>
                </a:ext>
              </a:extLst>
            </p:cNvPr>
            <p:cNvSpPr>
              <a:spLocks/>
            </p:cNvSpPr>
            <p:nvPr userDrawn="1"/>
          </p:nvSpPr>
          <p:spPr bwMode="ltGray">
            <a:xfrm rot="373331" flipH="1">
              <a:off x="22" y="1957"/>
              <a:ext cx="323" cy="649"/>
            </a:xfrm>
            <a:custGeom>
              <a:avLst/>
              <a:gdLst>
                <a:gd name="T0" fmla="*/ 24248 w 128"/>
                <a:gd name="T1" fmla="*/ 0 h 217"/>
                <a:gd name="T2" fmla="*/ 27127 w 128"/>
                <a:gd name="T3" fmla="*/ 6475 h 217"/>
                <a:gd name="T4" fmla="*/ 29681 w 128"/>
                <a:gd name="T5" fmla="*/ 19365 h 217"/>
                <a:gd name="T6" fmla="*/ 31704 w 128"/>
                <a:gd name="T7" fmla="*/ 35931 h 217"/>
                <a:gd name="T8" fmla="*/ 33055 w 128"/>
                <a:gd name="T9" fmla="*/ 55781 h 217"/>
                <a:gd name="T10" fmla="*/ 32762 w 128"/>
                <a:gd name="T11" fmla="*/ 79456 h 217"/>
                <a:gd name="T12" fmla="*/ 29966 w 128"/>
                <a:gd name="T13" fmla="*/ 103849 h 217"/>
                <a:gd name="T14" fmla="*/ 24248 w 128"/>
                <a:gd name="T15" fmla="*/ 129450 h 217"/>
                <a:gd name="T16" fmla="*/ 15441 w 128"/>
                <a:gd name="T17" fmla="*/ 155290 h 217"/>
                <a:gd name="T18" fmla="*/ 12698 w 128"/>
                <a:gd name="T19" fmla="*/ 152401 h 217"/>
                <a:gd name="T20" fmla="*/ 9819 w 128"/>
                <a:gd name="T21" fmla="*/ 150263 h 217"/>
                <a:gd name="T22" fmla="*/ 6763 w 128"/>
                <a:gd name="T23" fmla="*/ 146650 h 217"/>
                <a:gd name="T24" fmla="*/ 4096 w 128"/>
                <a:gd name="T25" fmla="*/ 143761 h 217"/>
                <a:gd name="T26" fmla="*/ 2024 w 128"/>
                <a:gd name="T27" fmla="*/ 140262 h 217"/>
                <a:gd name="T28" fmla="*/ 527 w 128"/>
                <a:gd name="T29" fmla="*/ 135925 h 217"/>
                <a:gd name="T30" fmla="*/ 0 w 128"/>
                <a:gd name="T31" fmla="*/ 130898 h 217"/>
                <a:gd name="T32" fmla="*/ 318 w 128"/>
                <a:gd name="T33" fmla="*/ 127285 h 217"/>
                <a:gd name="T34" fmla="*/ 3356 w 128"/>
                <a:gd name="T35" fmla="*/ 122257 h 217"/>
                <a:gd name="T36" fmla="*/ 7457 w 128"/>
                <a:gd name="T37" fmla="*/ 115378 h 217"/>
                <a:gd name="T38" fmla="*/ 11875 w 128"/>
                <a:gd name="T39" fmla="*/ 107462 h 217"/>
                <a:gd name="T40" fmla="*/ 16264 w 128"/>
                <a:gd name="T41" fmla="*/ 95932 h 217"/>
                <a:gd name="T42" fmla="*/ 20357 w 128"/>
                <a:gd name="T43" fmla="*/ 80171 h 217"/>
                <a:gd name="T44" fmla="*/ 23523 w 128"/>
                <a:gd name="T45" fmla="*/ 59367 h 217"/>
                <a:gd name="T46" fmla="*/ 25050 w 128"/>
                <a:gd name="T47" fmla="*/ 33042 h 217"/>
                <a:gd name="T48" fmla="*/ 2424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2">
              <a:extLst>
                <a:ext uri="{FF2B5EF4-FFF2-40B4-BE49-F238E27FC236}">
                  <a16:creationId xmlns:a16="http://schemas.microsoft.com/office/drawing/2014/main" id="{3240F470-6565-4DC7-BB79-5233C2B1F9E1}"/>
                </a:ext>
              </a:extLst>
            </p:cNvPr>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3">
              <a:extLst>
                <a:ext uri="{FF2B5EF4-FFF2-40B4-BE49-F238E27FC236}">
                  <a16:creationId xmlns:a16="http://schemas.microsoft.com/office/drawing/2014/main" id="{5A76B60A-4F87-4995-A5FB-06A9486433DA}"/>
                </a:ext>
              </a:extLst>
            </p:cNvPr>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a:extLst>
                <a:ext uri="{FF2B5EF4-FFF2-40B4-BE49-F238E27FC236}">
                  <a16:creationId xmlns:a16="http://schemas.microsoft.com/office/drawing/2014/main" id="{E98C20FE-F5BC-46D8-934E-E0A7F4F8CC67}"/>
                </a:ext>
              </a:extLst>
            </p:cNvPr>
            <p:cNvSpPr>
              <a:spLocks/>
            </p:cNvSpPr>
            <p:nvPr userDrawn="1"/>
          </p:nvSpPr>
          <p:spPr bwMode="ltGray">
            <a:xfrm rot="373331" flipH="1">
              <a:off x="898" y="2855"/>
              <a:ext cx="354" cy="464"/>
            </a:xfrm>
            <a:custGeom>
              <a:avLst/>
              <a:gdLst>
                <a:gd name="T0" fmla="*/ 57581 w 117"/>
                <a:gd name="T1" fmla="*/ 0 h 132"/>
                <a:gd name="T2" fmla="*/ 0 w 117"/>
                <a:gd name="T3" fmla="*/ 47163 h 132"/>
                <a:gd name="T4" fmla="*/ 2269 w 117"/>
                <a:gd name="T5" fmla="*/ 48868 h 132"/>
                <a:gd name="T6" fmla="*/ 10638 w 117"/>
                <a:gd name="T7" fmla="*/ 54812 h 132"/>
                <a:gd name="T8" fmla="*/ 22299 w 117"/>
                <a:gd name="T9" fmla="*/ 68110 h 132"/>
                <a:gd name="T10" fmla="*/ 35291 w 117"/>
                <a:gd name="T11" fmla="*/ 88557 h 132"/>
                <a:gd name="T12" fmla="*/ 50716 w 117"/>
                <a:gd name="T13" fmla="*/ 116963 h 132"/>
                <a:gd name="T14" fmla="*/ 64458 w 117"/>
                <a:gd name="T15" fmla="*/ 150846 h 132"/>
                <a:gd name="T16" fmla="*/ 78361 w 117"/>
                <a:gd name="T17" fmla="*/ 194191 h 132"/>
                <a:gd name="T18" fmla="*/ 88990 w 117"/>
                <a:gd name="T19" fmla="*/ 249003 h 132"/>
                <a:gd name="T20" fmla="*/ 89741 w 117"/>
                <a:gd name="T21" fmla="*/ 226418 h 132"/>
                <a:gd name="T22" fmla="*/ 88249 w 117"/>
                <a:gd name="T23" fmla="*/ 201840 h 132"/>
                <a:gd name="T24" fmla="*/ 82875 w 117"/>
                <a:gd name="T25" fmla="*/ 169613 h 132"/>
                <a:gd name="T26" fmla="*/ 76083 w 117"/>
                <a:gd name="T27" fmla="*/ 139552 h 132"/>
                <a:gd name="T28" fmla="*/ 68219 w 117"/>
                <a:gd name="T29" fmla="*/ 109451 h 132"/>
                <a:gd name="T30" fmla="*/ 59826 w 117"/>
                <a:gd name="T31" fmla="*/ 84740 h 132"/>
                <a:gd name="T32" fmla="*/ 51466 w 117"/>
                <a:gd name="T33" fmla="*/ 68110 h 132"/>
                <a:gd name="T34" fmla="*/ 44344 w 117"/>
                <a:gd name="T35" fmla="*/ 60151 h 132"/>
                <a:gd name="T36" fmla="*/ 52958 w 117"/>
                <a:gd name="T37" fmla="*/ 54812 h 132"/>
                <a:gd name="T38" fmla="*/ 60604 w 117"/>
                <a:gd name="T39" fmla="*/ 52513 h 132"/>
                <a:gd name="T40" fmla="*/ 68219 w 117"/>
                <a:gd name="T41" fmla="*/ 48868 h 132"/>
                <a:gd name="T42" fmla="*/ 75341 w 117"/>
                <a:gd name="T43" fmla="*/ 47163 h 132"/>
                <a:gd name="T44" fmla="*/ 80633 w 117"/>
                <a:gd name="T45" fmla="*/ 45040 h 132"/>
                <a:gd name="T46" fmla="*/ 83644 w 117"/>
                <a:gd name="T47" fmla="*/ 41394 h 132"/>
                <a:gd name="T48" fmla="*/ 86748 w 117"/>
                <a:gd name="T49" fmla="*/ 39700 h 132"/>
                <a:gd name="T50" fmla="*/ 87499 w 117"/>
                <a:gd name="T51" fmla="*/ 39700 h 132"/>
                <a:gd name="T52" fmla="*/ 5758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a:extLst>
                <a:ext uri="{FF2B5EF4-FFF2-40B4-BE49-F238E27FC236}">
                  <a16:creationId xmlns:a16="http://schemas.microsoft.com/office/drawing/2014/main" id="{0B46054F-7E72-4010-A36B-F00CE96BC26E}"/>
                </a:ext>
              </a:extLst>
            </p:cNvPr>
            <p:cNvSpPr>
              <a:spLocks/>
            </p:cNvSpPr>
            <p:nvPr userDrawn="1"/>
          </p:nvSpPr>
          <p:spPr bwMode="ltGray">
            <a:xfrm rot="373331" flipH="1">
              <a:off x="799" y="2979"/>
              <a:ext cx="87" cy="274"/>
            </a:xfrm>
            <a:custGeom>
              <a:avLst/>
              <a:gdLst>
                <a:gd name="T0" fmla="*/ 21141 w 29"/>
                <a:gd name="T1" fmla="*/ 0 h 77"/>
                <a:gd name="T2" fmla="*/ 16767 w 29"/>
                <a:gd name="T3" fmla="*/ 0 h 77"/>
                <a:gd name="T4" fmla="*/ 11664 w 29"/>
                <a:gd name="T5" fmla="*/ 8014 h 77"/>
                <a:gd name="T6" fmla="*/ 6561 w 29"/>
                <a:gd name="T7" fmla="*/ 18298 h 77"/>
                <a:gd name="T8" fmla="*/ 2916 w 29"/>
                <a:gd name="T9" fmla="*/ 38798 h 77"/>
                <a:gd name="T10" fmla="*/ 729 w 29"/>
                <a:gd name="T11" fmla="*/ 61095 h 77"/>
                <a:gd name="T12" fmla="*/ 0 w 29"/>
                <a:gd name="T13" fmla="*/ 89626 h 77"/>
                <a:gd name="T14" fmla="*/ 2187 w 29"/>
                <a:gd name="T15" fmla="*/ 122193 h 77"/>
                <a:gd name="T16" fmla="*/ 8019 w 29"/>
                <a:gd name="T17" fmla="*/ 156305 h 77"/>
                <a:gd name="T18" fmla="*/ 10935 w 29"/>
                <a:gd name="T19" fmla="*/ 107910 h 77"/>
                <a:gd name="T20" fmla="*/ 13851 w 29"/>
                <a:gd name="T21" fmla="*/ 75343 h 77"/>
                <a:gd name="T22" fmla="*/ 16767 w 29"/>
                <a:gd name="T23" fmla="*/ 44559 h 77"/>
                <a:gd name="T24" fmla="*/ 2114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a:extLst>
                <a:ext uri="{FF2B5EF4-FFF2-40B4-BE49-F238E27FC236}">
                  <a16:creationId xmlns:a16="http://schemas.microsoft.com/office/drawing/2014/main" id="{373A85CB-2197-49D4-B717-B2F276C739D6}"/>
                </a:ext>
              </a:extLst>
            </p:cNvPr>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7">
              <a:extLst>
                <a:ext uri="{FF2B5EF4-FFF2-40B4-BE49-F238E27FC236}">
                  <a16:creationId xmlns:a16="http://schemas.microsoft.com/office/drawing/2014/main" id="{F99E018D-00BE-49B7-98FA-DF97410F85B9}"/>
                </a:ext>
              </a:extLst>
            </p:cNvPr>
            <p:cNvGrpSpPr>
              <a:grpSpLocks/>
            </p:cNvGrpSpPr>
            <p:nvPr userDrawn="1"/>
          </p:nvGrpSpPr>
          <p:grpSpPr bwMode="auto">
            <a:xfrm rot="3220060">
              <a:off x="2636" y="751"/>
              <a:ext cx="569" cy="636"/>
              <a:chOff x="1727" y="866"/>
              <a:chExt cx="129" cy="157"/>
            </a:xfrm>
          </p:grpSpPr>
          <p:sp>
            <p:nvSpPr>
              <p:cNvPr id="36" name="Freeform 18">
                <a:extLst>
                  <a:ext uri="{FF2B5EF4-FFF2-40B4-BE49-F238E27FC236}">
                    <a16:creationId xmlns:a16="http://schemas.microsoft.com/office/drawing/2014/main" id="{61507D1B-3667-4172-9AD5-ECD61A0E4C16}"/>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9">
                <a:extLst>
                  <a:ext uri="{FF2B5EF4-FFF2-40B4-BE49-F238E27FC236}">
                    <a16:creationId xmlns:a16="http://schemas.microsoft.com/office/drawing/2014/main" id="{78C24316-5D9B-46F1-9A70-8078780A590A}"/>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0">
                <a:extLst>
                  <a:ext uri="{FF2B5EF4-FFF2-40B4-BE49-F238E27FC236}">
                    <a16:creationId xmlns:a16="http://schemas.microsoft.com/office/drawing/2014/main" id="{69604360-8C9E-4757-BC27-C32521DB813C}"/>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21">
              <a:extLst>
                <a:ext uri="{FF2B5EF4-FFF2-40B4-BE49-F238E27FC236}">
                  <a16:creationId xmlns:a16="http://schemas.microsoft.com/office/drawing/2014/main" id="{E99AB1BA-2312-4E2D-986B-0C9D140D7A00}"/>
                </a:ext>
              </a:extLst>
            </p:cNvPr>
            <p:cNvGrpSpPr>
              <a:grpSpLocks/>
            </p:cNvGrpSpPr>
            <p:nvPr userDrawn="1"/>
          </p:nvGrpSpPr>
          <p:grpSpPr bwMode="auto">
            <a:xfrm rot="-6691250">
              <a:off x="3643" y="129"/>
              <a:ext cx="356" cy="608"/>
              <a:chOff x="1727" y="866"/>
              <a:chExt cx="129" cy="157"/>
            </a:xfrm>
          </p:grpSpPr>
          <p:sp>
            <p:nvSpPr>
              <p:cNvPr id="33" name="Freeform 22">
                <a:extLst>
                  <a:ext uri="{FF2B5EF4-FFF2-40B4-BE49-F238E27FC236}">
                    <a16:creationId xmlns:a16="http://schemas.microsoft.com/office/drawing/2014/main" id="{CF6041F7-D743-49D3-BCB7-117CB32DAEB0}"/>
                  </a:ext>
                </a:extLst>
              </p:cNvPr>
              <p:cNvSpPr>
                <a:spLocks/>
              </p:cNvSpPr>
              <p:nvPr userDrawn="1"/>
            </p:nvSpPr>
            <p:spPr bwMode="ltGray">
              <a:xfrm>
                <a:off x="1728"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
                <a:extLst>
                  <a:ext uri="{FF2B5EF4-FFF2-40B4-BE49-F238E27FC236}">
                    <a16:creationId xmlns:a16="http://schemas.microsoft.com/office/drawing/2014/main" id="{E0FAE0DF-82E1-4662-B1F1-C0B5E972DE62}"/>
                  </a:ext>
                </a:extLst>
              </p:cNvPr>
              <p:cNvSpPr>
                <a:spLocks/>
              </p:cNvSpPr>
              <p:nvPr userDrawn="1"/>
            </p:nvSpPr>
            <p:spPr bwMode="ltGray">
              <a:xfrm>
                <a:off x="1787"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4">
                <a:extLst>
                  <a:ext uri="{FF2B5EF4-FFF2-40B4-BE49-F238E27FC236}">
                    <a16:creationId xmlns:a16="http://schemas.microsoft.com/office/drawing/2014/main" id="{2F3919A1-03EC-4512-BCE2-FBCAD6A1177D}"/>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25">
              <a:extLst>
                <a:ext uri="{FF2B5EF4-FFF2-40B4-BE49-F238E27FC236}">
                  <a16:creationId xmlns:a16="http://schemas.microsoft.com/office/drawing/2014/main" id="{0BC06D11-B7DD-4384-BEC1-411BC768C9FE}"/>
                </a:ext>
              </a:extLst>
            </p:cNvPr>
            <p:cNvGrpSpPr>
              <a:grpSpLocks/>
            </p:cNvGrpSpPr>
            <p:nvPr userDrawn="1"/>
          </p:nvGrpSpPr>
          <p:grpSpPr bwMode="auto">
            <a:xfrm rot="8524840">
              <a:off x="673" y="3302"/>
              <a:ext cx="500" cy="504"/>
              <a:chOff x="1727" y="866"/>
              <a:chExt cx="129" cy="157"/>
            </a:xfrm>
          </p:grpSpPr>
          <p:sp>
            <p:nvSpPr>
              <p:cNvPr id="30" name="Freeform 26">
                <a:extLst>
                  <a:ext uri="{FF2B5EF4-FFF2-40B4-BE49-F238E27FC236}">
                    <a16:creationId xmlns:a16="http://schemas.microsoft.com/office/drawing/2014/main" id="{0E50AB3F-3BF7-408E-B383-69F53AE419AD}"/>
                  </a:ext>
                </a:extLst>
              </p:cNvPr>
              <p:cNvSpPr>
                <a:spLocks/>
              </p:cNvSpPr>
              <p:nvPr userDrawn="1"/>
            </p:nvSpPr>
            <p:spPr bwMode="ltGray">
              <a:xfrm>
                <a:off x="1727" y="867"/>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7">
                <a:extLst>
                  <a:ext uri="{FF2B5EF4-FFF2-40B4-BE49-F238E27FC236}">
                    <a16:creationId xmlns:a16="http://schemas.microsoft.com/office/drawing/2014/main" id="{F00D6F1E-7022-4A0F-BDA9-C7D0F87F97D0}"/>
                  </a:ext>
                </a:extLst>
              </p:cNvPr>
              <p:cNvSpPr>
                <a:spLocks/>
              </p:cNvSpPr>
              <p:nvPr userDrawn="1"/>
            </p:nvSpPr>
            <p:spPr bwMode="ltGray">
              <a:xfrm>
                <a:off x="1786" y="895"/>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8">
                <a:extLst>
                  <a:ext uri="{FF2B5EF4-FFF2-40B4-BE49-F238E27FC236}">
                    <a16:creationId xmlns:a16="http://schemas.microsoft.com/office/drawing/2014/main" id="{AED62E69-71CE-4E0D-8A8E-04118E82BE33}"/>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oup 29">
              <a:extLst>
                <a:ext uri="{FF2B5EF4-FFF2-40B4-BE49-F238E27FC236}">
                  <a16:creationId xmlns:a16="http://schemas.microsoft.com/office/drawing/2014/main" id="{C63E83D5-A2CB-490F-9B2C-974377895845}"/>
                </a:ext>
              </a:extLst>
            </p:cNvPr>
            <p:cNvGrpSpPr>
              <a:grpSpLocks/>
            </p:cNvGrpSpPr>
            <p:nvPr userDrawn="1"/>
          </p:nvGrpSpPr>
          <p:grpSpPr bwMode="auto">
            <a:xfrm rot="4106450" flipH="1">
              <a:off x="404" y="272"/>
              <a:ext cx="708" cy="891"/>
              <a:chOff x="1727" y="866"/>
              <a:chExt cx="129" cy="157"/>
            </a:xfrm>
          </p:grpSpPr>
          <p:sp>
            <p:nvSpPr>
              <p:cNvPr id="27" name="Freeform 30">
                <a:extLst>
                  <a:ext uri="{FF2B5EF4-FFF2-40B4-BE49-F238E27FC236}">
                    <a16:creationId xmlns:a16="http://schemas.microsoft.com/office/drawing/2014/main" id="{52A6DB74-0DE3-47C2-B843-16AF6D6363B7}"/>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1">
                <a:extLst>
                  <a:ext uri="{FF2B5EF4-FFF2-40B4-BE49-F238E27FC236}">
                    <a16:creationId xmlns:a16="http://schemas.microsoft.com/office/drawing/2014/main" id="{71DDD5A2-96AB-417B-B985-59B8D8C93DA2}"/>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2">
                <a:extLst>
                  <a:ext uri="{FF2B5EF4-FFF2-40B4-BE49-F238E27FC236}">
                    <a16:creationId xmlns:a16="http://schemas.microsoft.com/office/drawing/2014/main" id="{504560BF-F1EB-4236-BFC6-1E82CAA65CFA}"/>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 name="Group 33">
              <a:extLst>
                <a:ext uri="{FF2B5EF4-FFF2-40B4-BE49-F238E27FC236}">
                  <a16:creationId xmlns:a16="http://schemas.microsoft.com/office/drawing/2014/main" id="{552B2E25-0A11-43C6-9C1C-0CF61E750107}"/>
                </a:ext>
              </a:extLst>
            </p:cNvPr>
            <p:cNvGrpSpPr>
              <a:grpSpLocks/>
            </p:cNvGrpSpPr>
            <p:nvPr userDrawn="1"/>
          </p:nvGrpSpPr>
          <p:grpSpPr bwMode="auto">
            <a:xfrm rot="10015322" flipH="1">
              <a:off x="4614" y="2392"/>
              <a:ext cx="708" cy="891"/>
              <a:chOff x="1727" y="866"/>
              <a:chExt cx="129" cy="157"/>
            </a:xfrm>
          </p:grpSpPr>
          <p:sp>
            <p:nvSpPr>
              <p:cNvPr id="24" name="Freeform 34">
                <a:extLst>
                  <a:ext uri="{FF2B5EF4-FFF2-40B4-BE49-F238E27FC236}">
                    <a16:creationId xmlns:a16="http://schemas.microsoft.com/office/drawing/2014/main" id="{BD04CCB1-2231-497A-8039-7EC4EAB5C83E}"/>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5">
                <a:extLst>
                  <a:ext uri="{FF2B5EF4-FFF2-40B4-BE49-F238E27FC236}">
                    <a16:creationId xmlns:a16="http://schemas.microsoft.com/office/drawing/2014/main" id="{55B8071B-98F7-45E0-A13A-3736A7E8BB73}"/>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6">
                <a:extLst>
                  <a:ext uri="{FF2B5EF4-FFF2-40B4-BE49-F238E27FC236}">
                    <a16:creationId xmlns:a16="http://schemas.microsoft.com/office/drawing/2014/main" id="{F5F8DBE3-8CC4-494F-BA43-5F5FC5B6B294}"/>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Freeform 37">
              <a:extLst>
                <a:ext uri="{FF2B5EF4-FFF2-40B4-BE49-F238E27FC236}">
                  <a16:creationId xmlns:a16="http://schemas.microsoft.com/office/drawing/2014/main" id="{A1D7D48A-5BA8-4488-8440-4D1C8D1D103E}"/>
                </a:ext>
              </a:extLst>
            </p:cNvPr>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8">
              <a:extLst>
                <a:ext uri="{FF2B5EF4-FFF2-40B4-BE49-F238E27FC236}">
                  <a16:creationId xmlns:a16="http://schemas.microsoft.com/office/drawing/2014/main" id="{75C4472D-54B7-4AE1-B57E-40C94355D3F1}"/>
                </a:ext>
              </a:extLst>
            </p:cNvPr>
            <p:cNvSpPr>
              <a:spLocks/>
            </p:cNvSpPr>
            <p:nvPr userDrawn="1"/>
          </p:nvSpPr>
          <p:spPr bwMode="ltGray">
            <a:xfrm rot="9832527" flipV="1">
              <a:off x="2158" y="102"/>
              <a:ext cx="681" cy="593"/>
            </a:xfrm>
            <a:custGeom>
              <a:avLst/>
              <a:gdLst>
                <a:gd name="T0" fmla="*/ 0 w 257"/>
                <a:gd name="T1" fmla="*/ 0 h 237"/>
                <a:gd name="T2" fmla="*/ 0 w 257"/>
                <a:gd name="T3" fmla="*/ 6185 h 237"/>
                <a:gd name="T4" fmla="*/ 1039 w 257"/>
                <a:gd name="T5" fmla="*/ 12265 h 237"/>
                <a:gd name="T6" fmla="*/ 2064 w 257"/>
                <a:gd name="T7" fmla="*/ 18418 h 237"/>
                <a:gd name="T8" fmla="*/ 3800 w 257"/>
                <a:gd name="T9" fmla="*/ 24028 h 237"/>
                <a:gd name="T10" fmla="*/ 6269 w 257"/>
                <a:gd name="T11" fmla="*/ 29242 h 237"/>
                <a:gd name="T12" fmla="*/ 9415 w 257"/>
                <a:gd name="T13" fmla="*/ 34602 h 237"/>
                <a:gd name="T14" fmla="*/ 13207 w 257"/>
                <a:gd name="T15" fmla="*/ 39503 h 237"/>
                <a:gd name="T16" fmla="*/ 17658 w 257"/>
                <a:gd name="T17" fmla="*/ 43624 h 237"/>
                <a:gd name="T18" fmla="*/ 23276 w 257"/>
                <a:gd name="T19" fmla="*/ 47588 h 237"/>
                <a:gd name="T20" fmla="*/ 29771 w 257"/>
                <a:gd name="T21" fmla="*/ 50985 h 237"/>
                <a:gd name="T22" fmla="*/ 36729 w 257"/>
                <a:gd name="T23" fmla="*/ 53728 h 237"/>
                <a:gd name="T24" fmla="*/ 45304 w 257"/>
                <a:gd name="T25" fmla="*/ 55895 h 237"/>
                <a:gd name="T26" fmla="*/ 54718 w 257"/>
                <a:gd name="T27" fmla="*/ 57378 h 237"/>
                <a:gd name="T28" fmla="*/ 65082 w 257"/>
                <a:gd name="T29" fmla="*/ 58162 h 237"/>
                <a:gd name="T30" fmla="*/ 76169 w 257"/>
                <a:gd name="T31" fmla="*/ 57846 h 237"/>
                <a:gd name="T32" fmla="*/ 88991 w 257"/>
                <a:gd name="T33" fmla="*/ 56878 h 237"/>
                <a:gd name="T34" fmla="*/ 77602 w 257"/>
                <a:gd name="T35" fmla="*/ 55687 h 237"/>
                <a:gd name="T36" fmla="*/ 67538 w 257"/>
                <a:gd name="T37" fmla="*/ 53935 h 237"/>
                <a:gd name="T38" fmla="*/ 58778 w 257"/>
                <a:gd name="T39" fmla="*/ 51976 h 237"/>
                <a:gd name="T40" fmla="*/ 51221 w 257"/>
                <a:gd name="T41" fmla="*/ 50015 h 237"/>
                <a:gd name="T42" fmla="*/ 44284 w 257"/>
                <a:gd name="T43" fmla="*/ 47385 h 237"/>
                <a:gd name="T44" fmla="*/ 38793 w 257"/>
                <a:gd name="T45" fmla="*/ 44600 h 237"/>
                <a:gd name="T46" fmla="*/ 33584 w 257"/>
                <a:gd name="T47" fmla="*/ 41462 h 237"/>
                <a:gd name="T48" fmla="*/ 29140 w 257"/>
                <a:gd name="T49" fmla="*/ 38065 h 237"/>
                <a:gd name="T50" fmla="*/ 24948 w 257"/>
                <a:gd name="T51" fmla="*/ 34602 h 237"/>
                <a:gd name="T52" fmla="*/ 21156 w 257"/>
                <a:gd name="T53" fmla="*/ 30688 h 237"/>
                <a:gd name="T54" fmla="*/ 18045 w 257"/>
                <a:gd name="T55" fmla="*/ 26300 h 237"/>
                <a:gd name="T56" fmla="*/ 14887 w 257"/>
                <a:gd name="T57" fmla="*/ 21556 h 237"/>
                <a:gd name="T58" fmla="*/ 11389 w 257"/>
                <a:gd name="T59" fmla="*/ 16967 h 237"/>
                <a:gd name="T60" fmla="*/ 7984 w 257"/>
                <a:gd name="T61" fmla="*/ 11562 h 237"/>
                <a:gd name="T62" fmla="*/ 4184 w 257"/>
                <a:gd name="T63" fmla="*/ 5872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9">
              <a:extLst>
                <a:ext uri="{FF2B5EF4-FFF2-40B4-BE49-F238E27FC236}">
                  <a16:creationId xmlns:a16="http://schemas.microsoft.com/office/drawing/2014/main" id="{E93E8D8F-1E3A-4F19-A011-7F7E2BE71EBC}"/>
                </a:ext>
              </a:extLst>
            </p:cNvPr>
            <p:cNvSpPr>
              <a:spLocks/>
            </p:cNvSpPr>
            <p:nvPr userDrawn="1"/>
          </p:nvSpPr>
          <p:spPr bwMode="ltGray">
            <a:xfrm rot="9832527" flipV="1">
              <a:off x="1997" y="858"/>
              <a:ext cx="330" cy="278"/>
            </a:xfrm>
            <a:custGeom>
              <a:avLst/>
              <a:gdLst>
                <a:gd name="T0" fmla="*/ 27387 w 124"/>
                <a:gd name="T1" fmla="*/ 0 h 110"/>
                <a:gd name="T2" fmla="*/ 44047 w 124"/>
                <a:gd name="T3" fmla="*/ 28154 h 110"/>
                <a:gd name="T4" fmla="*/ 42581 w 124"/>
                <a:gd name="T5" fmla="*/ 27828 h 110"/>
                <a:gd name="T6" fmla="*/ 38019 w 124"/>
                <a:gd name="T7" fmla="*/ 27330 h 110"/>
                <a:gd name="T8" fmla="*/ 31645 w 124"/>
                <a:gd name="T9" fmla="*/ 26276 h 110"/>
                <a:gd name="T10" fmla="*/ 24180 w 124"/>
                <a:gd name="T11" fmla="*/ 25778 h 110"/>
                <a:gd name="T12" fmla="*/ 16000 w 124"/>
                <a:gd name="T13" fmla="*/ 25247 h 110"/>
                <a:gd name="T14" fmla="*/ 8931 w 124"/>
                <a:gd name="T15" fmla="*/ 25586 h 110"/>
                <a:gd name="T16" fmla="*/ 3202 w 124"/>
                <a:gd name="T17" fmla="*/ 26602 h 110"/>
                <a:gd name="T18" fmla="*/ 0 w 124"/>
                <a:gd name="T19" fmla="*/ 28685 h 110"/>
                <a:gd name="T20" fmla="*/ 1453 w 124"/>
                <a:gd name="T21" fmla="*/ 25586 h 110"/>
                <a:gd name="T22" fmla="*/ 2813 w 124"/>
                <a:gd name="T23" fmla="*/ 23210 h 110"/>
                <a:gd name="T24" fmla="*/ 5708 w 124"/>
                <a:gd name="T25" fmla="*/ 21340 h 110"/>
                <a:gd name="T26" fmla="*/ 8931 w 124"/>
                <a:gd name="T27" fmla="*/ 19786 h 110"/>
                <a:gd name="T28" fmla="*/ 12798 w 124"/>
                <a:gd name="T29" fmla="*/ 18773 h 110"/>
                <a:gd name="T30" fmla="*/ 16700 w 124"/>
                <a:gd name="T31" fmla="*/ 18434 h 110"/>
                <a:gd name="T32" fmla="*/ 20958 w 124"/>
                <a:gd name="T33" fmla="*/ 18434 h 110"/>
                <a:gd name="T34" fmla="*/ 25631 w 124"/>
                <a:gd name="T35" fmla="*/ 19288 h 110"/>
                <a:gd name="T36" fmla="*/ 25878 w 124"/>
                <a:gd name="T37" fmla="*/ 18434 h 110"/>
                <a:gd name="T38" fmla="*/ 24825 w 124"/>
                <a:gd name="T39" fmla="*/ 14640 h 110"/>
                <a:gd name="T40" fmla="*/ 23768 w 124"/>
                <a:gd name="T41" fmla="*/ 9912 h 110"/>
                <a:gd name="T42" fmla="*/ 23068 w 124"/>
                <a:gd name="T43" fmla="*/ 7829 h 110"/>
                <a:gd name="T44" fmla="*/ 22429 w 124"/>
                <a:gd name="T45" fmla="*/ 7829 h 110"/>
                <a:gd name="T46" fmla="*/ 21623 w 124"/>
                <a:gd name="T47" fmla="*/ 7506 h 110"/>
                <a:gd name="T48" fmla="*/ 20958 w 124"/>
                <a:gd name="T49" fmla="*/ 6816 h 110"/>
                <a:gd name="T50" fmla="*/ 20319 w 124"/>
                <a:gd name="T51" fmla="*/ 6005 h 110"/>
                <a:gd name="T52" fmla="*/ 20319 w 124"/>
                <a:gd name="T53" fmla="*/ 4938 h 110"/>
                <a:gd name="T54" fmla="*/ 20958 w 124"/>
                <a:gd name="T55" fmla="*/ 3584 h 110"/>
                <a:gd name="T56" fmla="*/ 23465 w 124"/>
                <a:gd name="T57" fmla="*/ 2082 h 110"/>
                <a:gd name="T58" fmla="*/ 2738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0">
              <a:extLst>
                <a:ext uri="{FF2B5EF4-FFF2-40B4-BE49-F238E27FC236}">
                  <a16:creationId xmlns:a16="http://schemas.microsoft.com/office/drawing/2014/main" id="{268FCFA6-1E14-4ACC-A138-19D29B4FA0F9}"/>
                </a:ext>
              </a:extLst>
            </p:cNvPr>
            <p:cNvSpPr>
              <a:spLocks/>
            </p:cNvSpPr>
            <p:nvPr userDrawn="1"/>
          </p:nvSpPr>
          <p:spPr bwMode="ltGray">
            <a:xfrm rot="9832527" flipV="1">
              <a:off x="2224" y="808"/>
              <a:ext cx="123" cy="233"/>
            </a:xfrm>
            <a:custGeom>
              <a:avLst/>
              <a:gdLst>
                <a:gd name="T0" fmla="*/ 11353 w 46"/>
                <a:gd name="T1" fmla="*/ 0 h 94"/>
                <a:gd name="T2" fmla="*/ 7265 w 46"/>
                <a:gd name="T3" fmla="*/ 8804 h 94"/>
                <a:gd name="T4" fmla="*/ 5471 w 46"/>
                <a:gd name="T5" fmla="*/ 14421 h 94"/>
                <a:gd name="T6" fmla="*/ 3998 w 46"/>
                <a:gd name="T7" fmla="*/ 18352 h 94"/>
                <a:gd name="T8" fmla="*/ 0 w 46"/>
                <a:gd name="T9" fmla="*/ 21823 h 94"/>
                <a:gd name="T10" fmla="*/ 4396 w 46"/>
                <a:gd name="T11" fmla="*/ 20392 h 94"/>
                <a:gd name="T12" fmla="*/ 8487 w 46"/>
                <a:gd name="T13" fmla="*/ 18536 h 94"/>
                <a:gd name="T14" fmla="*/ 11755 w 46"/>
                <a:gd name="T15" fmla="*/ 16005 h 94"/>
                <a:gd name="T16" fmla="*/ 14629 w 46"/>
                <a:gd name="T17" fmla="*/ 13222 h 94"/>
                <a:gd name="T18" fmla="*/ 16402 w 46"/>
                <a:gd name="T19" fmla="*/ 10188 h 94"/>
                <a:gd name="T20" fmla="*/ 16824 w 46"/>
                <a:gd name="T21" fmla="*/ 6913 h 94"/>
                <a:gd name="T22" fmla="*/ 15295 w 46"/>
                <a:gd name="T23" fmla="*/ 3470 h 94"/>
                <a:gd name="T24" fmla="*/ 1135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1">
              <a:extLst>
                <a:ext uri="{FF2B5EF4-FFF2-40B4-BE49-F238E27FC236}">
                  <a16:creationId xmlns:a16="http://schemas.microsoft.com/office/drawing/2014/main" id="{3F313E45-EB0E-4C70-A5DC-2984E6AE3A1A}"/>
                </a:ext>
              </a:extLst>
            </p:cNvPr>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a:extLst>
                <a:ext uri="{FF2B5EF4-FFF2-40B4-BE49-F238E27FC236}">
                  <a16:creationId xmlns:a16="http://schemas.microsoft.com/office/drawing/2014/main" id="{C2292CF7-000F-45FD-A3C9-5450D26C6B92}"/>
                </a:ext>
              </a:extLst>
            </p:cNvPr>
            <p:cNvSpPr>
              <a:spLocks/>
            </p:cNvSpPr>
            <p:nvPr userDrawn="1"/>
          </p:nvSpPr>
          <p:spPr bwMode="ltGray">
            <a:xfrm rot="9832527" flipV="1">
              <a:off x="2173" y="1238"/>
              <a:ext cx="393" cy="2300"/>
            </a:xfrm>
            <a:custGeom>
              <a:avLst/>
              <a:gdLst>
                <a:gd name="T0" fmla="*/ 0 w 149"/>
                <a:gd name="T1" fmla="*/ 0 h 704"/>
                <a:gd name="T2" fmla="*/ 2039 w 149"/>
                <a:gd name="T3" fmla="*/ 7397 h 704"/>
                <a:gd name="T4" fmla="*/ 5378 w 149"/>
                <a:gd name="T5" fmla="*/ 17090 h 704"/>
                <a:gd name="T6" fmla="*/ 9435 w 149"/>
                <a:gd name="T7" fmla="*/ 29044 h 704"/>
                <a:gd name="T8" fmla="*/ 13795 w 149"/>
                <a:gd name="T9" fmla="*/ 44977 h 704"/>
                <a:gd name="T10" fmla="*/ 19563 w 149"/>
                <a:gd name="T11" fmla="*/ 64374 h 704"/>
                <a:gd name="T12" fmla="*/ 24640 w 149"/>
                <a:gd name="T13" fmla="*/ 85227 h 704"/>
                <a:gd name="T14" fmla="*/ 29615 w 149"/>
                <a:gd name="T15" fmla="*/ 109502 h 704"/>
                <a:gd name="T16" fmla="*/ 33692 w 149"/>
                <a:gd name="T17" fmla="*/ 137389 h 704"/>
                <a:gd name="T18" fmla="*/ 37652 w 149"/>
                <a:gd name="T19" fmla="*/ 166786 h 704"/>
                <a:gd name="T20" fmla="*/ 40461 w 149"/>
                <a:gd name="T21" fmla="*/ 200610 h 704"/>
                <a:gd name="T22" fmla="*/ 41727 w 149"/>
                <a:gd name="T23" fmla="*/ 238204 h 704"/>
                <a:gd name="T24" fmla="*/ 42402 w 149"/>
                <a:gd name="T25" fmla="*/ 277300 h 704"/>
                <a:gd name="T26" fmla="*/ 40461 w 149"/>
                <a:gd name="T27" fmla="*/ 321157 h 704"/>
                <a:gd name="T28" fmla="*/ 36641 w 149"/>
                <a:gd name="T29" fmla="*/ 367405 h 704"/>
                <a:gd name="T30" fmla="*/ 31029 w 149"/>
                <a:gd name="T31" fmla="*/ 415692 h 704"/>
                <a:gd name="T32" fmla="*/ 22609 w 149"/>
                <a:gd name="T33" fmla="*/ 469360 h 704"/>
                <a:gd name="T34" fmla="*/ 13156 w 149"/>
                <a:gd name="T35" fmla="*/ 529977 h 704"/>
                <a:gd name="T36" fmla="*/ 7013 w 149"/>
                <a:gd name="T37" fmla="*/ 586258 h 704"/>
                <a:gd name="T38" fmla="*/ 3339 w 149"/>
                <a:gd name="T39" fmla="*/ 638312 h 704"/>
                <a:gd name="T40" fmla="*/ 2039 w 149"/>
                <a:gd name="T41" fmla="*/ 688213 h 704"/>
                <a:gd name="T42" fmla="*/ 2039 w 149"/>
                <a:gd name="T43" fmla="*/ 735846 h 704"/>
                <a:gd name="T44" fmla="*/ 2659 w 149"/>
                <a:gd name="T45" fmla="*/ 779363 h 704"/>
                <a:gd name="T46" fmla="*/ 4078 w 149"/>
                <a:gd name="T47" fmla="*/ 818431 h 704"/>
                <a:gd name="T48" fmla="*/ 4732 w 149"/>
                <a:gd name="T49" fmla="*/ 856054 h 704"/>
                <a:gd name="T50" fmla="*/ 13795 w 149"/>
                <a:gd name="T51" fmla="*/ 836661 h 704"/>
                <a:gd name="T52" fmla="*/ 13156 w 149"/>
                <a:gd name="T53" fmla="*/ 826968 h 704"/>
                <a:gd name="T54" fmla="*/ 12146 w 149"/>
                <a:gd name="T55" fmla="*/ 798727 h 704"/>
                <a:gd name="T56" fmla="*/ 11083 w 149"/>
                <a:gd name="T57" fmla="*/ 756350 h 704"/>
                <a:gd name="T58" fmla="*/ 11764 w 149"/>
                <a:gd name="T59" fmla="*/ 699376 h 704"/>
                <a:gd name="T60" fmla="*/ 13795 w 149"/>
                <a:gd name="T61" fmla="*/ 631268 h 704"/>
                <a:gd name="T62" fmla="*/ 19563 w 149"/>
                <a:gd name="T63" fmla="*/ 553438 h 704"/>
                <a:gd name="T64" fmla="*/ 28990 w 149"/>
                <a:gd name="T65" fmla="*/ 469360 h 704"/>
                <a:gd name="T66" fmla="*/ 43417 w 149"/>
                <a:gd name="T67" fmla="*/ 380728 h 704"/>
                <a:gd name="T68" fmla="*/ 48115 w 149"/>
                <a:gd name="T69" fmla="*/ 339505 h 704"/>
                <a:gd name="T70" fmla="*/ 50188 w 149"/>
                <a:gd name="T71" fmla="*/ 285837 h 704"/>
                <a:gd name="T72" fmla="*/ 48497 w 149"/>
                <a:gd name="T73" fmla="*/ 223633 h 704"/>
                <a:gd name="T74" fmla="*/ 44182 w 149"/>
                <a:gd name="T75" fmla="*/ 163019 h 704"/>
                <a:gd name="T76" fmla="*/ 36641 w 149"/>
                <a:gd name="T77" fmla="*/ 103428 h 704"/>
                <a:gd name="T78" fmla="*/ 27307 w 149"/>
                <a:gd name="T79" fmla="*/ 53560 h 704"/>
                <a:gd name="T80" fmla="*/ 14810 w 149"/>
                <a:gd name="T81" fmla="*/ 17090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a:extLst>
                <a:ext uri="{FF2B5EF4-FFF2-40B4-BE49-F238E27FC236}">
                  <a16:creationId xmlns:a16="http://schemas.microsoft.com/office/drawing/2014/main" id="{4AE3DFA9-8488-4D99-8B31-987472C2762E}"/>
                </a:ext>
              </a:extLst>
            </p:cNvPr>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6127" name="Rectangle 47"/>
          <p:cNvSpPr>
            <a:spLocks noGrp="1" noChangeArrowheads="1"/>
          </p:cNvSpPr>
          <p:nvPr>
            <p:ph type="ctrTitle"/>
          </p:nvPr>
        </p:nvSpPr>
        <p:spPr>
          <a:xfrm>
            <a:off x="3274485" y="596900"/>
            <a:ext cx="8257116" cy="3581400"/>
          </a:xfrm>
        </p:spPr>
        <p:txBody>
          <a:bodyPr/>
          <a:lstStyle>
            <a:lvl1pPr>
              <a:defRPr sz="5200" b="1"/>
            </a:lvl1pPr>
          </a:lstStyle>
          <a:p>
            <a:r>
              <a:rPr lang="en-US"/>
              <a:t>Click to edit Master title style</a:t>
            </a:r>
          </a:p>
        </p:txBody>
      </p:sp>
      <p:sp>
        <p:nvSpPr>
          <p:cNvPr id="46128" name="Rectangle 48"/>
          <p:cNvSpPr>
            <a:spLocks noGrp="1" noChangeArrowheads="1"/>
          </p:cNvSpPr>
          <p:nvPr>
            <p:ph type="subTitle" idx="1"/>
          </p:nvPr>
        </p:nvSpPr>
        <p:spPr>
          <a:xfrm>
            <a:off x="3318933" y="4279900"/>
            <a:ext cx="8195733"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
        <p:nvSpPr>
          <p:cNvPr id="46" name="Rectangle 44">
            <a:extLst>
              <a:ext uri="{FF2B5EF4-FFF2-40B4-BE49-F238E27FC236}">
                <a16:creationId xmlns:a16="http://schemas.microsoft.com/office/drawing/2014/main" id="{03A62756-3722-4139-9403-6E722B30F292}"/>
              </a:ext>
            </a:extLst>
          </p:cNvPr>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47" name="Rectangle 45">
            <a:extLst>
              <a:ext uri="{FF2B5EF4-FFF2-40B4-BE49-F238E27FC236}">
                <a16:creationId xmlns:a16="http://schemas.microsoft.com/office/drawing/2014/main" id="{8D065353-E3F0-4EBD-90F0-09695F692607}"/>
              </a:ext>
            </a:extLst>
          </p:cNvPr>
          <p:cNvSpPr>
            <a:spLocks noGrp="1" noChangeArrowheads="1"/>
          </p:cNvSpPr>
          <p:nvPr>
            <p:ph type="ftr" sz="quarter" idx="11"/>
          </p:nvPr>
        </p:nvSpPr>
        <p:spPr/>
        <p:txBody>
          <a:bodyPr/>
          <a:lstStyle>
            <a:lvl1pPr>
              <a:defRPr/>
            </a:lvl1pPr>
          </a:lstStyle>
          <a:p>
            <a:pPr>
              <a:defRPr/>
            </a:pPr>
            <a:endParaRPr lang="en-US"/>
          </a:p>
        </p:txBody>
      </p:sp>
      <p:sp>
        <p:nvSpPr>
          <p:cNvPr id="48" name="Rectangle 46">
            <a:extLst>
              <a:ext uri="{FF2B5EF4-FFF2-40B4-BE49-F238E27FC236}">
                <a16:creationId xmlns:a16="http://schemas.microsoft.com/office/drawing/2014/main" id="{55A4A5BE-719F-4BF8-9D5F-FD83490336B8}"/>
              </a:ext>
            </a:extLst>
          </p:cNvPr>
          <p:cNvSpPr>
            <a:spLocks noGrp="1" noChangeArrowheads="1"/>
          </p:cNvSpPr>
          <p:nvPr>
            <p:ph type="sldNum" sz="quarter" idx="12"/>
          </p:nvPr>
        </p:nvSpPr>
        <p:spPr/>
        <p:txBody>
          <a:bodyPr/>
          <a:lstStyle>
            <a:lvl1pPr>
              <a:defRPr/>
            </a:lvl1pPr>
          </a:lstStyle>
          <a:p>
            <a:fld id="{F0E15318-25EC-405B-8C7F-B7C802A76421}" type="slidenum">
              <a:rPr lang="en-US" altLang="en-US"/>
              <a:pPr/>
              <a:t>‹#›</a:t>
            </a:fld>
            <a:endParaRPr lang="en-US" altLang="en-US"/>
          </a:p>
        </p:txBody>
      </p:sp>
    </p:spTree>
    <p:extLst>
      <p:ext uri="{BB962C8B-B14F-4D97-AF65-F5344CB8AC3E}">
        <p14:creationId xmlns:p14="http://schemas.microsoft.com/office/powerpoint/2010/main" val="193579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036774A8-A082-44E2-A88C-3A6B2C1339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BCCC8D85-EADC-4AE8-876E-3DBC705FF6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22023AB7-90D1-4417-8AD4-EEF5324B838F}"/>
              </a:ext>
            </a:extLst>
          </p:cNvPr>
          <p:cNvSpPr>
            <a:spLocks noGrp="1" noChangeArrowheads="1"/>
          </p:cNvSpPr>
          <p:nvPr>
            <p:ph type="sldNum" sz="quarter" idx="12"/>
          </p:nvPr>
        </p:nvSpPr>
        <p:spPr>
          <a:ln/>
        </p:spPr>
        <p:txBody>
          <a:bodyPr/>
          <a:lstStyle>
            <a:lvl1pPr>
              <a:defRPr/>
            </a:lvl1pPr>
          </a:lstStyle>
          <a:p>
            <a:fld id="{EDA7B8F5-04A3-44A3-99F7-BA01033D9414}" type="slidenum">
              <a:rPr lang="en-US" altLang="en-US"/>
              <a:pPr/>
              <a:t>‹#›</a:t>
            </a:fld>
            <a:endParaRPr lang="en-US" altLang="en-US"/>
          </a:p>
        </p:txBody>
      </p:sp>
    </p:spTree>
    <p:extLst>
      <p:ext uri="{BB962C8B-B14F-4D97-AF65-F5344CB8AC3E}">
        <p14:creationId xmlns:p14="http://schemas.microsoft.com/office/powerpoint/2010/main" val="394330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8" y="103189"/>
            <a:ext cx="2747433" cy="5953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0551" y="103189"/>
            <a:ext cx="8041216"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21B38B1E-6159-40FD-A60F-D5527B1066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0D5C7E0A-FFD4-444B-B717-CBE3E476D5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A0CC0CF4-A189-45D2-8FA6-C7FE85199C05}"/>
              </a:ext>
            </a:extLst>
          </p:cNvPr>
          <p:cNvSpPr>
            <a:spLocks noGrp="1" noChangeArrowheads="1"/>
          </p:cNvSpPr>
          <p:nvPr>
            <p:ph type="sldNum" sz="quarter" idx="12"/>
          </p:nvPr>
        </p:nvSpPr>
        <p:spPr>
          <a:ln/>
        </p:spPr>
        <p:txBody>
          <a:bodyPr/>
          <a:lstStyle>
            <a:lvl1pPr>
              <a:defRPr/>
            </a:lvl1pPr>
          </a:lstStyle>
          <a:p>
            <a:fld id="{A37D3FBF-46AD-4E84-B9D8-E33FE5438F2A}" type="slidenum">
              <a:rPr lang="en-US" altLang="en-US"/>
              <a:pPr/>
              <a:t>‹#›</a:t>
            </a:fld>
            <a:endParaRPr lang="en-US" altLang="en-US"/>
          </a:p>
        </p:txBody>
      </p:sp>
    </p:spTree>
    <p:extLst>
      <p:ext uri="{BB962C8B-B14F-4D97-AF65-F5344CB8AC3E}">
        <p14:creationId xmlns:p14="http://schemas.microsoft.com/office/powerpoint/2010/main" val="367048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299EDC52-B946-4D02-A1B9-DF86F3C1F3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B9CFC04D-7554-4DDE-98BA-E0D1CE4893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502FC0B6-286D-4F69-9FB7-EB5C2C9BDAC4}"/>
              </a:ext>
            </a:extLst>
          </p:cNvPr>
          <p:cNvSpPr>
            <a:spLocks noGrp="1" noChangeArrowheads="1"/>
          </p:cNvSpPr>
          <p:nvPr>
            <p:ph type="sldNum" sz="quarter" idx="12"/>
          </p:nvPr>
        </p:nvSpPr>
        <p:spPr>
          <a:ln/>
        </p:spPr>
        <p:txBody>
          <a:bodyPr/>
          <a:lstStyle>
            <a:lvl1pPr>
              <a:defRPr/>
            </a:lvl1pPr>
          </a:lstStyle>
          <a:p>
            <a:fld id="{5F00076E-324F-4B46-BC85-D5CD082FDE9C}" type="slidenum">
              <a:rPr lang="en-US" altLang="en-US"/>
              <a:pPr/>
              <a:t>‹#›</a:t>
            </a:fld>
            <a:endParaRPr lang="en-US" altLang="en-US"/>
          </a:p>
        </p:txBody>
      </p:sp>
    </p:spTree>
    <p:extLst>
      <p:ext uri="{BB962C8B-B14F-4D97-AF65-F5344CB8AC3E}">
        <p14:creationId xmlns:p14="http://schemas.microsoft.com/office/powerpoint/2010/main" val="54949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7">
            <a:extLst>
              <a:ext uri="{FF2B5EF4-FFF2-40B4-BE49-F238E27FC236}">
                <a16:creationId xmlns:a16="http://schemas.microsoft.com/office/drawing/2014/main" id="{7DB0D6E8-D25D-4555-BC4D-9B83500747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22052974-42A5-4B88-8454-3DD7E89E6E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70F0A754-A169-469F-8A38-9AB42F69038A}"/>
              </a:ext>
            </a:extLst>
          </p:cNvPr>
          <p:cNvSpPr>
            <a:spLocks noGrp="1" noChangeArrowheads="1"/>
          </p:cNvSpPr>
          <p:nvPr>
            <p:ph type="sldNum" sz="quarter" idx="12"/>
          </p:nvPr>
        </p:nvSpPr>
        <p:spPr>
          <a:ln/>
        </p:spPr>
        <p:txBody>
          <a:bodyPr/>
          <a:lstStyle>
            <a:lvl1pPr>
              <a:defRPr/>
            </a:lvl1pPr>
          </a:lstStyle>
          <a:p>
            <a:fld id="{1BB18016-C246-4CE1-B8C0-95C5EA83B6D0}" type="slidenum">
              <a:rPr lang="en-US" altLang="en-US"/>
              <a:pPr/>
              <a:t>‹#›</a:t>
            </a:fld>
            <a:endParaRPr lang="en-US" altLang="en-US"/>
          </a:p>
        </p:txBody>
      </p:sp>
    </p:spTree>
    <p:extLst>
      <p:ext uri="{BB962C8B-B14F-4D97-AF65-F5344CB8AC3E}">
        <p14:creationId xmlns:p14="http://schemas.microsoft.com/office/powerpoint/2010/main" val="364006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
            <a:extLst>
              <a:ext uri="{FF2B5EF4-FFF2-40B4-BE49-F238E27FC236}">
                <a16:creationId xmlns:a16="http://schemas.microsoft.com/office/drawing/2014/main" id="{071825B8-40C8-4849-8AFF-B5554F4179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C8C9A9E2-3693-49E1-9DD7-4E5A4DC552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7D347F56-A961-4E63-A23B-BF97B6BA8994}"/>
              </a:ext>
            </a:extLst>
          </p:cNvPr>
          <p:cNvSpPr>
            <a:spLocks noGrp="1" noChangeArrowheads="1"/>
          </p:cNvSpPr>
          <p:nvPr>
            <p:ph type="sldNum" sz="quarter" idx="12"/>
          </p:nvPr>
        </p:nvSpPr>
        <p:spPr>
          <a:ln/>
        </p:spPr>
        <p:txBody>
          <a:bodyPr/>
          <a:lstStyle>
            <a:lvl1pPr>
              <a:defRPr/>
            </a:lvl1pPr>
          </a:lstStyle>
          <a:p>
            <a:fld id="{F4C22928-A0EB-466C-AA51-E6845886D52B}" type="slidenum">
              <a:rPr lang="en-US" altLang="en-US"/>
              <a:pPr/>
              <a:t>‹#›</a:t>
            </a:fld>
            <a:endParaRPr lang="en-US" altLang="en-US"/>
          </a:p>
        </p:txBody>
      </p:sp>
    </p:spTree>
    <p:extLst>
      <p:ext uri="{BB962C8B-B14F-4D97-AF65-F5344CB8AC3E}">
        <p14:creationId xmlns:p14="http://schemas.microsoft.com/office/powerpoint/2010/main" val="3474527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a:extLst>
              <a:ext uri="{FF2B5EF4-FFF2-40B4-BE49-F238E27FC236}">
                <a16:creationId xmlns:a16="http://schemas.microsoft.com/office/drawing/2014/main" id="{746154A3-0CE5-43E3-9B75-B4A1F0B0BF8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8">
            <a:extLst>
              <a:ext uri="{FF2B5EF4-FFF2-40B4-BE49-F238E27FC236}">
                <a16:creationId xmlns:a16="http://schemas.microsoft.com/office/drawing/2014/main" id="{C03A94CF-AD79-4C5D-A9DA-53D0E4ED34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9">
            <a:extLst>
              <a:ext uri="{FF2B5EF4-FFF2-40B4-BE49-F238E27FC236}">
                <a16:creationId xmlns:a16="http://schemas.microsoft.com/office/drawing/2014/main" id="{2243E80F-9E82-4D1F-9CD0-902E2CE13F7C}"/>
              </a:ext>
            </a:extLst>
          </p:cNvPr>
          <p:cNvSpPr>
            <a:spLocks noGrp="1" noChangeArrowheads="1"/>
          </p:cNvSpPr>
          <p:nvPr>
            <p:ph type="sldNum" sz="quarter" idx="12"/>
          </p:nvPr>
        </p:nvSpPr>
        <p:spPr>
          <a:ln/>
        </p:spPr>
        <p:txBody>
          <a:bodyPr/>
          <a:lstStyle>
            <a:lvl1pPr>
              <a:defRPr/>
            </a:lvl1pPr>
          </a:lstStyle>
          <a:p>
            <a:fld id="{A10E28E7-51EF-45F8-8547-C459803AB3D8}" type="slidenum">
              <a:rPr lang="en-US" altLang="en-US"/>
              <a:pPr/>
              <a:t>‹#›</a:t>
            </a:fld>
            <a:endParaRPr lang="en-US" altLang="en-US"/>
          </a:p>
        </p:txBody>
      </p:sp>
    </p:spTree>
    <p:extLst>
      <p:ext uri="{BB962C8B-B14F-4D97-AF65-F5344CB8AC3E}">
        <p14:creationId xmlns:p14="http://schemas.microsoft.com/office/powerpoint/2010/main" val="228246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7">
            <a:extLst>
              <a:ext uri="{FF2B5EF4-FFF2-40B4-BE49-F238E27FC236}">
                <a16:creationId xmlns:a16="http://schemas.microsoft.com/office/drawing/2014/main" id="{451FEB69-B5E9-4771-8F9B-15D2BD9F823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8">
            <a:extLst>
              <a:ext uri="{FF2B5EF4-FFF2-40B4-BE49-F238E27FC236}">
                <a16:creationId xmlns:a16="http://schemas.microsoft.com/office/drawing/2014/main" id="{C1D05BBD-9BA6-42A6-9C58-2B32D62D20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9">
            <a:extLst>
              <a:ext uri="{FF2B5EF4-FFF2-40B4-BE49-F238E27FC236}">
                <a16:creationId xmlns:a16="http://schemas.microsoft.com/office/drawing/2014/main" id="{53F0FBE7-1020-4FB8-82F2-6F4F199A09F8}"/>
              </a:ext>
            </a:extLst>
          </p:cNvPr>
          <p:cNvSpPr>
            <a:spLocks noGrp="1" noChangeArrowheads="1"/>
          </p:cNvSpPr>
          <p:nvPr>
            <p:ph type="sldNum" sz="quarter" idx="12"/>
          </p:nvPr>
        </p:nvSpPr>
        <p:spPr>
          <a:ln/>
        </p:spPr>
        <p:txBody>
          <a:bodyPr/>
          <a:lstStyle>
            <a:lvl1pPr>
              <a:defRPr/>
            </a:lvl1pPr>
          </a:lstStyle>
          <a:p>
            <a:fld id="{7F5065CA-C2ED-4DAB-866F-6B9EE67D6002}" type="slidenum">
              <a:rPr lang="en-US" altLang="en-US"/>
              <a:pPr/>
              <a:t>‹#›</a:t>
            </a:fld>
            <a:endParaRPr lang="en-US" altLang="en-US"/>
          </a:p>
        </p:txBody>
      </p:sp>
    </p:spTree>
    <p:extLst>
      <p:ext uri="{BB962C8B-B14F-4D97-AF65-F5344CB8AC3E}">
        <p14:creationId xmlns:p14="http://schemas.microsoft.com/office/powerpoint/2010/main" val="1506036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83D3BBA1-C63E-4E5C-A7EA-270A40C09AD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8">
            <a:extLst>
              <a:ext uri="{FF2B5EF4-FFF2-40B4-BE49-F238E27FC236}">
                <a16:creationId xmlns:a16="http://schemas.microsoft.com/office/drawing/2014/main" id="{9C2CEBBC-0B22-4C99-AF83-60D964F8AB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9">
            <a:extLst>
              <a:ext uri="{FF2B5EF4-FFF2-40B4-BE49-F238E27FC236}">
                <a16:creationId xmlns:a16="http://schemas.microsoft.com/office/drawing/2014/main" id="{04B434B4-B3CB-4837-936C-0A46AE94F751}"/>
              </a:ext>
            </a:extLst>
          </p:cNvPr>
          <p:cNvSpPr>
            <a:spLocks noGrp="1" noChangeArrowheads="1"/>
          </p:cNvSpPr>
          <p:nvPr>
            <p:ph type="sldNum" sz="quarter" idx="12"/>
          </p:nvPr>
        </p:nvSpPr>
        <p:spPr>
          <a:ln/>
        </p:spPr>
        <p:txBody>
          <a:bodyPr/>
          <a:lstStyle>
            <a:lvl1pPr>
              <a:defRPr/>
            </a:lvl1pPr>
          </a:lstStyle>
          <a:p>
            <a:fld id="{D2A990C6-8F3D-41AD-B5C6-96AD9792276E}" type="slidenum">
              <a:rPr lang="en-US" altLang="en-US"/>
              <a:pPr/>
              <a:t>‹#›</a:t>
            </a:fld>
            <a:endParaRPr lang="en-US" altLang="en-US"/>
          </a:p>
        </p:txBody>
      </p:sp>
    </p:spTree>
    <p:extLst>
      <p:ext uri="{BB962C8B-B14F-4D97-AF65-F5344CB8AC3E}">
        <p14:creationId xmlns:p14="http://schemas.microsoft.com/office/powerpoint/2010/main" val="226979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91C8A5F8-1803-4638-8329-75F025C9A54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0DD7968B-936E-4502-962A-CCF393ECB3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2A7EBD9F-02DC-41F9-BFF3-D9BD5815A412}"/>
              </a:ext>
            </a:extLst>
          </p:cNvPr>
          <p:cNvSpPr>
            <a:spLocks noGrp="1" noChangeArrowheads="1"/>
          </p:cNvSpPr>
          <p:nvPr>
            <p:ph type="sldNum" sz="quarter" idx="12"/>
          </p:nvPr>
        </p:nvSpPr>
        <p:spPr>
          <a:ln/>
        </p:spPr>
        <p:txBody>
          <a:bodyPr/>
          <a:lstStyle>
            <a:lvl1pPr>
              <a:defRPr/>
            </a:lvl1pPr>
          </a:lstStyle>
          <a:p>
            <a:fld id="{556E5A03-4758-4981-8B8A-DD75C4C7E6FE}" type="slidenum">
              <a:rPr lang="en-US" altLang="en-US"/>
              <a:pPr/>
              <a:t>‹#›</a:t>
            </a:fld>
            <a:endParaRPr lang="en-US" altLang="en-US"/>
          </a:p>
        </p:txBody>
      </p:sp>
    </p:spTree>
    <p:extLst>
      <p:ext uri="{BB962C8B-B14F-4D97-AF65-F5344CB8AC3E}">
        <p14:creationId xmlns:p14="http://schemas.microsoft.com/office/powerpoint/2010/main" val="976123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A2EAA56A-C41B-43AC-A7F3-239416691C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6A4F89D0-716E-48F6-A945-DB878B3BDF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9C0DC068-65CA-480F-88D3-1357239C6247}"/>
              </a:ext>
            </a:extLst>
          </p:cNvPr>
          <p:cNvSpPr>
            <a:spLocks noGrp="1" noChangeArrowheads="1"/>
          </p:cNvSpPr>
          <p:nvPr>
            <p:ph type="sldNum" sz="quarter" idx="12"/>
          </p:nvPr>
        </p:nvSpPr>
        <p:spPr>
          <a:ln/>
        </p:spPr>
        <p:txBody>
          <a:bodyPr/>
          <a:lstStyle>
            <a:lvl1pPr>
              <a:defRPr/>
            </a:lvl1pPr>
          </a:lstStyle>
          <a:p>
            <a:fld id="{D5683CF3-1CAE-4715-ADFE-C13DEA45B135}" type="slidenum">
              <a:rPr lang="en-US" altLang="en-US"/>
              <a:pPr/>
              <a:t>‹#›</a:t>
            </a:fld>
            <a:endParaRPr lang="en-US" altLang="en-US"/>
          </a:p>
        </p:txBody>
      </p:sp>
    </p:spTree>
    <p:extLst>
      <p:ext uri="{BB962C8B-B14F-4D97-AF65-F5344CB8AC3E}">
        <p14:creationId xmlns:p14="http://schemas.microsoft.com/office/powerpoint/2010/main" val="202898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090B63E-5564-4AF8-8276-05363E7A9128}"/>
              </a:ext>
            </a:extLst>
          </p:cNvPr>
          <p:cNvGrpSpPr>
            <a:grpSpLocks/>
          </p:cNvGrpSpPr>
          <p:nvPr/>
        </p:nvGrpSpPr>
        <p:grpSpPr bwMode="auto">
          <a:xfrm>
            <a:off x="-10584" y="1"/>
            <a:ext cx="3778251" cy="6856413"/>
            <a:chOff x="-5" y="0"/>
            <a:chExt cx="1785" cy="4319"/>
          </a:xfrm>
        </p:grpSpPr>
        <p:sp>
          <p:nvSpPr>
            <p:cNvPr id="1032" name="Freeform 3">
              <a:extLst>
                <a:ext uri="{FF2B5EF4-FFF2-40B4-BE49-F238E27FC236}">
                  <a16:creationId xmlns:a16="http://schemas.microsoft.com/office/drawing/2014/main" id="{42527382-AD20-4147-9310-55F62B21F82F}"/>
                </a:ext>
              </a:extLst>
            </p:cNvPr>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3" name="Group 4">
              <a:extLst>
                <a:ext uri="{FF2B5EF4-FFF2-40B4-BE49-F238E27FC236}">
                  <a16:creationId xmlns:a16="http://schemas.microsoft.com/office/drawing/2014/main" id="{57814FC3-DECE-4DED-96E8-792A31CA3C9C}"/>
                </a:ext>
              </a:extLst>
            </p:cNvPr>
            <p:cNvGrpSpPr>
              <a:grpSpLocks/>
            </p:cNvGrpSpPr>
            <p:nvPr/>
          </p:nvGrpSpPr>
          <p:grpSpPr bwMode="auto">
            <a:xfrm rot="14964908" flipH="1">
              <a:off x="104" y="2441"/>
              <a:ext cx="452" cy="444"/>
              <a:chOff x="1727" y="866"/>
              <a:chExt cx="129" cy="157"/>
            </a:xfrm>
          </p:grpSpPr>
          <p:sp>
            <p:nvSpPr>
              <p:cNvPr id="1071" name="Freeform 5">
                <a:extLst>
                  <a:ext uri="{FF2B5EF4-FFF2-40B4-BE49-F238E27FC236}">
                    <a16:creationId xmlns:a16="http://schemas.microsoft.com/office/drawing/2014/main" id="{F7FE187C-DCC4-40BE-B571-932C86CF72A5}"/>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6">
                <a:extLst>
                  <a:ext uri="{FF2B5EF4-FFF2-40B4-BE49-F238E27FC236}">
                    <a16:creationId xmlns:a16="http://schemas.microsoft.com/office/drawing/2014/main" id="{047C3A19-49B8-46FC-9110-DD0714A2A8EC}"/>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7">
                <a:extLst>
                  <a:ext uri="{FF2B5EF4-FFF2-40B4-BE49-F238E27FC236}">
                    <a16:creationId xmlns:a16="http://schemas.microsoft.com/office/drawing/2014/main" id="{470C7A49-874E-4470-9204-6BAF91C489B8}"/>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4" name="Freeform 8">
              <a:extLst>
                <a:ext uri="{FF2B5EF4-FFF2-40B4-BE49-F238E27FC236}">
                  <a16:creationId xmlns:a16="http://schemas.microsoft.com/office/drawing/2014/main" id="{14526199-F909-49E2-8447-7816CDCD0464}"/>
                </a:ext>
              </a:extLst>
            </p:cNvPr>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5" name="Group 9">
              <a:extLst>
                <a:ext uri="{FF2B5EF4-FFF2-40B4-BE49-F238E27FC236}">
                  <a16:creationId xmlns:a16="http://schemas.microsoft.com/office/drawing/2014/main" id="{4156EDBC-21D0-4953-A2BF-C7A8F1247F72}"/>
                </a:ext>
              </a:extLst>
            </p:cNvPr>
            <p:cNvGrpSpPr>
              <a:grpSpLocks/>
            </p:cNvGrpSpPr>
            <p:nvPr/>
          </p:nvGrpSpPr>
          <p:grpSpPr bwMode="auto">
            <a:xfrm rot="416244">
              <a:off x="9" y="1746"/>
              <a:ext cx="1771" cy="1741"/>
              <a:chOff x="41" y="2787"/>
              <a:chExt cx="902" cy="833"/>
            </a:xfrm>
          </p:grpSpPr>
          <p:sp>
            <p:nvSpPr>
              <p:cNvPr id="1062" name="Freeform 10">
                <a:extLst>
                  <a:ext uri="{FF2B5EF4-FFF2-40B4-BE49-F238E27FC236}">
                    <a16:creationId xmlns:a16="http://schemas.microsoft.com/office/drawing/2014/main" id="{8218CDC8-5C60-458B-84E8-D98277116735}"/>
                  </a:ext>
                </a:extLst>
              </p:cNvPr>
              <p:cNvSpPr>
                <a:spLocks/>
              </p:cNvSpPr>
              <p:nvPr userDrawn="1"/>
            </p:nvSpPr>
            <p:spPr bwMode="ltGray">
              <a:xfrm rot="373331" flipH="1">
                <a:off x="125" y="2787"/>
                <a:ext cx="313" cy="303"/>
              </a:xfrm>
              <a:custGeom>
                <a:avLst/>
                <a:gdLst>
                  <a:gd name="T0" fmla="*/ 413 w 217"/>
                  <a:gd name="T1" fmla="*/ 1894 h 210"/>
                  <a:gd name="T2" fmla="*/ 330 w 217"/>
                  <a:gd name="T3" fmla="*/ 1791 h 210"/>
                  <a:gd name="T4" fmla="*/ 237 w 217"/>
                  <a:gd name="T5" fmla="*/ 1635 h 210"/>
                  <a:gd name="T6" fmla="*/ 137 w 217"/>
                  <a:gd name="T7" fmla="*/ 1430 h 210"/>
                  <a:gd name="T8" fmla="*/ 42 w 217"/>
                  <a:gd name="T9" fmla="*/ 1216 h 210"/>
                  <a:gd name="T10" fmla="*/ 0 w 217"/>
                  <a:gd name="T11" fmla="*/ 984 h 210"/>
                  <a:gd name="T12" fmla="*/ 1 w 217"/>
                  <a:gd name="T13" fmla="*/ 737 h 210"/>
                  <a:gd name="T14" fmla="*/ 81 w 217"/>
                  <a:gd name="T15" fmla="*/ 511 h 210"/>
                  <a:gd name="T16" fmla="*/ 244 w 217"/>
                  <a:gd name="T17" fmla="*/ 320 h 210"/>
                  <a:gd name="T18" fmla="*/ 408 w 217"/>
                  <a:gd name="T19" fmla="*/ 198 h 210"/>
                  <a:gd name="T20" fmla="*/ 541 w 217"/>
                  <a:gd name="T21" fmla="*/ 108 h 210"/>
                  <a:gd name="T22" fmla="*/ 649 w 217"/>
                  <a:gd name="T23" fmla="*/ 61 h 210"/>
                  <a:gd name="T24" fmla="*/ 733 w 217"/>
                  <a:gd name="T25" fmla="*/ 42 h 210"/>
                  <a:gd name="T26" fmla="*/ 793 w 217"/>
                  <a:gd name="T27" fmla="*/ 42 h 210"/>
                  <a:gd name="T28" fmla="*/ 936 w 217"/>
                  <a:gd name="T29" fmla="*/ 0 h 210"/>
                  <a:gd name="T30" fmla="*/ 1330 w 217"/>
                  <a:gd name="T31" fmla="*/ 75 h 210"/>
                  <a:gd name="T32" fmla="*/ 1440 w 217"/>
                  <a:gd name="T33" fmla="*/ 108 h 210"/>
                  <a:gd name="T34" fmla="*/ 1548 w 217"/>
                  <a:gd name="T35" fmla="*/ 137 h 210"/>
                  <a:gd name="T36" fmla="*/ 1641 w 217"/>
                  <a:gd name="T37" fmla="*/ 169 h 210"/>
                  <a:gd name="T38" fmla="*/ 1711 w 217"/>
                  <a:gd name="T39" fmla="*/ 208 h 210"/>
                  <a:gd name="T40" fmla="*/ 1789 w 217"/>
                  <a:gd name="T41" fmla="*/ 244 h 210"/>
                  <a:gd name="T42" fmla="*/ 1849 w 217"/>
                  <a:gd name="T43" fmla="*/ 286 h 210"/>
                  <a:gd name="T44" fmla="*/ 1897 w 217"/>
                  <a:gd name="T45" fmla="*/ 342 h 210"/>
                  <a:gd name="T46" fmla="*/ 1953 w 217"/>
                  <a:gd name="T47" fmla="*/ 408 h 210"/>
                  <a:gd name="T48" fmla="*/ 1849 w 217"/>
                  <a:gd name="T49" fmla="*/ 365 h 210"/>
                  <a:gd name="T50" fmla="*/ 1750 w 217"/>
                  <a:gd name="T51" fmla="*/ 325 h 210"/>
                  <a:gd name="T52" fmla="*/ 1650 w 217"/>
                  <a:gd name="T53" fmla="*/ 300 h 210"/>
                  <a:gd name="T54" fmla="*/ 1548 w 217"/>
                  <a:gd name="T55" fmla="*/ 267 h 210"/>
                  <a:gd name="T56" fmla="*/ 1467 w 217"/>
                  <a:gd name="T57" fmla="*/ 244 h 210"/>
                  <a:gd name="T58" fmla="*/ 1382 w 217"/>
                  <a:gd name="T59" fmla="*/ 237 h 210"/>
                  <a:gd name="T60" fmla="*/ 1284 w 217"/>
                  <a:gd name="T61" fmla="*/ 222 h 210"/>
                  <a:gd name="T62" fmla="*/ 1203 w 217"/>
                  <a:gd name="T63" fmla="*/ 222 h 210"/>
                  <a:gd name="T64" fmla="*/ 1125 w 217"/>
                  <a:gd name="T65" fmla="*/ 222 h 210"/>
                  <a:gd name="T66" fmla="*/ 1044 w 217"/>
                  <a:gd name="T67" fmla="*/ 225 h 210"/>
                  <a:gd name="T68" fmla="*/ 961 w 217"/>
                  <a:gd name="T69" fmla="*/ 244 h 210"/>
                  <a:gd name="T70" fmla="*/ 890 w 217"/>
                  <a:gd name="T71" fmla="*/ 264 h 210"/>
                  <a:gd name="T72" fmla="*/ 819 w 217"/>
                  <a:gd name="T73" fmla="*/ 300 h 210"/>
                  <a:gd name="T74" fmla="*/ 734 w 217"/>
                  <a:gd name="T75" fmla="*/ 325 h 210"/>
                  <a:gd name="T76" fmla="*/ 666 w 217"/>
                  <a:gd name="T77" fmla="*/ 368 h 210"/>
                  <a:gd name="T78" fmla="*/ 596 w 217"/>
                  <a:gd name="T79" fmla="*/ 413 h 210"/>
                  <a:gd name="T80" fmla="*/ 469 w 217"/>
                  <a:gd name="T81" fmla="*/ 550 h 210"/>
                  <a:gd name="T82" fmla="*/ 381 w 217"/>
                  <a:gd name="T83" fmla="*/ 720 h 210"/>
                  <a:gd name="T84" fmla="*/ 330 w 217"/>
                  <a:gd name="T85" fmla="*/ 931 h 210"/>
                  <a:gd name="T86" fmla="*/ 312 w 217"/>
                  <a:gd name="T87" fmla="*/ 1138 h 210"/>
                  <a:gd name="T88" fmla="*/ 312 w 217"/>
                  <a:gd name="T89" fmla="*/ 1368 h 210"/>
                  <a:gd name="T90" fmla="*/ 342 w 217"/>
                  <a:gd name="T91" fmla="*/ 1567 h 210"/>
                  <a:gd name="T92" fmla="*/ 368 w 217"/>
                  <a:gd name="T93" fmla="*/ 1750 h 210"/>
                  <a:gd name="T94" fmla="*/ 413 w 217"/>
                  <a:gd name="T95" fmla="*/ 1894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11">
                <a:extLst>
                  <a:ext uri="{FF2B5EF4-FFF2-40B4-BE49-F238E27FC236}">
                    <a16:creationId xmlns:a16="http://schemas.microsoft.com/office/drawing/2014/main" id="{3DF88E73-D53A-4059-92C2-94D8A8607288}"/>
                  </a:ext>
                </a:extLst>
              </p:cNvPr>
              <p:cNvSpPr>
                <a:spLocks/>
              </p:cNvSpPr>
              <p:nvPr userDrawn="1"/>
            </p:nvSpPr>
            <p:spPr bwMode="ltGray">
              <a:xfrm rot="373331" flipH="1">
                <a:off x="41" y="2843"/>
                <a:ext cx="262" cy="308"/>
              </a:xfrm>
              <a:custGeom>
                <a:avLst/>
                <a:gdLst>
                  <a:gd name="T0" fmla="*/ 970 w 182"/>
                  <a:gd name="T1" fmla="*/ 0 h 213"/>
                  <a:gd name="T2" fmla="*/ 996 w 182"/>
                  <a:gd name="T3" fmla="*/ 19 h 213"/>
                  <a:gd name="T4" fmla="*/ 1052 w 182"/>
                  <a:gd name="T5" fmla="*/ 75 h 213"/>
                  <a:gd name="T6" fmla="*/ 1131 w 182"/>
                  <a:gd name="T7" fmla="*/ 168 h 213"/>
                  <a:gd name="T8" fmla="*/ 1221 w 182"/>
                  <a:gd name="T9" fmla="*/ 304 h 213"/>
                  <a:gd name="T10" fmla="*/ 1291 w 182"/>
                  <a:gd name="T11" fmla="*/ 473 h 213"/>
                  <a:gd name="T12" fmla="*/ 1337 w 182"/>
                  <a:gd name="T13" fmla="*/ 697 h 213"/>
                  <a:gd name="T14" fmla="*/ 1337 w 182"/>
                  <a:gd name="T15" fmla="*/ 962 h 213"/>
                  <a:gd name="T16" fmla="*/ 1281 w 182"/>
                  <a:gd name="T17" fmla="*/ 1274 h 213"/>
                  <a:gd name="T18" fmla="*/ 1250 w 182"/>
                  <a:gd name="T19" fmla="*/ 1361 h 213"/>
                  <a:gd name="T20" fmla="*/ 1211 w 182"/>
                  <a:gd name="T21" fmla="*/ 1433 h 213"/>
                  <a:gd name="T22" fmla="*/ 1169 w 182"/>
                  <a:gd name="T23" fmla="*/ 1511 h 213"/>
                  <a:gd name="T24" fmla="*/ 1113 w 182"/>
                  <a:gd name="T25" fmla="*/ 1580 h 213"/>
                  <a:gd name="T26" fmla="*/ 1038 w 182"/>
                  <a:gd name="T27" fmla="*/ 1646 h 213"/>
                  <a:gd name="T28" fmla="*/ 976 w 182"/>
                  <a:gd name="T29" fmla="*/ 1696 h 213"/>
                  <a:gd name="T30" fmla="*/ 910 w 182"/>
                  <a:gd name="T31" fmla="*/ 1744 h 213"/>
                  <a:gd name="T32" fmla="*/ 816 w 182"/>
                  <a:gd name="T33" fmla="*/ 1783 h 213"/>
                  <a:gd name="T34" fmla="*/ 731 w 182"/>
                  <a:gd name="T35" fmla="*/ 1802 h 213"/>
                  <a:gd name="T36" fmla="*/ 645 w 182"/>
                  <a:gd name="T37" fmla="*/ 1825 h 213"/>
                  <a:gd name="T38" fmla="*/ 546 w 182"/>
                  <a:gd name="T39" fmla="*/ 1842 h 213"/>
                  <a:gd name="T40" fmla="*/ 439 w 182"/>
                  <a:gd name="T41" fmla="*/ 1842 h 213"/>
                  <a:gd name="T42" fmla="*/ 325 w 182"/>
                  <a:gd name="T43" fmla="*/ 1825 h 213"/>
                  <a:gd name="T44" fmla="*/ 223 w 182"/>
                  <a:gd name="T45" fmla="*/ 1802 h 213"/>
                  <a:gd name="T46" fmla="*/ 104 w 182"/>
                  <a:gd name="T47" fmla="*/ 1763 h 213"/>
                  <a:gd name="T48" fmla="*/ 0 w 182"/>
                  <a:gd name="T49" fmla="*/ 1716 h 213"/>
                  <a:gd name="T50" fmla="*/ 99 w 182"/>
                  <a:gd name="T51" fmla="*/ 1783 h 213"/>
                  <a:gd name="T52" fmla="*/ 197 w 182"/>
                  <a:gd name="T53" fmla="*/ 1825 h 213"/>
                  <a:gd name="T54" fmla="*/ 297 w 182"/>
                  <a:gd name="T55" fmla="*/ 1871 h 213"/>
                  <a:gd name="T56" fmla="*/ 381 w 182"/>
                  <a:gd name="T57" fmla="*/ 1903 h 213"/>
                  <a:gd name="T58" fmla="*/ 468 w 182"/>
                  <a:gd name="T59" fmla="*/ 1930 h 213"/>
                  <a:gd name="T60" fmla="*/ 564 w 182"/>
                  <a:gd name="T61" fmla="*/ 1941 h 213"/>
                  <a:gd name="T62" fmla="*/ 646 w 182"/>
                  <a:gd name="T63" fmla="*/ 1945 h 213"/>
                  <a:gd name="T64" fmla="*/ 734 w 182"/>
                  <a:gd name="T65" fmla="*/ 1945 h 213"/>
                  <a:gd name="T66" fmla="*/ 812 w 182"/>
                  <a:gd name="T67" fmla="*/ 1941 h 213"/>
                  <a:gd name="T68" fmla="*/ 890 w 182"/>
                  <a:gd name="T69" fmla="*/ 1923 h 213"/>
                  <a:gd name="T70" fmla="*/ 957 w 182"/>
                  <a:gd name="T71" fmla="*/ 1903 h 213"/>
                  <a:gd name="T72" fmla="*/ 1029 w 182"/>
                  <a:gd name="T73" fmla="*/ 1884 h 213"/>
                  <a:gd name="T74" fmla="*/ 1094 w 182"/>
                  <a:gd name="T75" fmla="*/ 1860 h 213"/>
                  <a:gd name="T76" fmla="*/ 1155 w 182"/>
                  <a:gd name="T77" fmla="*/ 1819 h 213"/>
                  <a:gd name="T78" fmla="*/ 1211 w 182"/>
                  <a:gd name="T79" fmla="*/ 1783 h 213"/>
                  <a:gd name="T80" fmla="*/ 1262 w 182"/>
                  <a:gd name="T81" fmla="*/ 1744 h 213"/>
                  <a:gd name="T82" fmla="*/ 1405 w 182"/>
                  <a:gd name="T83" fmla="*/ 1607 h 213"/>
                  <a:gd name="T84" fmla="*/ 1504 w 182"/>
                  <a:gd name="T85" fmla="*/ 1472 h 213"/>
                  <a:gd name="T86" fmla="*/ 1562 w 182"/>
                  <a:gd name="T87" fmla="*/ 1316 h 213"/>
                  <a:gd name="T88" fmla="*/ 1594 w 182"/>
                  <a:gd name="T89" fmla="*/ 1173 h 213"/>
                  <a:gd name="T90" fmla="*/ 1614 w 182"/>
                  <a:gd name="T91" fmla="*/ 1018 h 213"/>
                  <a:gd name="T92" fmla="*/ 1614 w 182"/>
                  <a:gd name="T93" fmla="*/ 866 h 213"/>
                  <a:gd name="T94" fmla="*/ 1621 w 182"/>
                  <a:gd name="T95" fmla="*/ 723 h 213"/>
                  <a:gd name="T96" fmla="*/ 1536 w 182"/>
                  <a:gd name="T97" fmla="*/ 422 h 213"/>
                  <a:gd name="T98" fmla="*/ 1391 w 182"/>
                  <a:gd name="T99" fmla="*/ 188 h 213"/>
                  <a:gd name="T100" fmla="*/ 1339 w 182"/>
                  <a:gd name="T101" fmla="*/ 168 h 213"/>
                  <a:gd name="T102" fmla="*/ 1310 w 182"/>
                  <a:gd name="T103" fmla="*/ 140 h 213"/>
                  <a:gd name="T104" fmla="*/ 1262 w 182"/>
                  <a:gd name="T105" fmla="*/ 117 h 213"/>
                  <a:gd name="T106" fmla="*/ 1229 w 182"/>
                  <a:gd name="T107" fmla="*/ 100 h 213"/>
                  <a:gd name="T108" fmla="*/ 1175 w 182"/>
                  <a:gd name="T109" fmla="*/ 81 h 213"/>
                  <a:gd name="T110" fmla="*/ 1121 w 182"/>
                  <a:gd name="T111" fmla="*/ 56 h 213"/>
                  <a:gd name="T112" fmla="*/ 1057 w 182"/>
                  <a:gd name="T113" fmla="*/ 27 h 213"/>
                  <a:gd name="T114" fmla="*/ 970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12">
                <a:extLst>
                  <a:ext uri="{FF2B5EF4-FFF2-40B4-BE49-F238E27FC236}">
                    <a16:creationId xmlns:a16="http://schemas.microsoft.com/office/drawing/2014/main" id="{9458CC79-84A5-4B28-AF9B-BFD10FAA9464}"/>
                  </a:ext>
                </a:extLst>
              </p:cNvPr>
              <p:cNvSpPr>
                <a:spLocks/>
              </p:cNvSpPr>
              <p:nvPr userDrawn="1"/>
            </p:nvSpPr>
            <p:spPr bwMode="ltGray">
              <a:xfrm rot="373331" flipH="1">
                <a:off x="121" y="2907"/>
                <a:ext cx="93" cy="156"/>
              </a:xfrm>
              <a:custGeom>
                <a:avLst/>
                <a:gdLst>
                  <a:gd name="T0" fmla="*/ 14 w 128"/>
                  <a:gd name="T1" fmla="*/ 0 h 217"/>
                  <a:gd name="T2" fmla="*/ 15 w 128"/>
                  <a:gd name="T3" fmla="*/ 1 h 217"/>
                  <a:gd name="T4" fmla="*/ 17 w 128"/>
                  <a:gd name="T5" fmla="*/ 4 h 217"/>
                  <a:gd name="T6" fmla="*/ 18 w 128"/>
                  <a:gd name="T7" fmla="*/ 7 h 217"/>
                  <a:gd name="T8" fmla="*/ 19 w 128"/>
                  <a:gd name="T9" fmla="*/ 11 h 217"/>
                  <a:gd name="T10" fmla="*/ 19 w 128"/>
                  <a:gd name="T11" fmla="*/ 16 h 217"/>
                  <a:gd name="T12" fmla="*/ 17 w 128"/>
                  <a:gd name="T13" fmla="*/ 20 h 217"/>
                  <a:gd name="T14" fmla="*/ 14 w 128"/>
                  <a:gd name="T15" fmla="*/ 25 h 217"/>
                  <a:gd name="T16" fmla="*/ 9 w 128"/>
                  <a:gd name="T17" fmla="*/ 30 h 217"/>
                  <a:gd name="T18" fmla="*/ 7 w 128"/>
                  <a:gd name="T19" fmla="*/ 29 h 217"/>
                  <a:gd name="T20" fmla="*/ 6 w 128"/>
                  <a:gd name="T21" fmla="*/ 29 h 217"/>
                  <a:gd name="T22" fmla="*/ 4 w 128"/>
                  <a:gd name="T23" fmla="*/ 29 h 217"/>
                  <a:gd name="T24" fmla="*/ 3 w 128"/>
                  <a:gd name="T25" fmla="*/ 28 h 217"/>
                  <a:gd name="T26" fmla="*/ 1 w 128"/>
                  <a:gd name="T27" fmla="*/ 27 h 217"/>
                  <a:gd name="T28" fmla="*/ 1 w 128"/>
                  <a:gd name="T29" fmla="*/ 26 h 217"/>
                  <a:gd name="T30" fmla="*/ 0 w 128"/>
                  <a:gd name="T31" fmla="*/ 25 h 217"/>
                  <a:gd name="T32" fmla="*/ 1 w 128"/>
                  <a:gd name="T33" fmla="*/ 24 h 217"/>
                  <a:gd name="T34" fmla="*/ 2 w 128"/>
                  <a:gd name="T35" fmla="*/ 23 h 217"/>
                  <a:gd name="T36" fmla="*/ 4 w 128"/>
                  <a:gd name="T37" fmla="*/ 22 h 217"/>
                  <a:gd name="T38" fmla="*/ 7 w 128"/>
                  <a:gd name="T39" fmla="*/ 21 h 217"/>
                  <a:gd name="T40" fmla="*/ 9 w 128"/>
                  <a:gd name="T41" fmla="*/ 19 h 217"/>
                  <a:gd name="T42" fmla="*/ 12 w 128"/>
                  <a:gd name="T43" fmla="*/ 16 h 217"/>
                  <a:gd name="T44" fmla="*/ 13 w 128"/>
                  <a:gd name="T45" fmla="*/ 12 h 217"/>
                  <a:gd name="T46" fmla="*/ 15 w 128"/>
                  <a:gd name="T47" fmla="*/ 6 h 217"/>
                  <a:gd name="T48" fmla="*/ 1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13">
                <a:extLst>
                  <a:ext uri="{FF2B5EF4-FFF2-40B4-BE49-F238E27FC236}">
                    <a16:creationId xmlns:a16="http://schemas.microsoft.com/office/drawing/2014/main" id="{1637EC2F-3CEC-436E-B361-469C08FAD73C}"/>
                  </a:ext>
                </a:extLst>
              </p:cNvPr>
              <p:cNvSpPr>
                <a:spLocks/>
              </p:cNvSpPr>
              <p:nvPr userDrawn="1"/>
            </p:nvSpPr>
            <p:spPr bwMode="ltGray">
              <a:xfrm rot="373331" flipH="1">
                <a:off x="313" y="3110"/>
                <a:ext cx="85" cy="93"/>
              </a:xfrm>
              <a:custGeom>
                <a:avLst/>
                <a:gdLst>
                  <a:gd name="T0" fmla="*/ 11 w 117"/>
                  <a:gd name="T1" fmla="*/ 0 h 132"/>
                  <a:gd name="T2" fmla="*/ 0 w 117"/>
                  <a:gd name="T3" fmla="*/ 3 h 132"/>
                  <a:gd name="T4" fmla="*/ 1 w 117"/>
                  <a:gd name="T5" fmla="*/ 3 h 132"/>
                  <a:gd name="T6" fmla="*/ 2 w 117"/>
                  <a:gd name="T7" fmla="*/ 4 h 132"/>
                  <a:gd name="T8" fmla="*/ 4 w 117"/>
                  <a:gd name="T9" fmla="*/ 4 h 132"/>
                  <a:gd name="T10" fmla="*/ 7 w 117"/>
                  <a:gd name="T11" fmla="*/ 6 h 132"/>
                  <a:gd name="T12" fmla="*/ 9 w 117"/>
                  <a:gd name="T13" fmla="*/ 8 h 132"/>
                  <a:gd name="T14" fmla="*/ 12 w 117"/>
                  <a:gd name="T15" fmla="*/ 9 h 132"/>
                  <a:gd name="T16" fmla="*/ 15 w 117"/>
                  <a:gd name="T17" fmla="*/ 13 h 132"/>
                  <a:gd name="T18" fmla="*/ 17 w 117"/>
                  <a:gd name="T19" fmla="*/ 16 h 132"/>
                  <a:gd name="T20" fmla="*/ 17 w 117"/>
                  <a:gd name="T21" fmla="*/ 15 h 132"/>
                  <a:gd name="T22" fmla="*/ 17 w 117"/>
                  <a:gd name="T23" fmla="*/ 13 h 132"/>
                  <a:gd name="T24" fmla="*/ 16 w 117"/>
                  <a:gd name="T25" fmla="*/ 11 h 132"/>
                  <a:gd name="T26" fmla="*/ 15 w 117"/>
                  <a:gd name="T27" fmla="*/ 9 h 132"/>
                  <a:gd name="T28" fmla="*/ 13 w 117"/>
                  <a:gd name="T29" fmla="*/ 7 h 132"/>
                  <a:gd name="T30" fmla="*/ 12 w 117"/>
                  <a:gd name="T31" fmla="*/ 6 h 132"/>
                  <a:gd name="T32" fmla="*/ 10 w 117"/>
                  <a:gd name="T33" fmla="*/ 4 h 132"/>
                  <a:gd name="T34" fmla="*/ 9 w 117"/>
                  <a:gd name="T35" fmla="*/ 4 h 132"/>
                  <a:gd name="T36" fmla="*/ 10 w 117"/>
                  <a:gd name="T37" fmla="*/ 4 h 132"/>
                  <a:gd name="T38" fmla="*/ 12 w 117"/>
                  <a:gd name="T39" fmla="*/ 4 h 132"/>
                  <a:gd name="T40" fmla="*/ 13 w 117"/>
                  <a:gd name="T41" fmla="*/ 3 h 132"/>
                  <a:gd name="T42" fmla="*/ 15 w 117"/>
                  <a:gd name="T43" fmla="*/ 3 h 132"/>
                  <a:gd name="T44" fmla="*/ 15 w 117"/>
                  <a:gd name="T45" fmla="*/ 3 h 132"/>
                  <a:gd name="T46" fmla="*/ 16 w 117"/>
                  <a:gd name="T47" fmla="*/ 3 h 132"/>
                  <a:gd name="T48" fmla="*/ 17 w 117"/>
                  <a:gd name="T49" fmla="*/ 3 h 132"/>
                  <a:gd name="T50" fmla="*/ 17 w 117"/>
                  <a:gd name="T51" fmla="*/ 3 h 132"/>
                  <a:gd name="T52" fmla="*/ 1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14">
                <a:extLst>
                  <a:ext uri="{FF2B5EF4-FFF2-40B4-BE49-F238E27FC236}">
                    <a16:creationId xmlns:a16="http://schemas.microsoft.com/office/drawing/2014/main" id="{E16D734A-AF7A-4284-924D-12776FFA5762}"/>
                  </a:ext>
                </a:extLst>
              </p:cNvPr>
              <p:cNvSpPr>
                <a:spLocks/>
              </p:cNvSpPr>
              <p:nvPr userDrawn="1"/>
            </p:nvSpPr>
            <p:spPr bwMode="ltGray">
              <a:xfrm rot="373331" flipH="1">
                <a:off x="289" y="3134"/>
                <a:ext cx="21" cy="55"/>
              </a:xfrm>
              <a:custGeom>
                <a:avLst/>
                <a:gdLst>
                  <a:gd name="T0" fmla="*/ 4 w 29"/>
                  <a:gd name="T1" fmla="*/ 0 h 77"/>
                  <a:gd name="T2" fmla="*/ 4 w 29"/>
                  <a:gd name="T3" fmla="*/ 0 h 77"/>
                  <a:gd name="T4" fmla="*/ 3 w 29"/>
                  <a:gd name="T5" fmla="*/ 1 h 77"/>
                  <a:gd name="T6" fmla="*/ 1 w 29"/>
                  <a:gd name="T7" fmla="*/ 1 h 77"/>
                  <a:gd name="T8" fmla="*/ 1 w 29"/>
                  <a:gd name="T9" fmla="*/ 3 h 77"/>
                  <a:gd name="T10" fmla="*/ 1 w 29"/>
                  <a:gd name="T11" fmla="*/ 4 h 77"/>
                  <a:gd name="T12" fmla="*/ 0 w 29"/>
                  <a:gd name="T13" fmla="*/ 6 h 77"/>
                  <a:gd name="T14" fmla="*/ 1 w 29"/>
                  <a:gd name="T15" fmla="*/ 8 h 77"/>
                  <a:gd name="T16" fmla="*/ 1 w 29"/>
                  <a:gd name="T17" fmla="*/ 10 h 77"/>
                  <a:gd name="T18" fmla="*/ 2 w 29"/>
                  <a:gd name="T19" fmla="*/ 7 h 77"/>
                  <a:gd name="T20" fmla="*/ 3 w 29"/>
                  <a:gd name="T21" fmla="*/ 5 h 77"/>
                  <a:gd name="T22" fmla="*/ 4 w 29"/>
                  <a:gd name="T23" fmla="*/ 3 h 77"/>
                  <a:gd name="T24" fmla="*/ 4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7" name="Group 15">
                <a:extLst>
                  <a:ext uri="{FF2B5EF4-FFF2-40B4-BE49-F238E27FC236}">
                    <a16:creationId xmlns:a16="http://schemas.microsoft.com/office/drawing/2014/main" id="{7584B1B7-3988-4842-A18E-DBCFC027BDAD}"/>
                  </a:ext>
                </a:extLst>
              </p:cNvPr>
              <p:cNvGrpSpPr>
                <a:grpSpLocks/>
              </p:cNvGrpSpPr>
              <p:nvPr userDrawn="1"/>
            </p:nvGrpSpPr>
            <p:grpSpPr bwMode="auto">
              <a:xfrm rot="10886446" flipH="1">
                <a:off x="335" y="3251"/>
                <a:ext cx="608" cy="369"/>
                <a:chOff x="-366" y="1704"/>
                <a:chExt cx="608" cy="369"/>
              </a:xfrm>
            </p:grpSpPr>
            <p:sp>
              <p:nvSpPr>
                <p:cNvPr id="1068" name="Freeform 16">
                  <a:extLst>
                    <a:ext uri="{FF2B5EF4-FFF2-40B4-BE49-F238E27FC236}">
                      <a16:creationId xmlns:a16="http://schemas.microsoft.com/office/drawing/2014/main" id="{23EA67A4-C3AE-402E-9883-FDA67AD79BFA}"/>
                    </a:ext>
                  </a:extLst>
                </p:cNvPr>
                <p:cNvSpPr>
                  <a:spLocks/>
                </p:cNvSpPr>
                <p:nvPr userDrawn="1"/>
              </p:nvSpPr>
              <p:spPr bwMode="ltGray">
                <a:xfrm rot="4200091">
                  <a:off x="-243" y="1807"/>
                  <a:ext cx="143" cy="390"/>
                </a:xfrm>
                <a:custGeom>
                  <a:avLst/>
                  <a:gdLst>
                    <a:gd name="T0" fmla="*/ 1 w 207"/>
                    <a:gd name="T1" fmla="*/ 5 h 564"/>
                    <a:gd name="T2" fmla="*/ 1 w 207"/>
                    <a:gd name="T3" fmla="*/ 8 h 564"/>
                    <a:gd name="T4" fmla="*/ 1 w 207"/>
                    <a:gd name="T5" fmla="*/ 11 h 564"/>
                    <a:gd name="T6" fmla="*/ 0 w 207"/>
                    <a:gd name="T7" fmla="*/ 13 h 564"/>
                    <a:gd name="T8" fmla="*/ 0 w 207"/>
                    <a:gd name="T9" fmla="*/ 17 h 564"/>
                    <a:gd name="T10" fmla="*/ 1 w 207"/>
                    <a:gd name="T11" fmla="*/ 19 h 564"/>
                    <a:gd name="T12" fmla="*/ 1 w 207"/>
                    <a:gd name="T13" fmla="*/ 23 h 564"/>
                    <a:gd name="T14" fmla="*/ 2 w 207"/>
                    <a:gd name="T15" fmla="*/ 27 h 564"/>
                    <a:gd name="T16" fmla="*/ 3 w 207"/>
                    <a:gd name="T17" fmla="*/ 32 h 564"/>
                    <a:gd name="T18" fmla="*/ 5 w 207"/>
                    <a:gd name="T19" fmla="*/ 36 h 564"/>
                    <a:gd name="T20" fmla="*/ 7 w 207"/>
                    <a:gd name="T21" fmla="*/ 39 h 564"/>
                    <a:gd name="T22" fmla="*/ 9 w 207"/>
                    <a:gd name="T23" fmla="*/ 44 h 564"/>
                    <a:gd name="T24" fmla="*/ 12 w 207"/>
                    <a:gd name="T25" fmla="*/ 49 h 564"/>
                    <a:gd name="T26" fmla="*/ 15 w 207"/>
                    <a:gd name="T27" fmla="*/ 53 h 564"/>
                    <a:gd name="T28" fmla="*/ 17 w 207"/>
                    <a:gd name="T29" fmla="*/ 57 h 564"/>
                    <a:gd name="T30" fmla="*/ 19 w 207"/>
                    <a:gd name="T31" fmla="*/ 59 h 564"/>
                    <a:gd name="T32" fmla="*/ 22 w 207"/>
                    <a:gd name="T33" fmla="*/ 62 h 564"/>
                    <a:gd name="T34" fmla="*/ 18 w 207"/>
                    <a:gd name="T35" fmla="*/ 55 h 564"/>
                    <a:gd name="T36" fmla="*/ 14 w 207"/>
                    <a:gd name="T37" fmla="*/ 49 h 564"/>
                    <a:gd name="T38" fmla="*/ 11 w 207"/>
                    <a:gd name="T39" fmla="*/ 44 h 564"/>
                    <a:gd name="T40" fmla="*/ 9 w 207"/>
                    <a:gd name="T41" fmla="*/ 40 h 564"/>
                    <a:gd name="T42" fmla="*/ 8 w 207"/>
                    <a:gd name="T43" fmla="*/ 37 h 564"/>
                    <a:gd name="T44" fmla="*/ 7 w 207"/>
                    <a:gd name="T45" fmla="*/ 34 h 564"/>
                    <a:gd name="T46" fmla="*/ 7 w 207"/>
                    <a:gd name="T47" fmla="*/ 31 h 564"/>
                    <a:gd name="T48" fmla="*/ 6 w 207"/>
                    <a:gd name="T49" fmla="*/ 28 h 564"/>
                    <a:gd name="T50" fmla="*/ 5 w 207"/>
                    <a:gd name="T51" fmla="*/ 23 h 564"/>
                    <a:gd name="T52" fmla="*/ 4 w 207"/>
                    <a:gd name="T53" fmla="*/ 15 h 564"/>
                    <a:gd name="T54" fmla="*/ 5 w 207"/>
                    <a:gd name="T55" fmla="*/ 8 h 564"/>
                    <a:gd name="T56" fmla="*/ 6 w 207"/>
                    <a:gd name="T57" fmla="*/ 0 h 564"/>
                    <a:gd name="T58" fmla="*/ 1 w 207"/>
                    <a:gd name="T59" fmla="*/ 5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17">
                  <a:extLst>
                    <a:ext uri="{FF2B5EF4-FFF2-40B4-BE49-F238E27FC236}">
                      <a16:creationId xmlns:a16="http://schemas.microsoft.com/office/drawing/2014/main" id="{236EE40F-FD47-42A3-A75D-C97275CDEAFF}"/>
                    </a:ext>
                  </a:extLst>
                </p:cNvPr>
                <p:cNvSpPr>
                  <a:spLocks/>
                </p:cNvSpPr>
                <p:nvPr userDrawn="1"/>
              </p:nvSpPr>
              <p:spPr bwMode="ltGray">
                <a:xfrm rot="4200091">
                  <a:off x="124" y="1761"/>
                  <a:ext cx="33" cy="160"/>
                </a:xfrm>
                <a:custGeom>
                  <a:avLst/>
                  <a:gdLst>
                    <a:gd name="T0" fmla="*/ 0 w 47"/>
                    <a:gd name="T1" fmla="*/ 2 h 232"/>
                    <a:gd name="T2" fmla="*/ 2 w 47"/>
                    <a:gd name="T3" fmla="*/ 6 h 232"/>
                    <a:gd name="T4" fmla="*/ 3 w 47"/>
                    <a:gd name="T5" fmla="*/ 11 h 232"/>
                    <a:gd name="T6" fmla="*/ 3 w 47"/>
                    <a:gd name="T7" fmla="*/ 17 h 232"/>
                    <a:gd name="T8" fmla="*/ 2 w 47"/>
                    <a:gd name="T9" fmla="*/ 25 h 232"/>
                    <a:gd name="T10" fmla="*/ 6 w 47"/>
                    <a:gd name="T11" fmla="*/ 23 h 232"/>
                    <a:gd name="T12" fmla="*/ 6 w 47"/>
                    <a:gd name="T13" fmla="*/ 19 h 232"/>
                    <a:gd name="T14" fmla="*/ 6 w 47"/>
                    <a:gd name="T15" fmla="*/ 15 h 232"/>
                    <a:gd name="T16" fmla="*/ 6 w 47"/>
                    <a:gd name="T17" fmla="*/ 11 h 232"/>
                    <a:gd name="T18" fmla="*/ 5 w 47"/>
                    <a:gd name="T19" fmla="*/ 8 h 232"/>
                    <a:gd name="T20" fmla="*/ 4 w 47"/>
                    <a:gd name="T21" fmla="*/ 6 h 232"/>
                    <a:gd name="T22" fmla="*/ 4 w 47"/>
                    <a:gd name="T23" fmla="*/ 4 h 232"/>
                    <a:gd name="T24" fmla="*/ 3 w 47"/>
                    <a:gd name="T25" fmla="*/ 2 h 232"/>
                    <a:gd name="T26" fmla="*/ 1 w 47"/>
                    <a:gd name="T27" fmla="*/ 0 h 232"/>
                    <a:gd name="T28" fmla="*/ 0 w 47"/>
                    <a:gd name="T29" fmla="*/ 2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18">
                  <a:extLst>
                    <a:ext uri="{FF2B5EF4-FFF2-40B4-BE49-F238E27FC236}">
                      <a16:creationId xmlns:a16="http://schemas.microsoft.com/office/drawing/2014/main" id="{A850ABCD-CD33-4026-BB64-DA287C0C1D49}"/>
                    </a:ext>
                  </a:extLst>
                </p:cNvPr>
                <p:cNvSpPr>
                  <a:spLocks/>
                </p:cNvSpPr>
                <p:nvPr userDrawn="1"/>
              </p:nvSpPr>
              <p:spPr bwMode="ltGray">
                <a:xfrm rot="4200091">
                  <a:off x="197" y="1721"/>
                  <a:ext cx="60" cy="27"/>
                </a:xfrm>
                <a:custGeom>
                  <a:avLst/>
                  <a:gdLst>
                    <a:gd name="T0" fmla="*/ 9 w 87"/>
                    <a:gd name="T1" fmla="*/ 2 h 40"/>
                    <a:gd name="T2" fmla="*/ 8 w 87"/>
                    <a:gd name="T3" fmla="*/ 1 h 40"/>
                    <a:gd name="T4" fmla="*/ 7 w 87"/>
                    <a:gd name="T5" fmla="*/ 1 h 40"/>
                    <a:gd name="T6" fmla="*/ 6 w 87"/>
                    <a:gd name="T7" fmla="*/ 1 h 40"/>
                    <a:gd name="T8" fmla="*/ 5 w 87"/>
                    <a:gd name="T9" fmla="*/ 1 h 40"/>
                    <a:gd name="T10" fmla="*/ 4 w 87"/>
                    <a:gd name="T11" fmla="*/ 1 h 40"/>
                    <a:gd name="T12" fmla="*/ 3 w 87"/>
                    <a:gd name="T13" fmla="*/ 1 h 40"/>
                    <a:gd name="T14" fmla="*/ 1 w 87"/>
                    <a:gd name="T15" fmla="*/ 0 h 40"/>
                    <a:gd name="T16" fmla="*/ 0 w 87"/>
                    <a:gd name="T17" fmla="*/ 1 h 40"/>
                    <a:gd name="T18" fmla="*/ 1 w 87"/>
                    <a:gd name="T19" fmla="*/ 1 h 40"/>
                    <a:gd name="T20" fmla="*/ 1 w 87"/>
                    <a:gd name="T21" fmla="*/ 1 h 40"/>
                    <a:gd name="T22" fmla="*/ 2 w 87"/>
                    <a:gd name="T23" fmla="*/ 1 h 40"/>
                    <a:gd name="T24" fmla="*/ 4 w 87"/>
                    <a:gd name="T25" fmla="*/ 1 h 40"/>
                    <a:gd name="T26" fmla="*/ 5 w 87"/>
                    <a:gd name="T27" fmla="*/ 2 h 40"/>
                    <a:gd name="T28" fmla="*/ 6 w 87"/>
                    <a:gd name="T29" fmla="*/ 2 h 40"/>
                    <a:gd name="T30" fmla="*/ 7 w 87"/>
                    <a:gd name="T31" fmla="*/ 3 h 40"/>
                    <a:gd name="T32" fmla="*/ 8 w 87"/>
                    <a:gd name="T33" fmla="*/ 3 h 40"/>
                    <a:gd name="T34" fmla="*/ 9 w 87"/>
                    <a:gd name="T35" fmla="*/ 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36" name="Group 19">
              <a:extLst>
                <a:ext uri="{FF2B5EF4-FFF2-40B4-BE49-F238E27FC236}">
                  <a16:creationId xmlns:a16="http://schemas.microsoft.com/office/drawing/2014/main" id="{6A31F77D-85A3-4EFF-8546-199FDBD6BDA4}"/>
                </a:ext>
              </a:extLst>
            </p:cNvPr>
            <p:cNvGrpSpPr>
              <a:grpSpLocks/>
            </p:cNvGrpSpPr>
            <p:nvPr/>
          </p:nvGrpSpPr>
          <p:grpSpPr bwMode="auto">
            <a:xfrm rot="6248562">
              <a:off x="343" y="3854"/>
              <a:ext cx="392" cy="424"/>
              <a:chOff x="1727" y="866"/>
              <a:chExt cx="129" cy="157"/>
            </a:xfrm>
          </p:grpSpPr>
          <p:sp>
            <p:nvSpPr>
              <p:cNvPr id="1059" name="Freeform 20">
                <a:extLst>
                  <a:ext uri="{FF2B5EF4-FFF2-40B4-BE49-F238E27FC236}">
                    <a16:creationId xmlns:a16="http://schemas.microsoft.com/office/drawing/2014/main" id="{968B6DED-2EC8-4BB3-89A9-416BA5FDBEE3}"/>
                  </a:ext>
                </a:extLst>
              </p:cNvPr>
              <p:cNvSpPr>
                <a:spLocks/>
              </p:cNvSpPr>
              <p:nvPr userDrawn="1"/>
            </p:nvSpPr>
            <p:spPr bwMode="ltGray">
              <a:xfrm>
                <a:off x="1727" y="867"/>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21">
                <a:extLst>
                  <a:ext uri="{FF2B5EF4-FFF2-40B4-BE49-F238E27FC236}">
                    <a16:creationId xmlns:a16="http://schemas.microsoft.com/office/drawing/2014/main" id="{328DE191-BCB1-4953-9FEC-1C8F478AFB84}"/>
                  </a:ext>
                </a:extLst>
              </p:cNvPr>
              <p:cNvSpPr>
                <a:spLocks/>
              </p:cNvSpPr>
              <p:nvPr userDrawn="1"/>
            </p:nvSpPr>
            <p:spPr bwMode="ltGray">
              <a:xfrm>
                <a:off x="1786" y="895"/>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22">
                <a:extLst>
                  <a:ext uri="{FF2B5EF4-FFF2-40B4-BE49-F238E27FC236}">
                    <a16:creationId xmlns:a16="http://schemas.microsoft.com/office/drawing/2014/main" id="{512E6C97-23C7-42C6-9E51-8FD131B77C29}"/>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7" name="Group 23">
              <a:extLst>
                <a:ext uri="{FF2B5EF4-FFF2-40B4-BE49-F238E27FC236}">
                  <a16:creationId xmlns:a16="http://schemas.microsoft.com/office/drawing/2014/main" id="{CB8E0B4C-277B-446A-B112-75EEBDF8E8A1}"/>
                </a:ext>
              </a:extLst>
            </p:cNvPr>
            <p:cNvGrpSpPr>
              <a:grpSpLocks/>
            </p:cNvGrpSpPr>
            <p:nvPr/>
          </p:nvGrpSpPr>
          <p:grpSpPr bwMode="auto">
            <a:xfrm rot="5003157">
              <a:off x="249" y="1102"/>
              <a:ext cx="412" cy="500"/>
              <a:chOff x="1727" y="866"/>
              <a:chExt cx="129" cy="157"/>
            </a:xfrm>
          </p:grpSpPr>
          <p:sp>
            <p:nvSpPr>
              <p:cNvPr id="1056" name="Freeform 24">
                <a:extLst>
                  <a:ext uri="{FF2B5EF4-FFF2-40B4-BE49-F238E27FC236}">
                    <a16:creationId xmlns:a16="http://schemas.microsoft.com/office/drawing/2014/main" id="{FF704577-C66D-4DCD-9BF0-855C38BE914E}"/>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5">
                <a:extLst>
                  <a:ext uri="{FF2B5EF4-FFF2-40B4-BE49-F238E27FC236}">
                    <a16:creationId xmlns:a16="http://schemas.microsoft.com/office/drawing/2014/main" id="{3C3FA552-0A62-4A79-A65E-739673A5A2CD}"/>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26">
                <a:extLst>
                  <a:ext uri="{FF2B5EF4-FFF2-40B4-BE49-F238E27FC236}">
                    <a16:creationId xmlns:a16="http://schemas.microsoft.com/office/drawing/2014/main" id="{C6D47981-8326-4531-BC5F-E2C75426C625}"/>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8" name="Group 27">
              <a:extLst>
                <a:ext uri="{FF2B5EF4-FFF2-40B4-BE49-F238E27FC236}">
                  <a16:creationId xmlns:a16="http://schemas.microsoft.com/office/drawing/2014/main" id="{4DDE08DD-27B8-43DA-9370-7384FC54B38B}"/>
                </a:ext>
              </a:extLst>
            </p:cNvPr>
            <p:cNvGrpSpPr>
              <a:grpSpLocks/>
            </p:cNvGrpSpPr>
            <p:nvPr/>
          </p:nvGrpSpPr>
          <p:grpSpPr bwMode="auto">
            <a:xfrm>
              <a:off x="815" y="0"/>
              <a:ext cx="345" cy="367"/>
              <a:chOff x="1727" y="866"/>
              <a:chExt cx="129" cy="157"/>
            </a:xfrm>
          </p:grpSpPr>
          <p:sp>
            <p:nvSpPr>
              <p:cNvPr id="1053" name="Freeform 28">
                <a:extLst>
                  <a:ext uri="{FF2B5EF4-FFF2-40B4-BE49-F238E27FC236}">
                    <a16:creationId xmlns:a16="http://schemas.microsoft.com/office/drawing/2014/main" id="{C6679021-609B-4465-B246-CCF81394A201}"/>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9">
                <a:extLst>
                  <a:ext uri="{FF2B5EF4-FFF2-40B4-BE49-F238E27FC236}">
                    <a16:creationId xmlns:a16="http://schemas.microsoft.com/office/drawing/2014/main" id="{160AEF62-FE8E-436A-9ED3-0792FE497DF8}"/>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30">
                <a:extLst>
                  <a:ext uri="{FF2B5EF4-FFF2-40B4-BE49-F238E27FC236}">
                    <a16:creationId xmlns:a16="http://schemas.microsoft.com/office/drawing/2014/main" id="{54F3FB89-8DCD-4961-850E-8DA2C790F716}"/>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9" name="Freeform 31">
              <a:extLst>
                <a:ext uri="{FF2B5EF4-FFF2-40B4-BE49-F238E27FC236}">
                  <a16:creationId xmlns:a16="http://schemas.microsoft.com/office/drawing/2014/main" id="{FF879B57-70BA-4CF3-A98E-2D5800444348}"/>
                </a:ext>
              </a:extLst>
            </p:cNvPr>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2">
              <a:extLst>
                <a:ext uri="{FF2B5EF4-FFF2-40B4-BE49-F238E27FC236}">
                  <a16:creationId xmlns:a16="http://schemas.microsoft.com/office/drawing/2014/main" id="{3D16D950-B570-4F91-AA0B-65421B405BCD}"/>
                </a:ext>
              </a:extLst>
            </p:cNvPr>
            <p:cNvSpPr>
              <a:spLocks/>
            </p:cNvSpPr>
            <p:nvPr/>
          </p:nvSpPr>
          <p:spPr bwMode="ltGray">
            <a:xfrm rot="828663">
              <a:off x="242" y="3404"/>
              <a:ext cx="132" cy="167"/>
            </a:xfrm>
            <a:custGeom>
              <a:avLst/>
              <a:gdLst>
                <a:gd name="T0" fmla="*/ 0 w 109"/>
                <a:gd name="T1" fmla="*/ 0 h 156"/>
                <a:gd name="T2" fmla="*/ 15 w 109"/>
                <a:gd name="T3" fmla="*/ 1 h 156"/>
                <a:gd name="T4" fmla="*/ 58 w 109"/>
                <a:gd name="T5" fmla="*/ 5 h 156"/>
                <a:gd name="T6" fmla="*/ 116 w 109"/>
                <a:gd name="T7" fmla="*/ 18 h 156"/>
                <a:gd name="T8" fmla="*/ 183 w 109"/>
                <a:gd name="T9" fmla="*/ 36 h 156"/>
                <a:gd name="T10" fmla="*/ 245 w 109"/>
                <a:gd name="T11" fmla="*/ 66 h 156"/>
                <a:gd name="T12" fmla="*/ 302 w 109"/>
                <a:gd name="T13" fmla="*/ 107 h 156"/>
                <a:gd name="T14" fmla="*/ 338 w 109"/>
                <a:gd name="T15" fmla="*/ 163 h 156"/>
                <a:gd name="T16" fmla="*/ 345 w 109"/>
                <a:gd name="T17" fmla="*/ 237 h 156"/>
                <a:gd name="T18" fmla="*/ 329 w 109"/>
                <a:gd name="T19" fmla="*/ 237 h 156"/>
                <a:gd name="T20" fmla="*/ 312 w 109"/>
                <a:gd name="T21" fmla="*/ 237 h 156"/>
                <a:gd name="T22" fmla="*/ 294 w 109"/>
                <a:gd name="T23" fmla="*/ 237 h 156"/>
                <a:gd name="T24" fmla="*/ 272 w 109"/>
                <a:gd name="T25" fmla="*/ 231 h 156"/>
                <a:gd name="T26" fmla="*/ 256 w 109"/>
                <a:gd name="T27" fmla="*/ 230 h 156"/>
                <a:gd name="T28" fmla="*/ 235 w 109"/>
                <a:gd name="T29" fmla="*/ 226 h 156"/>
                <a:gd name="T30" fmla="*/ 208 w 109"/>
                <a:gd name="T31" fmla="*/ 218 h 156"/>
                <a:gd name="T32" fmla="*/ 183 w 109"/>
                <a:gd name="T33" fmla="*/ 210 h 156"/>
                <a:gd name="T34" fmla="*/ 167 w 109"/>
                <a:gd name="T35" fmla="*/ 191 h 156"/>
                <a:gd name="T36" fmla="*/ 167 w 109"/>
                <a:gd name="T37" fmla="*/ 167 h 156"/>
                <a:gd name="T38" fmla="*/ 176 w 109"/>
                <a:gd name="T39" fmla="*/ 145 h 156"/>
                <a:gd name="T40" fmla="*/ 185 w 109"/>
                <a:gd name="T41" fmla="*/ 120 h 156"/>
                <a:gd name="T42" fmla="*/ 176 w 109"/>
                <a:gd name="T43" fmla="*/ 93 h 156"/>
                <a:gd name="T44" fmla="*/ 151 w 109"/>
                <a:gd name="T45" fmla="*/ 64 h 156"/>
                <a:gd name="T46" fmla="*/ 99 w 109"/>
                <a:gd name="T47" fmla="*/ 3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3">
              <a:extLst>
                <a:ext uri="{FF2B5EF4-FFF2-40B4-BE49-F238E27FC236}">
                  <a16:creationId xmlns:a16="http://schemas.microsoft.com/office/drawing/2014/main" id="{96E73D53-D954-4E95-93FA-59B9F069FF3B}"/>
                </a:ext>
              </a:extLst>
            </p:cNvPr>
            <p:cNvSpPr>
              <a:spLocks/>
            </p:cNvSpPr>
            <p:nvPr/>
          </p:nvSpPr>
          <p:spPr bwMode="ltGray">
            <a:xfrm rot="828663">
              <a:off x="266" y="3592"/>
              <a:ext cx="66" cy="43"/>
            </a:xfrm>
            <a:custGeom>
              <a:avLst/>
              <a:gdLst>
                <a:gd name="T0" fmla="*/ 0 w 54"/>
                <a:gd name="T1" fmla="*/ 0 h 40"/>
                <a:gd name="T2" fmla="*/ 1 w 54"/>
                <a:gd name="T3" fmla="*/ 1 h 40"/>
                <a:gd name="T4" fmla="*/ 20 w 54"/>
                <a:gd name="T5" fmla="*/ 3 h 40"/>
                <a:gd name="T6" fmla="*/ 43 w 54"/>
                <a:gd name="T7" fmla="*/ 14 h 40"/>
                <a:gd name="T8" fmla="*/ 72 w 54"/>
                <a:gd name="T9" fmla="*/ 18 h 40"/>
                <a:gd name="T10" fmla="*/ 97 w 54"/>
                <a:gd name="T11" fmla="*/ 22 h 40"/>
                <a:gd name="T12" fmla="*/ 123 w 54"/>
                <a:gd name="T13" fmla="*/ 26 h 40"/>
                <a:gd name="T14" fmla="*/ 150 w 54"/>
                <a:gd name="T15" fmla="*/ 28 h 40"/>
                <a:gd name="T16" fmla="*/ 181 w 54"/>
                <a:gd name="T17" fmla="*/ 24 h 40"/>
                <a:gd name="T18" fmla="*/ 177 w 54"/>
                <a:gd name="T19" fmla="*/ 38 h 40"/>
                <a:gd name="T20" fmla="*/ 167 w 54"/>
                <a:gd name="T21" fmla="*/ 51 h 40"/>
                <a:gd name="T22" fmla="*/ 148 w 54"/>
                <a:gd name="T23" fmla="*/ 59 h 40"/>
                <a:gd name="T24" fmla="*/ 122 w 54"/>
                <a:gd name="T25" fmla="*/ 61 h 40"/>
                <a:gd name="T26" fmla="*/ 93 w 54"/>
                <a:gd name="T27" fmla="*/ 60 h 40"/>
                <a:gd name="T28" fmla="*/ 62 w 54"/>
                <a:gd name="T29" fmla="*/ 49 h 40"/>
                <a:gd name="T30" fmla="*/ 33 w 54"/>
                <a:gd name="T31" fmla="*/ 3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4">
              <a:extLst>
                <a:ext uri="{FF2B5EF4-FFF2-40B4-BE49-F238E27FC236}">
                  <a16:creationId xmlns:a16="http://schemas.microsoft.com/office/drawing/2014/main" id="{3CD90E3F-5ED6-43A8-9CFA-8B81A1DDA2F3}"/>
                </a:ext>
              </a:extLst>
            </p:cNvPr>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5">
              <a:extLst>
                <a:ext uri="{FF2B5EF4-FFF2-40B4-BE49-F238E27FC236}">
                  <a16:creationId xmlns:a16="http://schemas.microsoft.com/office/drawing/2014/main" id="{30B7244B-37F9-424D-848E-58A2C3C28BBA}"/>
                </a:ext>
              </a:extLst>
            </p:cNvPr>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6">
              <a:extLst>
                <a:ext uri="{FF2B5EF4-FFF2-40B4-BE49-F238E27FC236}">
                  <a16:creationId xmlns:a16="http://schemas.microsoft.com/office/drawing/2014/main" id="{E2550922-8DF8-41DF-AD87-6CB6399B8AC4}"/>
                </a:ext>
              </a:extLst>
            </p:cNvPr>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7">
              <a:extLst>
                <a:ext uri="{FF2B5EF4-FFF2-40B4-BE49-F238E27FC236}">
                  <a16:creationId xmlns:a16="http://schemas.microsoft.com/office/drawing/2014/main" id="{0CED0AC6-160B-4354-AEF6-CC2D20EB05E4}"/>
                </a:ext>
              </a:extLst>
            </p:cNvPr>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38">
              <a:extLst>
                <a:ext uri="{FF2B5EF4-FFF2-40B4-BE49-F238E27FC236}">
                  <a16:creationId xmlns:a16="http://schemas.microsoft.com/office/drawing/2014/main" id="{9ECEFA28-6C33-439E-A7CB-94B94EE5E201}"/>
                </a:ext>
              </a:extLst>
            </p:cNvPr>
            <p:cNvSpPr>
              <a:spLocks/>
            </p:cNvSpPr>
            <p:nvPr/>
          </p:nvSpPr>
          <p:spPr bwMode="ltGray">
            <a:xfrm rot="1584153">
              <a:off x="20" y="410"/>
              <a:ext cx="344" cy="245"/>
            </a:xfrm>
            <a:custGeom>
              <a:avLst/>
              <a:gdLst>
                <a:gd name="T0" fmla="*/ 0 w 257"/>
                <a:gd name="T1" fmla="*/ 0 h 237"/>
                <a:gd name="T2" fmla="*/ 0 w 257"/>
                <a:gd name="T3" fmla="*/ 31 h 237"/>
                <a:gd name="T4" fmla="*/ 16 w 257"/>
                <a:gd name="T5" fmla="*/ 62 h 237"/>
                <a:gd name="T6" fmla="*/ 36 w 257"/>
                <a:gd name="T7" fmla="*/ 93 h 237"/>
                <a:gd name="T8" fmla="*/ 64 w 257"/>
                <a:gd name="T9" fmla="*/ 120 h 237"/>
                <a:gd name="T10" fmla="*/ 104 w 257"/>
                <a:gd name="T11" fmla="*/ 145 h 237"/>
                <a:gd name="T12" fmla="*/ 154 w 257"/>
                <a:gd name="T13" fmla="*/ 172 h 237"/>
                <a:gd name="T14" fmla="*/ 218 w 257"/>
                <a:gd name="T15" fmla="*/ 196 h 237"/>
                <a:gd name="T16" fmla="*/ 292 w 257"/>
                <a:gd name="T17" fmla="*/ 217 h 237"/>
                <a:gd name="T18" fmla="*/ 387 w 257"/>
                <a:gd name="T19" fmla="*/ 237 h 237"/>
                <a:gd name="T20" fmla="*/ 494 w 257"/>
                <a:gd name="T21" fmla="*/ 253 h 237"/>
                <a:gd name="T22" fmla="*/ 609 w 257"/>
                <a:gd name="T23" fmla="*/ 267 h 237"/>
                <a:gd name="T24" fmla="*/ 751 w 257"/>
                <a:gd name="T25" fmla="*/ 279 h 237"/>
                <a:gd name="T26" fmla="*/ 905 w 257"/>
                <a:gd name="T27" fmla="*/ 285 h 237"/>
                <a:gd name="T28" fmla="*/ 1082 w 257"/>
                <a:gd name="T29" fmla="*/ 289 h 237"/>
                <a:gd name="T30" fmla="*/ 1264 w 257"/>
                <a:gd name="T31" fmla="*/ 288 h 237"/>
                <a:gd name="T32" fmla="*/ 1478 w 257"/>
                <a:gd name="T33" fmla="*/ 283 h 237"/>
                <a:gd name="T34" fmla="*/ 1290 w 257"/>
                <a:gd name="T35" fmla="*/ 277 h 237"/>
                <a:gd name="T36" fmla="*/ 1120 w 257"/>
                <a:gd name="T37" fmla="*/ 268 h 237"/>
                <a:gd name="T38" fmla="*/ 978 w 257"/>
                <a:gd name="T39" fmla="*/ 258 h 237"/>
                <a:gd name="T40" fmla="*/ 851 w 257"/>
                <a:gd name="T41" fmla="*/ 249 h 237"/>
                <a:gd name="T42" fmla="*/ 736 w 257"/>
                <a:gd name="T43" fmla="*/ 236 h 237"/>
                <a:gd name="T44" fmla="*/ 645 w 257"/>
                <a:gd name="T45" fmla="*/ 222 h 237"/>
                <a:gd name="T46" fmla="*/ 560 w 257"/>
                <a:gd name="T47" fmla="*/ 207 h 237"/>
                <a:gd name="T48" fmla="*/ 482 w 257"/>
                <a:gd name="T49" fmla="*/ 189 h 237"/>
                <a:gd name="T50" fmla="*/ 411 w 257"/>
                <a:gd name="T51" fmla="*/ 172 h 237"/>
                <a:gd name="T52" fmla="*/ 353 w 257"/>
                <a:gd name="T53" fmla="*/ 152 h 237"/>
                <a:gd name="T54" fmla="*/ 303 w 257"/>
                <a:gd name="T55" fmla="*/ 131 h 237"/>
                <a:gd name="T56" fmla="*/ 249 w 257"/>
                <a:gd name="T57" fmla="*/ 106 h 237"/>
                <a:gd name="T58" fmla="*/ 190 w 257"/>
                <a:gd name="T59" fmla="*/ 84 h 237"/>
                <a:gd name="T60" fmla="*/ 133 w 257"/>
                <a:gd name="T61" fmla="*/ 59 h 237"/>
                <a:gd name="T62" fmla="*/ 67 w 257"/>
                <a:gd name="T63" fmla="*/ 3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39">
              <a:extLst>
                <a:ext uri="{FF2B5EF4-FFF2-40B4-BE49-F238E27FC236}">
                  <a16:creationId xmlns:a16="http://schemas.microsoft.com/office/drawing/2014/main" id="{BDCD634C-8BB6-4D7F-AF5F-3D9B1711EF09}"/>
                </a:ext>
              </a:extLst>
            </p:cNvPr>
            <p:cNvSpPr>
              <a:spLocks/>
            </p:cNvSpPr>
            <p:nvPr/>
          </p:nvSpPr>
          <p:spPr bwMode="ltGray">
            <a:xfrm rot="1584153">
              <a:off x="242" y="756"/>
              <a:ext cx="167" cy="115"/>
            </a:xfrm>
            <a:custGeom>
              <a:avLst/>
              <a:gdLst>
                <a:gd name="T0" fmla="*/ 462 w 124"/>
                <a:gd name="T1" fmla="*/ 0 h 110"/>
                <a:gd name="T2" fmla="*/ 739 w 124"/>
                <a:gd name="T3" fmla="*/ 141 h 110"/>
                <a:gd name="T4" fmla="*/ 718 w 124"/>
                <a:gd name="T5" fmla="*/ 140 h 110"/>
                <a:gd name="T6" fmla="*/ 638 w 124"/>
                <a:gd name="T7" fmla="*/ 137 h 110"/>
                <a:gd name="T8" fmla="*/ 533 w 124"/>
                <a:gd name="T9" fmla="*/ 133 h 110"/>
                <a:gd name="T10" fmla="*/ 408 w 124"/>
                <a:gd name="T11" fmla="*/ 130 h 110"/>
                <a:gd name="T12" fmla="*/ 268 w 124"/>
                <a:gd name="T13" fmla="*/ 127 h 110"/>
                <a:gd name="T14" fmla="*/ 152 w 124"/>
                <a:gd name="T15" fmla="*/ 128 h 110"/>
                <a:gd name="T16" fmla="*/ 54 w 124"/>
                <a:gd name="T17" fmla="*/ 134 h 110"/>
                <a:gd name="T18" fmla="*/ 0 w 124"/>
                <a:gd name="T19" fmla="*/ 143 h 110"/>
                <a:gd name="T20" fmla="*/ 22 w 124"/>
                <a:gd name="T21" fmla="*/ 128 h 110"/>
                <a:gd name="T22" fmla="*/ 48 w 124"/>
                <a:gd name="T23" fmla="*/ 116 h 110"/>
                <a:gd name="T24" fmla="*/ 98 w 124"/>
                <a:gd name="T25" fmla="*/ 107 h 110"/>
                <a:gd name="T26" fmla="*/ 152 w 124"/>
                <a:gd name="T27" fmla="*/ 99 h 110"/>
                <a:gd name="T28" fmla="*/ 215 w 124"/>
                <a:gd name="T29" fmla="*/ 94 h 110"/>
                <a:gd name="T30" fmla="*/ 279 w 124"/>
                <a:gd name="T31" fmla="*/ 93 h 110"/>
                <a:gd name="T32" fmla="*/ 350 w 124"/>
                <a:gd name="T33" fmla="*/ 93 h 110"/>
                <a:gd name="T34" fmla="*/ 430 w 124"/>
                <a:gd name="T35" fmla="*/ 97 h 110"/>
                <a:gd name="T36" fmla="*/ 435 w 124"/>
                <a:gd name="T37" fmla="*/ 93 h 110"/>
                <a:gd name="T38" fmla="*/ 418 w 124"/>
                <a:gd name="T39" fmla="*/ 74 h 110"/>
                <a:gd name="T40" fmla="*/ 399 w 124"/>
                <a:gd name="T41" fmla="*/ 50 h 110"/>
                <a:gd name="T42" fmla="*/ 391 w 124"/>
                <a:gd name="T43" fmla="*/ 39 h 110"/>
                <a:gd name="T44" fmla="*/ 376 w 124"/>
                <a:gd name="T45" fmla="*/ 39 h 110"/>
                <a:gd name="T46" fmla="*/ 361 w 124"/>
                <a:gd name="T47" fmla="*/ 37 h 110"/>
                <a:gd name="T48" fmla="*/ 350 w 124"/>
                <a:gd name="T49" fmla="*/ 32 h 110"/>
                <a:gd name="T50" fmla="*/ 343 w 124"/>
                <a:gd name="T51" fmla="*/ 29 h 110"/>
                <a:gd name="T52" fmla="*/ 343 w 124"/>
                <a:gd name="T53" fmla="*/ 25 h 110"/>
                <a:gd name="T54" fmla="*/ 350 w 124"/>
                <a:gd name="T55" fmla="*/ 20 h 110"/>
                <a:gd name="T56" fmla="*/ 396 w 124"/>
                <a:gd name="T57" fmla="*/ 8 h 110"/>
                <a:gd name="T58" fmla="*/ 46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40">
              <a:extLst>
                <a:ext uri="{FF2B5EF4-FFF2-40B4-BE49-F238E27FC236}">
                  <a16:creationId xmlns:a16="http://schemas.microsoft.com/office/drawing/2014/main" id="{13EC7FA5-78CC-453E-9755-3EDBDA1A466A}"/>
                </a:ext>
              </a:extLst>
            </p:cNvPr>
            <p:cNvSpPr>
              <a:spLocks/>
            </p:cNvSpPr>
            <p:nvPr/>
          </p:nvSpPr>
          <p:spPr bwMode="ltGray">
            <a:xfrm rot="1584153">
              <a:off x="574" y="286"/>
              <a:ext cx="147" cy="160"/>
            </a:xfrm>
            <a:custGeom>
              <a:avLst/>
              <a:gdLst>
                <a:gd name="T0" fmla="*/ 0 w 109"/>
                <a:gd name="T1" fmla="*/ 0 h 156"/>
                <a:gd name="T2" fmla="*/ 30 w 109"/>
                <a:gd name="T3" fmla="*/ 1 h 156"/>
                <a:gd name="T4" fmla="*/ 105 w 109"/>
                <a:gd name="T5" fmla="*/ 5 h 156"/>
                <a:gd name="T6" fmla="*/ 220 w 109"/>
                <a:gd name="T7" fmla="*/ 12 h 156"/>
                <a:gd name="T8" fmla="*/ 349 w 109"/>
                <a:gd name="T9" fmla="*/ 30 h 156"/>
                <a:gd name="T10" fmla="*/ 471 w 109"/>
                <a:gd name="T11" fmla="*/ 50 h 156"/>
                <a:gd name="T12" fmla="*/ 577 w 109"/>
                <a:gd name="T13" fmla="*/ 83 h 156"/>
                <a:gd name="T14" fmla="*/ 642 w 109"/>
                <a:gd name="T15" fmla="*/ 126 h 156"/>
                <a:gd name="T16" fmla="*/ 655 w 109"/>
                <a:gd name="T17" fmla="*/ 181 h 156"/>
                <a:gd name="T18" fmla="*/ 635 w 109"/>
                <a:gd name="T19" fmla="*/ 181 h 156"/>
                <a:gd name="T20" fmla="*/ 599 w 109"/>
                <a:gd name="T21" fmla="*/ 181 h 156"/>
                <a:gd name="T22" fmla="*/ 558 w 109"/>
                <a:gd name="T23" fmla="*/ 181 h 156"/>
                <a:gd name="T24" fmla="*/ 522 w 109"/>
                <a:gd name="T25" fmla="*/ 178 h 156"/>
                <a:gd name="T26" fmla="*/ 486 w 109"/>
                <a:gd name="T27" fmla="*/ 177 h 156"/>
                <a:gd name="T28" fmla="*/ 445 w 109"/>
                <a:gd name="T29" fmla="*/ 174 h 156"/>
                <a:gd name="T30" fmla="*/ 396 w 109"/>
                <a:gd name="T31" fmla="*/ 169 h 156"/>
                <a:gd name="T32" fmla="*/ 349 w 109"/>
                <a:gd name="T33" fmla="*/ 163 h 156"/>
                <a:gd name="T34" fmla="*/ 317 w 109"/>
                <a:gd name="T35" fmla="*/ 146 h 156"/>
                <a:gd name="T36" fmla="*/ 317 w 109"/>
                <a:gd name="T37" fmla="*/ 129 h 156"/>
                <a:gd name="T38" fmla="*/ 339 w 109"/>
                <a:gd name="T39" fmla="*/ 113 h 156"/>
                <a:gd name="T40" fmla="*/ 359 w 109"/>
                <a:gd name="T41" fmla="*/ 92 h 156"/>
                <a:gd name="T42" fmla="*/ 339 w 109"/>
                <a:gd name="T43" fmla="*/ 74 h 156"/>
                <a:gd name="T44" fmla="*/ 291 w 109"/>
                <a:gd name="T45" fmla="*/ 49 h 156"/>
                <a:gd name="T46" fmla="*/ 189 w 109"/>
                <a:gd name="T47" fmla="*/ 2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41">
              <a:extLst>
                <a:ext uri="{FF2B5EF4-FFF2-40B4-BE49-F238E27FC236}">
                  <a16:creationId xmlns:a16="http://schemas.microsoft.com/office/drawing/2014/main" id="{5405BF1A-7F33-4410-A38F-04B8E2E15122}"/>
                </a:ext>
              </a:extLst>
            </p:cNvPr>
            <p:cNvSpPr>
              <a:spLocks/>
            </p:cNvSpPr>
            <p:nvPr/>
          </p:nvSpPr>
          <p:spPr bwMode="ltGray">
            <a:xfrm rot="1584153">
              <a:off x="236" y="721"/>
              <a:ext cx="62" cy="97"/>
            </a:xfrm>
            <a:custGeom>
              <a:avLst/>
              <a:gdLst>
                <a:gd name="T0" fmla="*/ 189 w 46"/>
                <a:gd name="T1" fmla="*/ 0 h 94"/>
                <a:gd name="T2" fmla="*/ 120 w 46"/>
                <a:gd name="T3" fmla="*/ 44 h 94"/>
                <a:gd name="T4" fmla="*/ 89 w 46"/>
                <a:gd name="T5" fmla="*/ 74 h 94"/>
                <a:gd name="T6" fmla="*/ 66 w 46"/>
                <a:gd name="T7" fmla="*/ 97 h 94"/>
                <a:gd name="T8" fmla="*/ 0 w 46"/>
                <a:gd name="T9" fmla="*/ 112 h 94"/>
                <a:gd name="T10" fmla="*/ 73 w 46"/>
                <a:gd name="T11" fmla="*/ 106 h 94"/>
                <a:gd name="T12" fmla="*/ 140 w 46"/>
                <a:gd name="T13" fmla="*/ 98 h 94"/>
                <a:gd name="T14" fmla="*/ 191 w 46"/>
                <a:gd name="T15" fmla="*/ 82 h 94"/>
                <a:gd name="T16" fmla="*/ 240 w 46"/>
                <a:gd name="T17" fmla="*/ 69 h 94"/>
                <a:gd name="T18" fmla="*/ 272 w 46"/>
                <a:gd name="T19" fmla="*/ 53 h 94"/>
                <a:gd name="T20" fmla="*/ 276 w 46"/>
                <a:gd name="T21" fmla="*/ 36 h 94"/>
                <a:gd name="T22" fmla="*/ 255 w 46"/>
                <a:gd name="T23" fmla="*/ 15 h 94"/>
                <a:gd name="T24" fmla="*/ 18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42">
              <a:extLst>
                <a:ext uri="{FF2B5EF4-FFF2-40B4-BE49-F238E27FC236}">
                  <a16:creationId xmlns:a16="http://schemas.microsoft.com/office/drawing/2014/main" id="{A270A68D-D24C-4148-9F3A-C3A418F58B08}"/>
                </a:ext>
              </a:extLst>
            </p:cNvPr>
            <p:cNvSpPr>
              <a:spLocks/>
            </p:cNvSpPr>
            <p:nvPr/>
          </p:nvSpPr>
          <p:spPr bwMode="ltGray">
            <a:xfrm rot="1584153">
              <a:off x="585" y="466"/>
              <a:ext cx="72" cy="41"/>
            </a:xfrm>
            <a:custGeom>
              <a:avLst/>
              <a:gdLst>
                <a:gd name="T0" fmla="*/ 0 w 54"/>
                <a:gd name="T1" fmla="*/ 0 h 40"/>
                <a:gd name="T2" fmla="*/ 1 w 54"/>
                <a:gd name="T3" fmla="*/ 1 h 40"/>
                <a:gd name="T4" fmla="*/ 36 w 54"/>
                <a:gd name="T5" fmla="*/ 3 h 40"/>
                <a:gd name="T6" fmla="*/ 73 w 54"/>
                <a:gd name="T7" fmla="*/ 8 h 40"/>
                <a:gd name="T8" fmla="*/ 116 w 54"/>
                <a:gd name="T9" fmla="*/ 12 h 40"/>
                <a:gd name="T10" fmla="*/ 164 w 54"/>
                <a:gd name="T11" fmla="*/ 15 h 40"/>
                <a:gd name="T12" fmla="*/ 215 w 54"/>
                <a:gd name="T13" fmla="*/ 17 h 40"/>
                <a:gd name="T14" fmla="*/ 256 w 54"/>
                <a:gd name="T15" fmla="*/ 18 h 40"/>
                <a:gd name="T16" fmla="*/ 304 w 54"/>
                <a:gd name="T17" fmla="*/ 16 h 40"/>
                <a:gd name="T18" fmla="*/ 300 w 54"/>
                <a:gd name="T19" fmla="*/ 31 h 40"/>
                <a:gd name="T20" fmla="*/ 283 w 54"/>
                <a:gd name="T21" fmla="*/ 39 h 40"/>
                <a:gd name="T22" fmla="*/ 249 w 54"/>
                <a:gd name="T23" fmla="*/ 44 h 40"/>
                <a:gd name="T24" fmla="*/ 207 w 54"/>
                <a:gd name="T25" fmla="*/ 46 h 40"/>
                <a:gd name="T26" fmla="*/ 155 w 54"/>
                <a:gd name="T27" fmla="*/ 45 h 40"/>
                <a:gd name="T28" fmla="*/ 105 w 54"/>
                <a:gd name="T29" fmla="*/ 38 h 40"/>
                <a:gd name="T30" fmla="*/ 55 w 54"/>
                <a:gd name="T31" fmla="*/ 26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43">
              <a:extLst>
                <a:ext uri="{FF2B5EF4-FFF2-40B4-BE49-F238E27FC236}">
                  <a16:creationId xmlns:a16="http://schemas.microsoft.com/office/drawing/2014/main" id="{B60DE0ED-2BBE-4607-B0EF-523D080048C4}"/>
                </a:ext>
              </a:extLst>
            </p:cNvPr>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44">
              <a:extLst>
                <a:ext uri="{FF2B5EF4-FFF2-40B4-BE49-F238E27FC236}">
                  <a16:creationId xmlns:a16="http://schemas.microsoft.com/office/drawing/2014/main" id="{D30FA694-819E-4393-AAF8-57886819BDD2}"/>
                </a:ext>
              </a:extLst>
            </p:cNvPr>
            <p:cNvSpPr>
              <a:spLocks/>
            </p:cNvSpPr>
            <p:nvPr/>
          </p:nvSpPr>
          <p:spPr bwMode="ltGray">
            <a:xfrm rot="1584153">
              <a:off x="56" y="84"/>
              <a:ext cx="804" cy="686"/>
            </a:xfrm>
            <a:custGeom>
              <a:avLst/>
              <a:gdLst>
                <a:gd name="T0" fmla="*/ 98 w 596"/>
                <a:gd name="T1" fmla="*/ 441 h 666"/>
                <a:gd name="T2" fmla="*/ 36 w 596"/>
                <a:gd name="T3" fmla="*/ 408 h 666"/>
                <a:gd name="T4" fmla="*/ 0 w 596"/>
                <a:gd name="T5" fmla="*/ 345 h 666"/>
                <a:gd name="T6" fmla="*/ 22 w 596"/>
                <a:gd name="T7" fmla="*/ 266 h 666"/>
                <a:gd name="T8" fmla="*/ 152 w 596"/>
                <a:gd name="T9" fmla="*/ 181 h 666"/>
                <a:gd name="T10" fmla="*/ 415 w 596"/>
                <a:gd name="T11" fmla="*/ 102 h 666"/>
                <a:gd name="T12" fmla="*/ 857 w 596"/>
                <a:gd name="T13" fmla="*/ 37 h 666"/>
                <a:gd name="T14" fmla="*/ 1487 w 596"/>
                <a:gd name="T15" fmla="*/ 2 h 666"/>
                <a:gd name="T16" fmla="*/ 2293 w 596"/>
                <a:gd name="T17" fmla="*/ 9 h 666"/>
                <a:gd name="T18" fmla="*/ 2917 w 596"/>
                <a:gd name="T19" fmla="*/ 80 h 666"/>
                <a:gd name="T20" fmla="*/ 3339 w 596"/>
                <a:gd name="T21" fmla="*/ 197 h 666"/>
                <a:gd name="T22" fmla="*/ 3560 w 596"/>
                <a:gd name="T23" fmla="*/ 340 h 666"/>
                <a:gd name="T24" fmla="*/ 3587 w 596"/>
                <a:gd name="T25" fmla="*/ 488 h 666"/>
                <a:gd name="T26" fmla="*/ 3414 w 596"/>
                <a:gd name="T27" fmla="*/ 627 h 666"/>
                <a:gd name="T28" fmla="*/ 3055 w 596"/>
                <a:gd name="T29" fmla="*/ 734 h 666"/>
                <a:gd name="T30" fmla="*/ 2513 w 596"/>
                <a:gd name="T31" fmla="*/ 792 h 666"/>
                <a:gd name="T32" fmla="*/ 2345 w 596"/>
                <a:gd name="T33" fmla="*/ 787 h 666"/>
                <a:gd name="T34" fmla="*/ 2659 w 596"/>
                <a:gd name="T35" fmla="*/ 738 h 666"/>
                <a:gd name="T36" fmla="*/ 2904 w 596"/>
                <a:gd name="T37" fmla="*/ 649 h 666"/>
                <a:gd name="T38" fmla="*/ 3072 w 596"/>
                <a:gd name="T39" fmla="*/ 542 h 666"/>
                <a:gd name="T40" fmla="*/ 3132 w 596"/>
                <a:gd name="T41" fmla="*/ 424 h 666"/>
                <a:gd name="T42" fmla="*/ 3096 w 596"/>
                <a:gd name="T43" fmla="*/ 308 h 666"/>
                <a:gd name="T44" fmla="*/ 2921 w 596"/>
                <a:gd name="T45" fmla="*/ 208 h 666"/>
                <a:gd name="T46" fmla="*/ 2609 w 596"/>
                <a:gd name="T47" fmla="*/ 134 h 666"/>
                <a:gd name="T48" fmla="*/ 2056 w 596"/>
                <a:gd name="T49" fmla="*/ 88 h 666"/>
                <a:gd name="T50" fmla="*/ 1483 w 596"/>
                <a:gd name="T51" fmla="*/ 73 h 666"/>
                <a:gd name="T52" fmla="*/ 1050 w 596"/>
                <a:gd name="T53" fmla="*/ 83 h 666"/>
                <a:gd name="T54" fmla="*/ 730 w 596"/>
                <a:gd name="T55" fmla="*/ 119 h 666"/>
                <a:gd name="T56" fmla="*/ 505 w 596"/>
                <a:gd name="T57" fmla="*/ 178 h 666"/>
                <a:gd name="T58" fmla="*/ 344 w 596"/>
                <a:gd name="T59" fmla="*/ 246 h 666"/>
                <a:gd name="T60" fmla="*/ 240 w 596"/>
                <a:gd name="T61" fmla="*/ 324 h 666"/>
                <a:gd name="T62" fmla="*/ 169 w 596"/>
                <a:gd name="T63" fmla="*/ 40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5101" name="Rectangle 45">
            <a:extLst>
              <a:ext uri="{FF2B5EF4-FFF2-40B4-BE49-F238E27FC236}">
                <a16:creationId xmlns:a16="http://schemas.microsoft.com/office/drawing/2014/main" id="{1E2809B8-C020-465B-9700-5867BBB608CE}"/>
              </a:ext>
            </a:extLst>
          </p:cNvPr>
          <p:cNvSpPr>
            <a:spLocks noGrp="1" noChangeArrowheads="1"/>
          </p:cNvSpPr>
          <p:nvPr>
            <p:ph type="title"/>
          </p:nvPr>
        </p:nvSpPr>
        <p:spPr bwMode="auto">
          <a:xfrm>
            <a:off x="590552" y="103188"/>
            <a:ext cx="10991849"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6">
            <a:extLst>
              <a:ext uri="{FF2B5EF4-FFF2-40B4-BE49-F238E27FC236}">
                <a16:creationId xmlns:a16="http://schemas.microsoft.com/office/drawing/2014/main" id="{C83CC26A-6C22-40D4-906E-55D7CF30070A}"/>
              </a:ext>
            </a:extLst>
          </p:cNvPr>
          <p:cNvSpPr>
            <a:spLocks noGrp="1" noChangeArrowheads="1"/>
          </p:cNvSpPr>
          <p:nvPr>
            <p:ph type="body" idx="1"/>
          </p:nvPr>
        </p:nvSpPr>
        <p:spPr bwMode="auto">
          <a:xfrm>
            <a:off x="609600" y="1600201"/>
            <a:ext cx="109728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103" name="Rectangle 47">
            <a:extLst>
              <a:ext uri="{FF2B5EF4-FFF2-40B4-BE49-F238E27FC236}">
                <a16:creationId xmlns:a16="http://schemas.microsoft.com/office/drawing/2014/main" id="{555366D1-832C-4970-92E4-5ADF713046CC}"/>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Verdana" pitchFamily="34" charset="0"/>
              </a:defRPr>
            </a:lvl1pPr>
          </a:lstStyle>
          <a:p>
            <a:pPr>
              <a:defRPr/>
            </a:pPr>
            <a:endParaRPr lang="en-US"/>
          </a:p>
        </p:txBody>
      </p:sp>
      <p:sp>
        <p:nvSpPr>
          <p:cNvPr id="45104" name="Rectangle 48">
            <a:extLst>
              <a:ext uri="{FF2B5EF4-FFF2-40B4-BE49-F238E27FC236}">
                <a16:creationId xmlns:a16="http://schemas.microsoft.com/office/drawing/2014/main" id="{987C2519-448D-496C-A72F-C9687621554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Verdana" pitchFamily="34" charset="0"/>
              </a:defRPr>
            </a:lvl1pPr>
          </a:lstStyle>
          <a:p>
            <a:pPr>
              <a:defRPr/>
            </a:pPr>
            <a:endParaRPr lang="en-US"/>
          </a:p>
        </p:txBody>
      </p:sp>
      <p:sp>
        <p:nvSpPr>
          <p:cNvPr id="45105" name="Rectangle 49">
            <a:extLst>
              <a:ext uri="{FF2B5EF4-FFF2-40B4-BE49-F238E27FC236}">
                <a16:creationId xmlns:a16="http://schemas.microsoft.com/office/drawing/2014/main" id="{8993C5BA-EC43-47B1-BC01-B72E7996CCE0}"/>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Verdana" panose="020B0604030504040204" pitchFamily="34" charset="0"/>
              </a:defRPr>
            </a:lvl1pPr>
          </a:lstStyle>
          <a:p>
            <a:fld id="{DE3F61D8-52C4-4DD8-8B64-428FA300359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0"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igiaoduc.v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igiaoduc.v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14F664-A76E-455F-80DA-1B8CEBF0ECAF}"/>
              </a:ext>
            </a:extLst>
          </p:cNvPr>
          <p:cNvSpPr/>
          <p:nvPr/>
        </p:nvSpPr>
        <p:spPr>
          <a:xfrm>
            <a:off x="2040885" y="1066801"/>
            <a:ext cx="8110234" cy="2585323"/>
          </a:xfrm>
          <a:prstGeom prst="rect">
            <a:avLst/>
          </a:prstGeom>
          <a:noFill/>
        </p:spPr>
        <p:txBody>
          <a:bodyPr wrap="none">
            <a:prstTxWarp prst="textTriangle">
              <a:avLst/>
            </a:prstTxWarp>
            <a:spAutoFit/>
          </a:bodyPr>
          <a:lstStyle/>
          <a:p>
            <a:pPr algn="ctr">
              <a:defRPr/>
            </a:pP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Chào</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mừng</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defRPr/>
            </a:pP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Quý</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thầy</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cô</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defRPr/>
            </a:pP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Tới</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dự</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giờ</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thăm</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lớp</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8745" t="29942" r="5536" b="27597"/>
          <a:stretch/>
        </p:blipFill>
        <p:spPr bwMode="auto">
          <a:xfrm>
            <a:off x="609600" y="228600"/>
            <a:ext cx="10896600" cy="609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3362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38200" y="2133600"/>
            <a:ext cx="10744200" cy="1692771"/>
          </a:xfrm>
          <a:prstGeom prst="rect">
            <a:avLst/>
          </a:prstGeom>
        </p:spPr>
        <p:txBody>
          <a:bodyPr wrap="square">
            <a:spAutoFit/>
          </a:bodyPr>
          <a:lstStyle/>
          <a:p>
            <a:pPr algn="just">
              <a:lnSpc>
                <a:spcPct val="150000"/>
              </a:lnSpc>
              <a:spcBef>
                <a:spcPts val="1200"/>
              </a:spcBef>
              <a:spcAft>
                <a:spcPts val="1200"/>
              </a:spcAft>
            </a:pPr>
            <a:r>
              <a:rPr lang="en-US" sz="2800" smtClean="0">
                <a:solidFill>
                  <a:srgbClr val="000000"/>
                </a:solidFill>
                <a:ea typeface="Times New Roman" panose="02020603050405020304" pitchFamily="18" charset="0"/>
                <a:cs typeface="Times New Roman" panose="02020603050405020304" pitchFamily="18" charset="0"/>
              </a:rPr>
              <a:t>- Bên </a:t>
            </a:r>
            <a:r>
              <a:rPr lang="en-US" sz="2800">
                <a:solidFill>
                  <a:srgbClr val="000000"/>
                </a:solidFill>
                <a:ea typeface="Times New Roman" panose="02020603050405020304" pitchFamily="18" charset="0"/>
                <a:cs typeface="Times New Roman" panose="02020603050405020304" pitchFamily="18" charset="0"/>
              </a:rPr>
              <a:t>trái là khung của ngôn ngữ nguồn, nơi nhập văn bản cần dịch. </a:t>
            </a:r>
            <a:endParaRPr lang="en-US" sz="2800" smtClean="0">
              <a:solidFill>
                <a:srgbClr val="000000"/>
              </a:solidFill>
              <a:ea typeface="Times New Roman" panose="02020603050405020304" pitchFamily="18" charset="0"/>
              <a:cs typeface="Times New Roman" panose="02020603050405020304" pitchFamily="18" charset="0"/>
            </a:endParaRPr>
          </a:p>
          <a:p>
            <a:pPr algn="just">
              <a:lnSpc>
                <a:spcPct val="150000"/>
              </a:lnSpc>
              <a:spcBef>
                <a:spcPts val="1200"/>
              </a:spcBef>
              <a:spcAft>
                <a:spcPts val="1200"/>
              </a:spcAft>
            </a:pPr>
            <a:r>
              <a:rPr lang="en-US" sz="2800" smtClean="0">
                <a:solidFill>
                  <a:srgbClr val="000000"/>
                </a:solidFill>
                <a:ea typeface="Times New Roman" panose="02020603050405020304" pitchFamily="18" charset="0"/>
                <a:cs typeface="Times New Roman" panose="02020603050405020304" pitchFamily="18" charset="0"/>
              </a:rPr>
              <a:t>- Bên </a:t>
            </a:r>
            <a:r>
              <a:rPr lang="en-US" sz="2800">
                <a:solidFill>
                  <a:srgbClr val="000000"/>
                </a:solidFill>
                <a:ea typeface="Times New Roman" panose="02020603050405020304" pitchFamily="18" charset="0"/>
                <a:cs typeface="Times New Roman" panose="02020603050405020304" pitchFamily="18" charset="0"/>
              </a:rPr>
              <a:t>phải là khung chứa kết quả dịch của ngôn ngữ đích</a:t>
            </a:r>
            <a:r>
              <a:rPr lang="en-US" sz="2800" smtClean="0">
                <a:solidFill>
                  <a:srgbClr val="000000"/>
                </a:solidFill>
                <a:ea typeface="Times New Roman" panose="02020603050405020304" pitchFamily="18" charset="0"/>
                <a:cs typeface="Times New Roman" panose="02020603050405020304" pitchFamily="18" charset="0"/>
              </a:rPr>
              <a:t>.</a:t>
            </a:r>
            <a:endParaRPr lang="en-US" sz="2800">
              <a:solidFill>
                <a:srgbClr val="000000"/>
              </a:solidFill>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38200" y="990600"/>
            <a:ext cx="10744200" cy="3970318"/>
          </a:xfrm>
          <a:prstGeom prst="rect">
            <a:avLst/>
          </a:prstGeom>
        </p:spPr>
        <p:txBody>
          <a:bodyPr wrap="square">
            <a:spAutoFit/>
          </a:bodyPr>
          <a:lstStyle/>
          <a:p>
            <a:pPr algn="just">
              <a:lnSpc>
                <a:spcPct val="150000"/>
              </a:lnSpc>
              <a:spcAft>
                <a:spcPts val="0"/>
              </a:spcAft>
            </a:pPr>
            <a:r>
              <a:rPr lang="en-US" sz="2800" b="1" i="1" smtClean="0">
                <a:solidFill>
                  <a:srgbClr val="C00000"/>
                </a:solidFill>
                <a:ea typeface="Times New Roman" panose="02020603050405020304" pitchFamily="18" charset="0"/>
                <a:cs typeface="Times New Roman" panose="02020603050405020304" pitchFamily="18" charset="0"/>
              </a:rPr>
              <a:t>Bước </a:t>
            </a:r>
            <a:r>
              <a:rPr lang="en-US" sz="2800" b="1" i="1">
                <a:solidFill>
                  <a:srgbClr val="C00000"/>
                </a:solidFill>
                <a:ea typeface="Times New Roman" panose="02020603050405020304" pitchFamily="18" charset="0"/>
                <a:cs typeface="Times New Roman" panose="02020603050405020304" pitchFamily="18" charset="0"/>
              </a:rPr>
              <a:t>2. Xác định ngôn ngữ nguồn và ngôn ngữ đích </a:t>
            </a:r>
            <a:endParaRPr lang="en-US" sz="2800" b="1" i="1">
              <a:solidFill>
                <a:srgbClr val="C00000"/>
              </a:solidFill>
              <a:ea typeface="Times New Roman" panose="02020603050405020304" pitchFamily="18" charset="0"/>
              <a:cs typeface="Arial" panose="020B0604020202020204" pitchFamily="34" charset="0"/>
            </a:endParaRPr>
          </a:p>
          <a:p>
            <a:pPr marL="457200" indent="-457200" algn="just">
              <a:lnSpc>
                <a:spcPct val="150000"/>
              </a:lnSpc>
              <a:spcAft>
                <a:spcPts val="0"/>
              </a:spcAft>
              <a:buFontTx/>
              <a:buChar char="-"/>
            </a:pPr>
            <a:r>
              <a:rPr lang="en-US" sz="2800" smtClean="0">
                <a:ea typeface="Times New Roman" panose="02020603050405020304" pitchFamily="18" charset="0"/>
                <a:cs typeface="Times New Roman" panose="02020603050405020304" pitchFamily="18" charset="0"/>
              </a:rPr>
              <a:t>Ngôn </a:t>
            </a:r>
            <a:r>
              <a:rPr lang="en-US" sz="2800">
                <a:ea typeface="Times New Roman" panose="02020603050405020304" pitchFamily="18" charset="0"/>
                <a:cs typeface="Times New Roman" panose="02020603050405020304" pitchFamily="18" charset="0"/>
              </a:rPr>
              <a:t>ngữ nguồn là ngôn ngữ đầu vào cần </a:t>
            </a:r>
            <a:r>
              <a:rPr lang="en-US" sz="2800" smtClean="0">
                <a:ea typeface="Times New Roman" panose="02020603050405020304" pitchFamily="18" charset="0"/>
                <a:cs typeface="Times New Roman" panose="02020603050405020304" pitchFamily="18" charset="0"/>
              </a:rPr>
              <a:t>dịch</a:t>
            </a:r>
          </a:p>
          <a:p>
            <a:pPr marL="457200" indent="-457200" algn="just">
              <a:lnSpc>
                <a:spcPct val="150000"/>
              </a:lnSpc>
              <a:spcAft>
                <a:spcPts val="0"/>
              </a:spcAft>
              <a:buFontTx/>
              <a:buChar char="-"/>
            </a:pPr>
            <a:r>
              <a:rPr lang="en-US" sz="2800" smtClean="0">
                <a:ea typeface="Times New Roman" panose="02020603050405020304" pitchFamily="18" charset="0"/>
                <a:cs typeface="Times New Roman" panose="02020603050405020304" pitchFamily="18" charset="0"/>
              </a:rPr>
              <a:t>Ngôn </a:t>
            </a:r>
            <a:r>
              <a:rPr lang="en-US" sz="2800">
                <a:ea typeface="Times New Roman" panose="02020603050405020304" pitchFamily="18" charset="0"/>
                <a:cs typeface="Times New Roman" panose="02020603050405020304" pitchFamily="18" charset="0"/>
              </a:rPr>
              <a:t>ngữ đích là ngôn ngữ đầu ra thể hiện kết quả của việc dịch. </a:t>
            </a:r>
            <a:endParaRPr lang="en-US" sz="2800" smtClean="0">
              <a:ea typeface="Times New Roman" panose="02020603050405020304" pitchFamily="18" charset="0"/>
              <a:cs typeface="Times New Roman" panose="02020603050405020304" pitchFamily="18" charset="0"/>
            </a:endParaRPr>
          </a:p>
          <a:p>
            <a:pPr marL="457200" indent="-457200" algn="just">
              <a:lnSpc>
                <a:spcPct val="150000"/>
              </a:lnSpc>
              <a:spcAft>
                <a:spcPts val="0"/>
              </a:spcAft>
              <a:buFontTx/>
              <a:buChar char="-"/>
            </a:pPr>
            <a:r>
              <a:rPr lang="en-US" sz="2800" smtClean="0">
                <a:ea typeface="Times New Roman" panose="02020603050405020304" pitchFamily="18" charset="0"/>
                <a:cs typeface="Times New Roman" panose="02020603050405020304" pitchFamily="18" charset="0"/>
              </a:rPr>
              <a:t>Để </a:t>
            </a:r>
            <a:r>
              <a:rPr lang="en-US" sz="2800">
                <a:ea typeface="Times New Roman" panose="02020603050405020304" pitchFamily="18" charset="0"/>
                <a:cs typeface="Times New Roman" panose="02020603050405020304" pitchFamily="18" charset="0"/>
              </a:rPr>
              <a:t>chọn ngôn ngữ hãy nháy chuột vào biểu tượng v sẽ mở ra danh sách các ngôn ngữ được phần mềm hỗ trợ. Chọn một ngôn ngữ mà mình muốn theo các bước minh họa sau đây:</a:t>
            </a:r>
            <a:endParaRPr lang="en-US" sz="280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2437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rotWithShape="1">
          <a:blip r:embed="rId2"/>
          <a:srcRect l="60289" t="32385" r="4334" b="22404"/>
          <a:stretch/>
        </p:blipFill>
        <p:spPr bwMode="auto">
          <a:xfrm>
            <a:off x="990600" y="533400"/>
            <a:ext cx="10175240" cy="6172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5313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33400" y="533400"/>
            <a:ext cx="11049000" cy="3970318"/>
          </a:xfrm>
          <a:prstGeom prst="rect">
            <a:avLst/>
          </a:prstGeom>
        </p:spPr>
        <p:txBody>
          <a:bodyPr wrap="square">
            <a:spAutoFit/>
          </a:bodyPr>
          <a:lstStyle/>
          <a:p>
            <a:pPr algn="just">
              <a:lnSpc>
                <a:spcPct val="150000"/>
              </a:lnSpc>
              <a:spcAft>
                <a:spcPts val="0"/>
              </a:spcAft>
            </a:pPr>
            <a:r>
              <a:rPr lang="en-US" sz="2800" b="1" i="1">
                <a:solidFill>
                  <a:srgbClr val="C00000"/>
                </a:solidFill>
                <a:ea typeface="Times New Roman" panose="02020603050405020304" pitchFamily="18" charset="0"/>
                <a:cs typeface="Times New Roman" panose="02020603050405020304" pitchFamily="18" charset="0"/>
              </a:rPr>
              <a:t>Bước 3: Nhập văn bản để dịch.</a:t>
            </a:r>
          </a:p>
          <a:p>
            <a:pPr algn="just">
              <a:lnSpc>
                <a:spcPct val="150000"/>
              </a:lnSpc>
              <a:spcAft>
                <a:spcPts val="0"/>
              </a:spcAft>
            </a:pPr>
            <a:r>
              <a:rPr lang="en-US" sz="2800">
                <a:ea typeface="Times New Roman" panose="02020603050405020304" pitchFamily="18" charset="0"/>
                <a:cs typeface="Times New Roman" panose="02020603050405020304" pitchFamily="18" charset="0"/>
              </a:rPr>
              <a:t>Có ba cách nhập:</a:t>
            </a:r>
            <a:endParaRPr lang="en-US" sz="2800">
              <a:ea typeface="Times New Roman" panose="02020603050405020304" pitchFamily="18" charset="0"/>
              <a:cs typeface="Arial" panose="020B0604020202020204" pitchFamily="34" charset="0"/>
            </a:endParaRPr>
          </a:p>
          <a:p>
            <a:pPr algn="just">
              <a:lnSpc>
                <a:spcPct val="150000"/>
              </a:lnSpc>
            </a:pPr>
            <a:r>
              <a:rPr lang="en-US" sz="2800" b="1" i="1" smtClean="0">
                <a:solidFill>
                  <a:srgbClr val="7030A0"/>
                </a:solidFill>
                <a:ea typeface="Times New Roman" panose="02020603050405020304" pitchFamily="18" charset="0"/>
              </a:rPr>
              <a:t>Cách 1</a:t>
            </a:r>
            <a:r>
              <a:rPr lang="en-US" sz="2800" b="1" i="1">
                <a:solidFill>
                  <a:srgbClr val="7030A0"/>
                </a:solidFill>
                <a:ea typeface="Times New Roman" panose="02020603050405020304" pitchFamily="18" charset="0"/>
              </a:rPr>
              <a:t>. Nhập trực tiếp văn bản </a:t>
            </a:r>
            <a:r>
              <a:rPr lang="en-US" sz="2800">
                <a:solidFill>
                  <a:srgbClr val="000000"/>
                </a:solidFill>
                <a:ea typeface="Times New Roman" panose="02020603050405020304" pitchFamily="18" charset="0"/>
              </a:rPr>
              <a:t>vào khung ngôn ngữ nguồn. Đây là chế độ mặc định, khi đó biểu tượng </a:t>
            </a:r>
            <a:r>
              <a:rPr lang="en-US" sz="2800" smtClean="0">
                <a:solidFill>
                  <a:srgbClr val="000000"/>
                </a:solidFill>
                <a:ea typeface="Times New Roman" panose="02020603050405020304" pitchFamily="18" charset="0"/>
              </a:rPr>
              <a:t>                              </a:t>
            </a:r>
            <a:r>
              <a:rPr lang="en-US" sz="2800">
                <a:solidFill>
                  <a:srgbClr val="000000"/>
                </a:solidFill>
              </a:rPr>
              <a:t>sẽ có màu </a:t>
            </a:r>
            <a:r>
              <a:rPr lang="en-US" sz="2800" smtClean="0">
                <a:solidFill>
                  <a:srgbClr val="000000"/>
                </a:solidFill>
              </a:rPr>
              <a:t>xanh. </a:t>
            </a:r>
            <a:r>
              <a:rPr lang="en-US" sz="2800">
                <a:solidFill>
                  <a:srgbClr val="000000"/>
                </a:solidFill>
              </a:rPr>
              <a:t>Ta chỉ cần gõ trực tiếp văn bản vào khung ngôn ngữ nguồn, bản dịch sẽ xuất hiện bên khung của ngôn ngữ đích (Hình 10.3</a:t>
            </a:r>
            <a:r>
              <a:rPr lang="en-US" sz="2800" smtClean="0">
                <a:solidFill>
                  <a:srgbClr val="000000"/>
                </a:solidFill>
              </a:rPr>
              <a:t>)</a:t>
            </a:r>
            <a:endParaRPr lang="en-US" sz="2800">
              <a:solidFill>
                <a:srgbClr val="000000"/>
              </a:solidFill>
            </a:endParaRPr>
          </a:p>
        </p:txBody>
      </p:sp>
      <p:pic>
        <p:nvPicPr>
          <p:cNvPr id="8" name="Picture 7"/>
          <p:cNvPicPr/>
          <p:nvPr/>
        </p:nvPicPr>
        <p:blipFill rotWithShape="1">
          <a:blip r:embed="rId2"/>
          <a:srcRect l="3265" t="19258" r="89008" b="75560"/>
          <a:stretch/>
        </p:blipFill>
        <p:spPr bwMode="auto">
          <a:xfrm>
            <a:off x="4833620" y="2438400"/>
            <a:ext cx="2448560" cy="7756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585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p:nvPr/>
        </p:nvPicPr>
        <p:blipFill rotWithShape="1">
          <a:blip r:embed="rId2"/>
          <a:srcRect l="60639" t="54998" r="4676" b="26681"/>
          <a:stretch/>
        </p:blipFill>
        <p:spPr bwMode="auto">
          <a:xfrm>
            <a:off x="1371600" y="1828800"/>
            <a:ext cx="9677400" cy="36576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33400" y="838200"/>
            <a:ext cx="11125200" cy="3970318"/>
          </a:xfrm>
          <a:prstGeom prst="rect">
            <a:avLst/>
          </a:prstGeom>
        </p:spPr>
        <p:txBody>
          <a:bodyPr wrap="square">
            <a:spAutoFit/>
          </a:bodyPr>
          <a:lstStyle/>
          <a:p>
            <a:pPr algn="just">
              <a:lnSpc>
                <a:spcPct val="150000"/>
              </a:lnSpc>
              <a:spcAft>
                <a:spcPts val="0"/>
              </a:spcAft>
            </a:pPr>
            <a:r>
              <a:rPr lang="en-US" sz="2800" b="1" i="1">
                <a:solidFill>
                  <a:srgbClr val="7030A0"/>
                </a:solidFill>
                <a:ea typeface="Times New Roman" panose="02020603050405020304" pitchFamily="18" charset="0"/>
              </a:rPr>
              <a:t>Cách 2</a:t>
            </a:r>
            <a:r>
              <a:rPr lang="en-US" sz="2800" b="1" i="1">
                <a:solidFill>
                  <a:srgbClr val="7030A0"/>
                </a:solidFill>
                <a:ea typeface="Times New Roman" panose="02020603050405020304" pitchFamily="18" charset="0"/>
              </a:rPr>
              <a:t>. Nhập bằng giọng nói. </a:t>
            </a:r>
            <a:endParaRPr lang="en-US" sz="2800" b="1" i="1">
              <a:solidFill>
                <a:srgbClr val="7030A0"/>
              </a:solidFill>
              <a:ea typeface="Times New Roman" panose="02020603050405020304" pitchFamily="18" charset="0"/>
            </a:endParaRPr>
          </a:p>
          <a:p>
            <a:pPr marL="457200" indent="-457200" algn="just">
              <a:lnSpc>
                <a:spcPct val="150000"/>
              </a:lnSpc>
              <a:spcAft>
                <a:spcPts val="0"/>
              </a:spcAft>
              <a:buFontTx/>
              <a:buChar char="-"/>
            </a:pPr>
            <a:r>
              <a:rPr lang="en-US" sz="2800" smtClean="0">
                <a:solidFill>
                  <a:srgbClr val="000000"/>
                </a:solidFill>
                <a:ea typeface="Times New Roman" panose="02020603050405020304" pitchFamily="18" charset="0"/>
                <a:cs typeface="Times New Roman" panose="02020603050405020304" pitchFamily="18" charset="0"/>
              </a:rPr>
              <a:t>M</a:t>
            </a:r>
            <a:r>
              <a:rPr lang="en-US" sz="2800" smtClean="0">
                <a:solidFill>
                  <a:srgbClr val="000000"/>
                </a:solidFill>
                <a:ea typeface="Times New Roman" panose="02020603050405020304" pitchFamily="18" charset="0"/>
                <a:cs typeface="Times New Roman" panose="02020603050405020304" pitchFamily="18" charset="0"/>
              </a:rPr>
              <a:t>áy </a:t>
            </a:r>
            <a:r>
              <a:rPr lang="en-US" sz="2800">
                <a:solidFill>
                  <a:srgbClr val="000000"/>
                </a:solidFill>
                <a:ea typeface="Times New Roman" panose="02020603050405020304" pitchFamily="18" charset="0"/>
                <a:cs typeface="Times New Roman" panose="02020603050405020304" pitchFamily="18" charset="0"/>
              </a:rPr>
              <a:t>tính phải có micro để thu </a:t>
            </a:r>
            <a:r>
              <a:rPr lang="en-US" sz="2800" smtClean="0">
                <a:solidFill>
                  <a:srgbClr val="000000"/>
                </a:solidFill>
                <a:ea typeface="Times New Roman" panose="02020603050405020304" pitchFamily="18" charset="0"/>
                <a:cs typeface="Times New Roman" panose="02020603050405020304" pitchFamily="18" charset="0"/>
              </a:rPr>
              <a:t>âm. </a:t>
            </a:r>
          </a:p>
          <a:p>
            <a:pPr marL="457200" indent="-457200" algn="just">
              <a:lnSpc>
                <a:spcPct val="150000"/>
              </a:lnSpc>
              <a:spcAft>
                <a:spcPts val="0"/>
              </a:spcAft>
              <a:buFontTx/>
              <a:buChar char="-"/>
            </a:pPr>
            <a:r>
              <a:rPr lang="en-US" sz="2800" smtClean="0">
                <a:solidFill>
                  <a:srgbClr val="000000"/>
                </a:solidFill>
                <a:ea typeface="Times New Roman" panose="02020603050405020304" pitchFamily="18" charset="0"/>
                <a:cs typeface="Times New Roman" panose="02020603050405020304" pitchFamily="18" charset="0"/>
              </a:rPr>
              <a:t>Trước </a:t>
            </a:r>
            <a:r>
              <a:rPr lang="en-US" sz="2800">
                <a:solidFill>
                  <a:srgbClr val="000000"/>
                </a:solidFill>
                <a:ea typeface="Times New Roman" panose="02020603050405020304" pitchFamily="18" charset="0"/>
                <a:cs typeface="Times New Roman" panose="02020603050405020304" pitchFamily="18" charset="0"/>
              </a:rPr>
              <a:t>khi nói, phải chọn biểu tượng </a:t>
            </a:r>
            <a:r>
              <a:rPr lang="en-US" sz="2800" smtClean="0">
                <a:solidFill>
                  <a:srgbClr val="000000"/>
                </a:solidFill>
                <a:ea typeface="Times New Roman" panose="02020603050405020304" pitchFamily="18" charset="0"/>
                <a:cs typeface="Times New Roman" panose="02020603050405020304" pitchFamily="18" charset="0"/>
              </a:rPr>
              <a:t>micro. </a:t>
            </a:r>
            <a:r>
              <a:rPr lang="en-US" sz="2800">
                <a:solidFill>
                  <a:srgbClr val="000000"/>
                </a:solidFill>
                <a:ea typeface="Times New Roman" panose="02020603050405020304" pitchFamily="18" charset="0"/>
                <a:cs typeface="Times New Roman" panose="02020603050405020304" pitchFamily="18" charset="0"/>
              </a:rPr>
              <a:t>Khi biểu tượng micro đổi thành màu xanh thì </a:t>
            </a:r>
            <a:r>
              <a:rPr lang="en-US" sz="2800" smtClean="0">
                <a:solidFill>
                  <a:srgbClr val="000000"/>
                </a:solidFill>
                <a:ea typeface="Times New Roman" panose="02020603050405020304" pitchFamily="18" charset="0"/>
                <a:cs typeface="Times New Roman" panose="02020603050405020304" pitchFamily="18" charset="0"/>
              </a:rPr>
              <a:t>đọc </a:t>
            </a:r>
            <a:r>
              <a:rPr lang="en-US" sz="2800">
                <a:solidFill>
                  <a:srgbClr val="000000"/>
                </a:solidFill>
                <a:ea typeface="Times New Roman" panose="02020603050405020304" pitchFamily="18" charset="0"/>
                <a:cs typeface="Times New Roman" panose="02020603050405020304" pitchFamily="18" charset="0"/>
              </a:rPr>
              <a:t>đoạn văn bản cần dịch. Nếu nháy chuột vào biểu tượng micro một lần nữa thì chế độ nhập bằng lời dừng, chuyển sang chế độ gõ trực tiếp văn bản cần dịch</a:t>
            </a:r>
            <a:r>
              <a:rPr lang="en-US" sz="2800" smtClean="0">
                <a:solidFill>
                  <a:srgbClr val="000000"/>
                </a:solidFill>
                <a:ea typeface="Times New Roman" panose="02020603050405020304" pitchFamily="18" charset="0"/>
                <a:cs typeface="Times New Roman" panose="02020603050405020304" pitchFamily="18" charset="0"/>
              </a:rPr>
              <a:t>.</a:t>
            </a:r>
            <a:endParaRPr lang="en-US" sz="280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5068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143000" y="1524000"/>
            <a:ext cx="10287000" cy="2677656"/>
          </a:xfrm>
          <a:prstGeom prst="rect">
            <a:avLst/>
          </a:prstGeom>
        </p:spPr>
        <p:txBody>
          <a:bodyPr wrap="square">
            <a:spAutoFit/>
          </a:bodyPr>
          <a:lstStyle/>
          <a:p>
            <a:pPr algn="just">
              <a:lnSpc>
                <a:spcPct val="150000"/>
              </a:lnSpc>
              <a:spcAft>
                <a:spcPts val="0"/>
              </a:spcAft>
            </a:pPr>
            <a:r>
              <a:rPr lang="en-US" sz="2800" smtClean="0">
                <a:solidFill>
                  <a:srgbClr val="000000"/>
                </a:solidFill>
                <a:ea typeface="Times New Roman" panose="02020603050405020304" pitchFamily="18" charset="0"/>
                <a:cs typeface="Times New Roman" panose="02020603050405020304" pitchFamily="18" charset="0"/>
              </a:rPr>
              <a:t>Hình </a:t>
            </a:r>
            <a:r>
              <a:rPr lang="en-US" sz="2800">
                <a:solidFill>
                  <a:srgbClr val="000000"/>
                </a:solidFill>
                <a:ea typeface="Times New Roman" panose="02020603050405020304" pitchFamily="18" charset="0"/>
                <a:cs typeface="Times New Roman" panose="02020603050405020304" pitchFamily="18" charset="0"/>
              </a:rPr>
              <a:t>10.4 là giao diện dịch từ tiếng Việt sang tiếng Nga một câu trong một đoạn văn nổi tiếng của nhà văn Ostrovski trong tiểu thuyết “Thép đã tôi thế đấy”. Kết quả dịch gần chính xác so với bản gốc trong tác phẩm.</a:t>
            </a:r>
            <a:endParaRPr lang="en-US" sz="280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914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p:nvPr/>
        </p:nvPicPr>
        <p:blipFill rotWithShape="1">
          <a:blip r:embed="rId2"/>
          <a:srcRect l="59254" t="52239" r="5183" b="30954"/>
          <a:stretch/>
        </p:blipFill>
        <p:spPr bwMode="auto">
          <a:xfrm>
            <a:off x="1371600" y="1524000"/>
            <a:ext cx="9067799" cy="37001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7048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143000" y="2286000"/>
            <a:ext cx="10339038" cy="2123658"/>
          </a:xfrm>
          <a:prstGeom prst="rect">
            <a:avLst/>
          </a:prstGeom>
        </p:spPr>
        <p:txBody>
          <a:bodyPr wrap="square">
            <a:spAutoFit/>
          </a:bodyPr>
          <a:lstStyle/>
          <a:p>
            <a:pPr marL="457200" indent="-457200" algn="just">
              <a:spcBef>
                <a:spcPts val="1200"/>
              </a:spcBef>
              <a:spcAft>
                <a:spcPts val="1200"/>
              </a:spcAft>
              <a:buFontTx/>
              <a:buChar char="-"/>
            </a:pPr>
            <a:r>
              <a:rPr lang="en-US" sz="2800" smtClean="0">
                <a:solidFill>
                  <a:srgbClr val="000000"/>
                </a:solidFill>
                <a:ea typeface="Times New Roman" panose="02020603050405020304" pitchFamily="18" charset="0"/>
                <a:cs typeface="Times New Roman" panose="02020603050405020304" pitchFamily="18" charset="0"/>
              </a:rPr>
              <a:t>Google </a:t>
            </a:r>
            <a:r>
              <a:rPr lang="en-US" sz="2800">
                <a:solidFill>
                  <a:srgbClr val="000000"/>
                </a:solidFill>
                <a:ea typeface="Times New Roman" panose="02020603050405020304" pitchFamily="18" charset="0"/>
                <a:cs typeface="Times New Roman" panose="02020603050405020304" pitchFamily="18" charset="0"/>
              </a:rPr>
              <a:t>Translate không chỉ “nghe” được mà còn “nói" được. </a:t>
            </a:r>
            <a:endParaRPr lang="en-US" sz="2800">
              <a:solidFill>
                <a:srgbClr val="000000"/>
              </a:solidFill>
              <a:ea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en-US" sz="2800" smtClean="0">
                <a:solidFill>
                  <a:srgbClr val="000000"/>
                </a:solidFill>
                <a:ea typeface="Times New Roman" panose="02020603050405020304" pitchFamily="18" charset="0"/>
                <a:cs typeface="Times New Roman" panose="02020603050405020304" pitchFamily="18" charset="0"/>
              </a:rPr>
              <a:t>Để </a:t>
            </a:r>
            <a:r>
              <a:rPr lang="en-US" sz="2800">
                <a:solidFill>
                  <a:srgbClr val="000000"/>
                </a:solidFill>
                <a:ea typeface="Times New Roman" panose="02020603050405020304" pitchFamily="18" charset="0"/>
                <a:cs typeface="Times New Roman" panose="02020603050405020304" pitchFamily="18" charset="0"/>
              </a:rPr>
              <a:t>nghe máy đọc, ta chỉ cần nháy vào biểu tượng loa. Nháy chuột lần thứ nhất, máy sẽ đọc tốc độ bình thường nháy chuột lần thứ hai thì máy sẽ đọc chậm </a:t>
            </a:r>
            <a:r>
              <a:rPr lang="en-US" sz="2800" smtClean="0">
                <a:solidFill>
                  <a:srgbClr val="000000"/>
                </a:solidFill>
                <a:ea typeface="Times New Roman" panose="02020603050405020304" pitchFamily="18" charset="0"/>
                <a:cs typeface="Times New Roman" panose="02020603050405020304" pitchFamily="18" charset="0"/>
              </a:rPr>
              <a:t>hơn.</a:t>
            </a:r>
            <a:endParaRPr lang="en-US" sz="2800">
              <a:solidFill>
                <a:srgbClr val="000000"/>
              </a:solidFill>
              <a:ea typeface="Times New Roman" panose="02020603050405020304" pitchFamily="18" charset="0"/>
              <a:cs typeface="Arial" panose="020B0604020202020204" pitchFamily="34" charset="0"/>
            </a:endParaRPr>
          </a:p>
        </p:txBody>
      </p:sp>
      <p:sp>
        <p:nvSpPr>
          <p:cNvPr id="2" name="Down Arrow 1"/>
          <p:cNvSpPr/>
          <p:nvPr/>
        </p:nvSpPr>
        <p:spPr bwMode="auto">
          <a:xfrm>
            <a:off x="5486400" y="609600"/>
            <a:ext cx="533400" cy="1219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841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103188"/>
            <a:ext cx="10991849" cy="1116012"/>
          </a:xfrm>
        </p:spPr>
        <p:txBody>
          <a:bodyPr/>
          <a:lstStyle/>
          <a:p>
            <a:r>
              <a:rPr lang="en-US" b="1">
                <a:effectLst/>
                <a:latin typeface="Times New Roman" panose="02020603050405020304" pitchFamily="18" charset="0"/>
                <a:cs typeface="Times New Roman" panose="02020603050405020304" pitchFamily="18" charset="0"/>
              </a:rPr>
              <a:t>KIỂM TRA BÀI CŨ</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p:txBody>
          <a:bodyPr vert="horz" lIns="91440" tIns="45720" rIns="91440" bIns="45720" rtlCol="0">
            <a:normAutofit/>
          </a:bodyPr>
          <a:lstStyle/>
          <a:p>
            <a:pPr marL="0" indent="0" algn="just">
              <a:buNone/>
            </a:pPr>
            <a:r>
              <a:rPr lang="vi-VN" b="1" i="0">
                <a:solidFill>
                  <a:srgbClr val="008000"/>
                </a:solidFill>
                <a:effectLst/>
                <a:latin typeface="Times New Roman" panose="02020603050405020304" pitchFamily="18" charset="0"/>
                <a:cs typeface="Times New Roman" panose="02020603050405020304" pitchFamily="18" charset="0"/>
              </a:rPr>
              <a:t>Câu 1:</a:t>
            </a:r>
            <a:r>
              <a:rPr lang="vi-VN" b="0" i="0">
                <a:solidFill>
                  <a:srgbClr val="000000"/>
                </a:solidFill>
                <a:effectLst/>
                <a:latin typeface="Times New Roman" panose="02020603050405020304" pitchFamily="18" charset="0"/>
                <a:cs typeface="Times New Roman" panose="02020603050405020304" pitchFamily="18" charset="0"/>
              </a:rPr>
              <a:t> </a:t>
            </a:r>
            <a:r>
              <a:rPr lang="en-US" b="0" i="0">
                <a:solidFill>
                  <a:srgbClr val="000000"/>
                </a:solidFill>
                <a:effectLst/>
                <a:latin typeface="Times New Roman" panose="02020603050405020304" pitchFamily="18" charset="0"/>
                <a:cs typeface="Times New Roman" panose="02020603050405020304" pitchFamily="18" charset="0"/>
              </a:rPr>
              <a:t>Trong các câu sau đây, câu nào sai?</a:t>
            </a:r>
            <a:endParaRPr lang="vi-VN"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b="0" i="0">
                <a:solidFill>
                  <a:srgbClr val="000000"/>
                </a:solidFill>
                <a:effectLst/>
                <a:latin typeface="Times New Roman" panose="02020603050405020304" pitchFamily="18" charset="0"/>
                <a:cs typeface="Times New Roman" panose="02020603050405020304" pitchFamily="18" charset="0"/>
              </a:rPr>
              <a:t>A. </a:t>
            </a:r>
            <a:r>
              <a:rPr lang="en-US" b="0" i="0">
                <a:solidFill>
                  <a:srgbClr val="000000"/>
                </a:solidFill>
                <a:effectLst/>
                <a:latin typeface="Times New Roman" panose="02020603050405020304" pitchFamily="18" charset="0"/>
                <a:cs typeface="Times New Roman" panose="02020603050405020304" pitchFamily="18" charset="0"/>
              </a:rPr>
              <a:t>Phạm vi kết nối và hoạt động của mạng LAN nhỏ hơn Internet</a:t>
            </a:r>
            <a:endParaRPr lang="vi-VN"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b="0" i="0">
                <a:solidFill>
                  <a:srgbClr val="000000"/>
                </a:solidFill>
                <a:effectLst/>
                <a:latin typeface="Times New Roman" panose="02020603050405020304" pitchFamily="18" charset="0"/>
                <a:cs typeface="Times New Roman" panose="02020603050405020304" pitchFamily="18" charset="0"/>
              </a:rPr>
              <a:t>B. </a:t>
            </a:r>
            <a:r>
              <a:rPr lang="en-US" b="0" i="0">
                <a:solidFill>
                  <a:srgbClr val="000000"/>
                </a:solidFill>
                <a:effectLst/>
                <a:latin typeface="Times New Roman" panose="02020603050405020304" pitchFamily="18" charset="0"/>
                <a:cs typeface="Times New Roman" panose="02020603050405020304" pitchFamily="18" charset="0"/>
              </a:rPr>
              <a:t>Nếu mất kết nối Internet thì các máy tính trong mạng LAN vẫn liên lạc được với nhau</a:t>
            </a:r>
            <a:endParaRPr lang="vi-VN"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b="0" i="0">
                <a:solidFill>
                  <a:srgbClr val="000000"/>
                </a:solidFill>
                <a:effectLst/>
                <a:latin typeface="Times New Roman" panose="02020603050405020304" pitchFamily="18" charset="0"/>
                <a:cs typeface="Times New Roman" panose="02020603050405020304" pitchFamily="18" charset="0"/>
              </a:rPr>
              <a:t>C. </a:t>
            </a:r>
            <a:r>
              <a:rPr lang="en-US" b="0" i="0">
                <a:solidFill>
                  <a:srgbClr val="000000"/>
                </a:solidFill>
                <a:effectLst/>
                <a:latin typeface="Times New Roman" panose="02020603050405020304" pitchFamily="18" charset="0"/>
                <a:cs typeface="Times New Roman" panose="02020603050405020304" pitchFamily="18" charset="0"/>
              </a:rPr>
              <a:t>Phải có mạng LAN mới xây dựng được IoT</a:t>
            </a:r>
            <a:endParaRPr lang="vi-VN"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b="0" i="0">
                <a:solidFill>
                  <a:srgbClr val="000000"/>
                </a:solidFill>
                <a:effectLst/>
                <a:latin typeface="Times New Roman" panose="02020603050405020304" pitchFamily="18" charset="0"/>
                <a:cs typeface="Times New Roman" panose="02020603050405020304" pitchFamily="18" charset="0"/>
              </a:rPr>
              <a:t>D. </a:t>
            </a:r>
            <a:r>
              <a:rPr lang="en-US">
                <a:solidFill>
                  <a:srgbClr val="000000"/>
                </a:solidFill>
                <a:latin typeface="Times New Roman" panose="02020603050405020304" pitchFamily="18" charset="0"/>
                <a:cs typeface="Times New Roman" panose="02020603050405020304" pitchFamily="18" charset="0"/>
              </a:rPr>
              <a:t>Điện toán đám mây cung cấp những dịch vụ tốt hơn so với những dịch vụ mà các cơ quan tự xây dựng</a:t>
            </a:r>
            <a:r>
              <a:rPr lang="vi-VN" b="0" i="0">
                <a:solidFill>
                  <a:srgbClr val="000000"/>
                </a:solidFill>
                <a:effectLst/>
                <a:latin typeface="Times New Roman" panose="02020603050405020304" pitchFamily="18" charset="0"/>
                <a:cs typeface="Times New Roman" panose="02020603050405020304" pitchFamily="18" charset="0"/>
              </a:rPr>
              <a:t>.</a:t>
            </a:r>
          </a:p>
        </p:txBody>
      </p:sp>
      <p:sp>
        <p:nvSpPr>
          <p:cNvPr id="4" name="Oval 3">
            <a:extLst>
              <a:ext uri="{FF2B5EF4-FFF2-40B4-BE49-F238E27FC236}">
                <a16:creationId xmlns:a16="http://schemas.microsoft.com/office/drawing/2014/main" id="{E9F39709-9954-454B-8C60-693FB9DE8E18}"/>
              </a:ext>
            </a:extLst>
          </p:cNvPr>
          <p:cNvSpPr/>
          <p:nvPr/>
        </p:nvSpPr>
        <p:spPr>
          <a:xfrm>
            <a:off x="590552" y="3828257"/>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47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0" y="1324213"/>
            <a:ext cx="10744200" cy="3970318"/>
          </a:xfrm>
          <a:prstGeom prst="rect">
            <a:avLst/>
          </a:prstGeom>
        </p:spPr>
        <p:txBody>
          <a:bodyPr wrap="square">
            <a:spAutoFit/>
          </a:bodyPr>
          <a:lstStyle/>
          <a:p>
            <a:pPr algn="just">
              <a:lnSpc>
                <a:spcPct val="150000"/>
              </a:lnSpc>
            </a:pPr>
            <a:r>
              <a:rPr lang="en-US" sz="2800" b="1" i="1">
                <a:solidFill>
                  <a:srgbClr val="7030A0"/>
                </a:solidFill>
                <a:ea typeface="Times New Roman" panose="02020603050405020304" pitchFamily="18" charset="0"/>
              </a:rPr>
              <a:t>Cách 3</a:t>
            </a:r>
            <a:r>
              <a:rPr lang="en-US" sz="2800" b="1" i="1">
                <a:solidFill>
                  <a:srgbClr val="7030A0"/>
                </a:solidFill>
                <a:ea typeface="Times New Roman" panose="02020603050405020304" pitchFamily="18" charset="0"/>
              </a:rPr>
              <a:t>. Nhập từ một tệp</a:t>
            </a:r>
            <a:r>
              <a:rPr lang="en-US" sz="2800" b="1" i="1">
                <a:solidFill>
                  <a:srgbClr val="7030A0"/>
                </a:solidFill>
                <a:ea typeface="Times New Roman" panose="02020603050405020304" pitchFamily="18" charset="0"/>
              </a:rPr>
              <a:t>. </a:t>
            </a:r>
            <a:endParaRPr lang="en-US" sz="2800" b="1" i="1" smtClean="0">
              <a:solidFill>
                <a:srgbClr val="7030A0"/>
              </a:solidFill>
              <a:ea typeface="Times New Roman" panose="02020603050405020304" pitchFamily="18" charset="0"/>
            </a:endParaRPr>
          </a:p>
          <a:p>
            <a:pPr marL="457200" indent="-457200" algn="just">
              <a:lnSpc>
                <a:spcPct val="150000"/>
              </a:lnSpc>
              <a:buFontTx/>
              <a:buChar char="-"/>
            </a:pPr>
            <a:r>
              <a:rPr lang="en-US" sz="2800" smtClean="0">
                <a:solidFill>
                  <a:srgbClr val="000000"/>
                </a:solidFill>
                <a:ea typeface="Times New Roman" panose="02020603050405020304" pitchFamily="18" charset="0"/>
              </a:rPr>
              <a:t>Nháy </a:t>
            </a:r>
            <a:r>
              <a:rPr lang="en-US" sz="2800">
                <a:solidFill>
                  <a:srgbClr val="000000"/>
                </a:solidFill>
                <a:ea typeface="Times New Roman" panose="02020603050405020304" pitchFamily="18" charset="0"/>
              </a:rPr>
              <a:t>chuột </a:t>
            </a:r>
            <a:r>
              <a:rPr lang="en-US" sz="2800" smtClean="0">
                <a:solidFill>
                  <a:srgbClr val="000000"/>
                </a:solidFill>
                <a:ea typeface="Times New Roman" panose="02020603050405020304" pitchFamily="18" charset="0"/>
              </a:rPr>
              <a:t>vào                        </a:t>
            </a:r>
            <a:r>
              <a:rPr lang="en-US" sz="2800" smtClean="0">
                <a:solidFill>
                  <a:srgbClr val="000000"/>
                </a:solidFill>
              </a:rPr>
              <a:t>phần </a:t>
            </a:r>
            <a:r>
              <a:rPr lang="en-US" sz="2800">
                <a:solidFill>
                  <a:srgbClr val="000000"/>
                </a:solidFill>
              </a:rPr>
              <a:t>mềm yêu cầu </a:t>
            </a:r>
            <a:r>
              <a:rPr lang="en-US" sz="2800" smtClean="0">
                <a:solidFill>
                  <a:srgbClr val="000000"/>
                </a:solidFill>
              </a:rPr>
              <a:t>chọn </a:t>
            </a:r>
            <a:r>
              <a:rPr lang="en-US" sz="2800">
                <a:solidFill>
                  <a:srgbClr val="000000"/>
                </a:solidFill>
              </a:rPr>
              <a:t>tệp sẽ dịch. </a:t>
            </a:r>
            <a:endParaRPr lang="en-US" sz="2800" smtClean="0">
              <a:solidFill>
                <a:srgbClr val="000000"/>
              </a:solidFill>
            </a:endParaRPr>
          </a:p>
          <a:p>
            <a:pPr marL="457200" indent="-457200" algn="just">
              <a:lnSpc>
                <a:spcPct val="150000"/>
              </a:lnSpc>
              <a:buFontTx/>
              <a:buChar char="-"/>
            </a:pPr>
            <a:r>
              <a:rPr lang="en-US" sz="2800" smtClean="0">
                <a:solidFill>
                  <a:srgbClr val="000000"/>
                </a:solidFill>
              </a:rPr>
              <a:t>Hãy </a:t>
            </a:r>
            <a:r>
              <a:rPr lang="en-US" sz="2800">
                <a:solidFill>
                  <a:srgbClr val="000000"/>
                </a:solidFill>
              </a:rPr>
              <a:t>nháy chuột vào nút </a:t>
            </a:r>
            <a:r>
              <a:rPr lang="en-US" sz="2800" smtClean="0">
                <a:solidFill>
                  <a:srgbClr val="000000"/>
                </a:solidFill>
              </a:rPr>
              <a:t>lệnh                                          </a:t>
            </a:r>
            <a:r>
              <a:rPr lang="en-US" sz="2800" smtClean="0">
                <a:solidFill>
                  <a:srgbClr val="000000"/>
                </a:solidFill>
              </a:rPr>
              <a:t>để </a:t>
            </a:r>
            <a:r>
              <a:rPr lang="en-US" sz="2800">
                <a:solidFill>
                  <a:srgbClr val="000000"/>
                </a:solidFill>
              </a:rPr>
              <a:t>chọn tệp. Tệp được chọn có thể là một tệp văn bản Word, tệp bảng tính Excel, tệp trình chiếu PowerPoint hay tệp PDF. Khi đó tên tệp sẽ xuất hiện như hình 10.5</a:t>
            </a:r>
            <a:r>
              <a:rPr lang="en-US" sz="2800" smtClean="0">
                <a:solidFill>
                  <a:srgbClr val="000000"/>
                </a:solidFill>
                <a:ea typeface="Times New Roman" panose="02020603050405020304" pitchFamily="18" charset="0"/>
              </a:rPr>
              <a:t> </a:t>
            </a:r>
            <a:endParaRPr lang="en-US" sz="2800">
              <a:solidFill>
                <a:srgbClr val="000000"/>
              </a:solidFill>
            </a:endParaRPr>
          </a:p>
        </p:txBody>
      </p:sp>
      <p:pic>
        <p:nvPicPr>
          <p:cNvPr id="5" name="Picture 4"/>
          <p:cNvPicPr/>
          <p:nvPr/>
        </p:nvPicPr>
        <p:blipFill rotWithShape="1">
          <a:blip r:embed="rId2"/>
          <a:srcRect l="12543" t="23839" r="80764" b="70978"/>
          <a:stretch/>
        </p:blipFill>
        <p:spPr bwMode="auto">
          <a:xfrm>
            <a:off x="3505200" y="1905000"/>
            <a:ext cx="1883410" cy="8382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41569" t="53468" r="42291" b="41956"/>
          <a:stretch/>
        </p:blipFill>
        <p:spPr bwMode="auto">
          <a:xfrm>
            <a:off x="5715000" y="2593727"/>
            <a:ext cx="3657600" cy="715645"/>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rotWithShape="1">
          <a:blip r:embed="rId2"/>
          <a:srcRect l="1374" t="35137" r="47100" b="33707"/>
          <a:stretch/>
        </p:blipFill>
        <p:spPr bwMode="auto">
          <a:xfrm>
            <a:off x="2057400" y="914400"/>
            <a:ext cx="7855585" cy="3036570"/>
          </a:xfrm>
          <a:prstGeom prst="rect">
            <a:avLst/>
          </a:prstGeom>
          <a:ln>
            <a:solidFill>
              <a:schemeClr val="accent6">
                <a:lumMod val="90000"/>
              </a:schemeClr>
            </a:solidFill>
          </a:ln>
          <a:extLst>
            <a:ext uri="{53640926-AAD7-44D8-BBD7-CCE9431645EC}">
              <a14:shadowObscured xmlns:a14="http://schemas.microsoft.com/office/drawing/2010/main"/>
            </a:ext>
          </a:extLst>
        </p:spPr>
      </p:pic>
      <p:sp>
        <p:nvSpPr>
          <p:cNvPr id="2" name="Rectangle 1"/>
          <p:cNvSpPr/>
          <p:nvPr/>
        </p:nvSpPr>
        <p:spPr>
          <a:xfrm>
            <a:off x="762000" y="5410200"/>
            <a:ext cx="6096000" cy="587853"/>
          </a:xfrm>
          <a:prstGeom prst="rect">
            <a:avLst/>
          </a:prstGeom>
        </p:spPr>
        <p:txBody>
          <a:bodyPr>
            <a:spAutoFit/>
          </a:bodyPr>
          <a:lstStyle/>
          <a:p>
            <a:pPr algn="just">
              <a:lnSpc>
                <a:spcPct val="115000"/>
              </a:lnSpc>
              <a:spcAft>
                <a:spcPts val="0"/>
              </a:spcAft>
            </a:pPr>
            <a:r>
              <a:rPr lang="en-US" sz="2800" smtClean="0">
                <a:solidFill>
                  <a:srgbClr val="000000"/>
                </a:solidFill>
                <a:ea typeface="Times New Roman" panose="02020603050405020304" pitchFamily="18" charset="0"/>
                <a:cs typeface="Times New Roman" panose="02020603050405020304" pitchFamily="18" charset="0"/>
              </a:rPr>
              <a:t>Sau </a:t>
            </a:r>
            <a:r>
              <a:rPr lang="en-US" sz="2800">
                <a:solidFill>
                  <a:srgbClr val="000000"/>
                </a:solidFill>
                <a:ea typeface="Times New Roman" panose="02020603050405020304" pitchFamily="18" charset="0"/>
                <a:cs typeface="Times New Roman" panose="02020603050405020304" pitchFamily="18" charset="0"/>
              </a:rPr>
              <a:t>đó nháy vào nút lệnh </a:t>
            </a:r>
            <a:r>
              <a:rPr lang="en-US" sz="2800">
                <a:solidFill>
                  <a:srgbClr val="0070C0"/>
                </a:solidFill>
                <a:ea typeface="Times New Roman" panose="02020603050405020304" pitchFamily="18" charset="0"/>
                <a:cs typeface="Times New Roman" panose="02020603050405020304" pitchFamily="18" charset="0"/>
              </a:rPr>
              <a:t>Dịch</a:t>
            </a:r>
            <a:r>
              <a:rPr lang="en-US" sz="2800">
                <a:solidFill>
                  <a:srgbClr val="000000"/>
                </a:solidFill>
                <a:ea typeface="Times New Roman" panose="02020603050405020304" pitchFamily="18" charset="0"/>
                <a:cs typeface="Times New Roman" panose="02020603050405020304" pitchFamily="18" charset="0"/>
              </a:rPr>
              <a:t> để dịch. </a:t>
            </a:r>
            <a:endParaRPr lang="en-US" sz="2800">
              <a:solidFill>
                <a:srgbClr val="000000"/>
              </a:solidFill>
              <a:ea typeface="Times New Roman" panose="02020603050405020304" pitchFamily="18" charset="0"/>
              <a:cs typeface="Arial" panose="020B0604020202020204" pitchFamily="34" charset="0"/>
            </a:endParaRPr>
          </a:p>
        </p:txBody>
      </p:sp>
      <p:sp>
        <p:nvSpPr>
          <p:cNvPr id="3" name="Rectangle 2"/>
          <p:cNvSpPr/>
          <p:nvPr/>
        </p:nvSpPr>
        <p:spPr>
          <a:xfrm>
            <a:off x="3810000" y="4228475"/>
            <a:ext cx="4725974" cy="523220"/>
          </a:xfrm>
          <a:prstGeom prst="rect">
            <a:avLst/>
          </a:prstGeom>
        </p:spPr>
        <p:txBody>
          <a:bodyPr wrap="none">
            <a:spAutoFit/>
          </a:bodyPr>
          <a:lstStyle/>
          <a:p>
            <a:r>
              <a:rPr lang="en-US" sz="2800" i="1">
                <a:solidFill>
                  <a:srgbClr val="0070C0"/>
                </a:solidFill>
                <a:ea typeface="Times New Roman" panose="02020603050405020304" pitchFamily="18" charset="0"/>
                <a:cs typeface="Times New Roman" panose="02020603050405020304" pitchFamily="18" charset="0"/>
              </a:rPr>
              <a:t>Hình 10.5. Nhập văn bản từ tệp</a:t>
            </a:r>
            <a:endParaRPr lang="en-US" sz="2800">
              <a:solidFill>
                <a:srgbClr val="0070C0"/>
              </a:solidFill>
            </a:endParaRPr>
          </a:p>
        </p:txBody>
      </p:sp>
    </p:spTree>
    <p:extLst>
      <p:ext uri="{BB962C8B-B14F-4D97-AF65-F5344CB8AC3E}">
        <p14:creationId xmlns:p14="http://schemas.microsoft.com/office/powerpoint/2010/main" val="782291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09600" y="1219200"/>
            <a:ext cx="10896600" cy="3323987"/>
          </a:xfrm>
          <a:prstGeom prst="rect">
            <a:avLst/>
          </a:prstGeom>
        </p:spPr>
        <p:txBody>
          <a:bodyPr wrap="square">
            <a:spAutoFit/>
          </a:bodyPr>
          <a:lstStyle/>
          <a:p>
            <a:pPr algn="just">
              <a:lnSpc>
                <a:spcPct val="150000"/>
              </a:lnSpc>
              <a:spcAft>
                <a:spcPts val="0"/>
              </a:spcAft>
            </a:pPr>
            <a:r>
              <a:rPr lang="en-US" sz="2800" b="1" i="1">
                <a:solidFill>
                  <a:srgbClr val="C00000"/>
                </a:solidFill>
                <a:ea typeface="Times New Roman" panose="02020603050405020304" pitchFamily="18" charset="0"/>
                <a:cs typeface="Times New Roman" panose="02020603050405020304" pitchFamily="18" charset="0"/>
              </a:rPr>
              <a:t>Bước </a:t>
            </a:r>
            <a:r>
              <a:rPr lang="en-US" sz="2800" b="1" i="1" smtClean="0">
                <a:solidFill>
                  <a:srgbClr val="C00000"/>
                </a:solidFill>
                <a:ea typeface="Times New Roman" panose="02020603050405020304" pitchFamily="18" charset="0"/>
                <a:cs typeface="Times New Roman" panose="02020603050405020304" pitchFamily="18" charset="0"/>
              </a:rPr>
              <a:t>4. </a:t>
            </a:r>
            <a:r>
              <a:rPr lang="en-US" sz="2800" b="1" i="1">
                <a:solidFill>
                  <a:srgbClr val="C00000"/>
                </a:solidFill>
                <a:ea typeface="Times New Roman" panose="02020603050405020304" pitchFamily="18" charset="0"/>
                <a:cs typeface="Times New Roman" panose="02020603050405020304" pitchFamily="18" charset="0"/>
              </a:rPr>
              <a:t>Sao chép kết quả dịch vào tệp văn </a:t>
            </a:r>
            <a:r>
              <a:rPr lang="en-US" sz="2800" b="1" i="1" smtClean="0">
                <a:solidFill>
                  <a:srgbClr val="C00000"/>
                </a:solidFill>
                <a:ea typeface="Times New Roman" panose="02020603050405020304" pitchFamily="18" charset="0"/>
                <a:cs typeface="Times New Roman" panose="02020603050405020304" pitchFamily="18" charset="0"/>
              </a:rPr>
              <a:t>bản</a:t>
            </a:r>
            <a:endParaRPr lang="en-US" sz="2800" b="1" i="1">
              <a:solidFill>
                <a:srgbClr val="C00000"/>
              </a:solidFill>
              <a:ea typeface="Times New Roman" panose="02020603050405020304" pitchFamily="18" charset="0"/>
              <a:cs typeface="Arial" panose="020B0604020202020204" pitchFamily="34" charset="0"/>
            </a:endParaRPr>
          </a:p>
          <a:p>
            <a:pPr algn="just">
              <a:lnSpc>
                <a:spcPct val="150000"/>
              </a:lnSpc>
              <a:spcAft>
                <a:spcPts val="0"/>
              </a:spcAft>
            </a:pPr>
            <a:r>
              <a:rPr lang="en-US" sz="2800" smtClean="0">
                <a:ea typeface="Times New Roman" panose="02020603050405020304" pitchFamily="18" charset="0"/>
                <a:cs typeface="Times New Roman" panose="02020603050405020304" pitchFamily="18" charset="0"/>
              </a:rPr>
              <a:t>	</a:t>
            </a:r>
            <a:r>
              <a:rPr lang="en-US" sz="2800" smtClean="0">
                <a:solidFill>
                  <a:srgbClr val="000000"/>
                </a:solidFill>
                <a:ea typeface="Times New Roman" panose="02020603050405020304" pitchFamily="18" charset="0"/>
                <a:cs typeface="Times New Roman" panose="02020603050405020304" pitchFamily="18" charset="0"/>
              </a:rPr>
              <a:t>Kết </a:t>
            </a:r>
            <a:r>
              <a:rPr lang="en-US" sz="2800">
                <a:solidFill>
                  <a:srgbClr val="000000"/>
                </a:solidFill>
                <a:ea typeface="Times New Roman" panose="02020603050405020304" pitchFamily="18" charset="0"/>
                <a:cs typeface="Times New Roman" panose="02020603050405020304" pitchFamily="18" charset="0"/>
              </a:rPr>
              <a:t>quả được thể hiện dưới một định dạng văn bản trung gian trong một cửa sổ riêng. Muốn lấy kết quả dịch ta chọn phần văn bản ở khung ngôn ngữ </a:t>
            </a:r>
            <a:r>
              <a:rPr lang="en-US" sz="2800" smtClean="0">
                <a:solidFill>
                  <a:srgbClr val="000000"/>
                </a:solidFill>
                <a:ea typeface="Times New Roman" panose="02020603050405020304" pitchFamily="18" charset="0"/>
                <a:cs typeface="Times New Roman" panose="02020603050405020304" pitchFamily="18" charset="0"/>
              </a:rPr>
              <a:t>đích, rồi </a:t>
            </a:r>
            <a:r>
              <a:rPr lang="en-US" sz="2800">
                <a:solidFill>
                  <a:srgbClr val="000000"/>
                </a:solidFill>
                <a:ea typeface="Times New Roman" panose="02020603050405020304" pitchFamily="18" charset="0"/>
                <a:cs typeface="Times New Roman" panose="02020603050405020304" pitchFamily="18" charset="0"/>
              </a:rPr>
              <a:t>nhấn tổ hợp phím Ctrl+C để sao, sau đó mở tệp văn bản và nhấn tổ hợp phím Ctrl+V để </a:t>
            </a:r>
            <a:r>
              <a:rPr lang="en-US" sz="2800" smtClean="0">
                <a:solidFill>
                  <a:srgbClr val="000000"/>
                </a:solidFill>
                <a:ea typeface="Times New Roman" panose="02020603050405020304" pitchFamily="18" charset="0"/>
                <a:cs typeface="Times New Roman" panose="02020603050405020304" pitchFamily="18" charset="0"/>
              </a:rPr>
              <a:t>dán</a:t>
            </a:r>
            <a:r>
              <a:rPr lang="en-US" sz="2800" smtClean="0">
                <a:solidFill>
                  <a:srgbClr val="000000"/>
                </a:solidFill>
                <a:ea typeface="Times New Roman" panose="02020603050405020304" pitchFamily="18" charset="0"/>
                <a:cs typeface="Times New Roman" panose="02020603050405020304" pitchFamily="18" charset="0"/>
              </a:rPr>
              <a:t>.</a:t>
            </a:r>
            <a:endParaRPr lang="en-US" sz="280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7667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85800" y="1828800"/>
            <a:ext cx="10896600" cy="2031325"/>
          </a:xfrm>
          <a:prstGeom prst="rect">
            <a:avLst/>
          </a:prstGeom>
        </p:spPr>
        <p:txBody>
          <a:bodyPr wrap="square">
            <a:spAutoFit/>
          </a:bodyPr>
          <a:lstStyle/>
          <a:p>
            <a:pPr algn="just">
              <a:lnSpc>
                <a:spcPct val="150000"/>
              </a:lnSpc>
              <a:spcAft>
                <a:spcPts val="0"/>
              </a:spcAft>
            </a:pPr>
            <a:r>
              <a:rPr lang="en-US" sz="2800" smtClean="0">
                <a:solidFill>
                  <a:srgbClr val="000000"/>
                </a:solidFill>
                <a:ea typeface="Times New Roman" panose="02020603050405020304" pitchFamily="18" charset="0"/>
                <a:cs typeface="Times New Roman" panose="02020603050405020304" pitchFamily="18" charset="0"/>
              </a:rPr>
              <a:t>	Bản </a:t>
            </a:r>
            <a:r>
              <a:rPr lang="en-US" sz="2800">
                <a:solidFill>
                  <a:srgbClr val="000000"/>
                </a:solidFill>
                <a:ea typeface="Times New Roman" panose="02020603050405020304" pitchFamily="18" charset="0"/>
                <a:cs typeface="Times New Roman" panose="02020603050405020304" pitchFamily="18" charset="0"/>
              </a:rPr>
              <a:t>dịch có thể chưa thực sự trau chuốt và vẫn còn có thể nhầm nhưng có thể dùng để hỗ trợ hoàn thiện bản </a:t>
            </a:r>
            <a:r>
              <a:rPr lang="en-US" sz="2800" smtClean="0">
                <a:solidFill>
                  <a:srgbClr val="000000"/>
                </a:solidFill>
                <a:ea typeface="Times New Roman" panose="02020603050405020304" pitchFamily="18" charset="0"/>
                <a:cs typeface="Times New Roman" panose="02020603050405020304" pitchFamily="18" charset="0"/>
              </a:rPr>
              <a:t>dịch.</a:t>
            </a:r>
            <a:endParaRPr lang="en-US" sz="2800">
              <a:solidFill>
                <a:srgbClr val="000000"/>
              </a:solidFill>
              <a:ea typeface="Times New Roman" panose="02020603050405020304" pitchFamily="18" charset="0"/>
              <a:cs typeface="Arial" panose="020B0604020202020204" pitchFamily="34" charset="0"/>
            </a:endParaRPr>
          </a:p>
          <a:p>
            <a:pPr algn="just">
              <a:lnSpc>
                <a:spcPct val="150000"/>
              </a:lnSpc>
              <a:spcAft>
                <a:spcPts val="0"/>
              </a:spcAft>
            </a:pPr>
            <a:r>
              <a:rPr lang="en-US" sz="2800">
                <a:solidFill>
                  <a:srgbClr val="000000"/>
                </a:solidFill>
                <a:ea typeface="Times New Roman" panose="02020603050405020304" pitchFamily="18" charset="0"/>
                <a:cs typeface="Times New Roman" panose="02020603050405020304" pitchFamily="18" charset="0"/>
              </a:rPr>
              <a:t>Hinh 10.6 là ví dụ về việc dịch một bảng tính từ tiếng Anh sang tiếng Việt.</a:t>
            </a:r>
            <a:endParaRPr lang="en-US" sz="280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8325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9942" t="51934" r="5701" b="30038"/>
          <a:stretch/>
        </p:blipFill>
        <p:spPr bwMode="auto">
          <a:xfrm>
            <a:off x="1600200" y="1524000"/>
            <a:ext cx="9525000" cy="3962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5123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066800"/>
            <a:ext cx="11125200" cy="1083374"/>
          </a:xfrm>
          <a:prstGeom prst="rect">
            <a:avLst/>
          </a:prstGeom>
        </p:spPr>
        <p:txBody>
          <a:bodyPr wrap="square">
            <a:spAutoFit/>
          </a:bodyPr>
          <a:lstStyle/>
          <a:p>
            <a:pPr algn="just">
              <a:lnSpc>
                <a:spcPct val="115000"/>
              </a:lnSpc>
              <a:spcAft>
                <a:spcPts val="0"/>
              </a:spcAft>
            </a:pPr>
            <a:r>
              <a:rPr lang="en-US" sz="2800" b="1">
                <a:solidFill>
                  <a:srgbClr val="7030A0"/>
                </a:solidFill>
                <a:ea typeface="Times New Roman" panose="02020603050405020304" pitchFamily="18" charset="0"/>
                <a:cs typeface="Times New Roman" panose="02020603050405020304" pitchFamily="18" charset="0"/>
              </a:rPr>
              <a:t>Nhiệm vụ 2: </a:t>
            </a:r>
            <a:r>
              <a:rPr lang="en-US" sz="2800">
                <a:solidFill>
                  <a:srgbClr val="000000"/>
                </a:solidFill>
                <a:ea typeface="Times New Roman" panose="02020603050405020304" pitchFamily="18" charset="0"/>
                <a:cs typeface="Times New Roman" panose="02020603050405020304" pitchFamily="18" charset="0"/>
              </a:rPr>
              <a:t>Khai thác một nguồn học liệu mở trên Internet để tìm các nguồn tài liệu phục vụ học </a:t>
            </a:r>
            <a:r>
              <a:rPr lang="en-US" sz="2800" smtClean="0">
                <a:solidFill>
                  <a:srgbClr val="000000"/>
                </a:solidFill>
                <a:ea typeface="Times New Roman" panose="02020603050405020304" pitchFamily="18" charset="0"/>
                <a:cs typeface="Times New Roman" panose="02020603050405020304" pitchFamily="18" charset="0"/>
              </a:rPr>
              <a:t>tập</a:t>
            </a:r>
            <a:r>
              <a:rPr lang="en-US" sz="2800">
                <a:solidFill>
                  <a:srgbClr val="000000"/>
                </a:solidFill>
                <a:ea typeface="Times New Roman" panose="02020603050405020304" pitchFamily="18" charset="0"/>
                <a:cs typeface="Times New Roman" panose="02020603050405020304" pitchFamily="18" charset="0"/>
              </a:rPr>
              <a:t>.</a:t>
            </a:r>
            <a:endParaRPr lang="en-US" sz="280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57630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11125200" cy="1083374"/>
          </a:xfrm>
          <a:prstGeom prst="rect">
            <a:avLst/>
          </a:prstGeom>
        </p:spPr>
        <p:txBody>
          <a:bodyPr wrap="square">
            <a:spAutoFit/>
          </a:bodyPr>
          <a:lstStyle/>
          <a:p>
            <a:pPr algn="just">
              <a:lnSpc>
                <a:spcPct val="115000"/>
              </a:lnSpc>
              <a:spcAft>
                <a:spcPts val="0"/>
              </a:spcAft>
            </a:pPr>
            <a:r>
              <a:rPr lang="en-US" sz="2800" b="1" smtClean="0">
                <a:solidFill>
                  <a:srgbClr val="F5800B"/>
                </a:solidFill>
                <a:ea typeface="Times New Roman" panose="02020603050405020304" pitchFamily="18" charset="0"/>
                <a:cs typeface="Times New Roman" panose="02020603050405020304" pitchFamily="18" charset="0"/>
              </a:rPr>
              <a:t>Hướng </a:t>
            </a:r>
            <a:r>
              <a:rPr lang="en-US" sz="2800" b="1">
                <a:solidFill>
                  <a:srgbClr val="F5800B"/>
                </a:solidFill>
                <a:ea typeface="Times New Roman" panose="02020603050405020304" pitchFamily="18" charset="0"/>
                <a:cs typeface="Times New Roman" panose="02020603050405020304" pitchFamily="18" charset="0"/>
              </a:rPr>
              <a:t>dẫn</a:t>
            </a:r>
            <a:endParaRPr lang="en-US" sz="2800" b="1">
              <a:solidFill>
                <a:srgbClr val="F5800B"/>
              </a:solidFill>
              <a:ea typeface="Times New Roman" panose="02020603050405020304" pitchFamily="18" charset="0"/>
              <a:cs typeface="Arial" panose="020B0604020202020204" pitchFamily="34" charset="0"/>
            </a:endParaRPr>
          </a:p>
          <a:p>
            <a:pPr algn="just">
              <a:lnSpc>
                <a:spcPct val="115000"/>
              </a:lnSpc>
              <a:spcAft>
                <a:spcPts val="0"/>
              </a:spcAft>
            </a:pPr>
            <a:r>
              <a:rPr lang="en-US" sz="2800" b="1" i="1">
                <a:solidFill>
                  <a:srgbClr val="000000"/>
                </a:solidFill>
                <a:ea typeface="Times New Roman" panose="02020603050405020304" pitchFamily="18" charset="0"/>
                <a:cs typeface="Times New Roman" panose="02020603050405020304" pitchFamily="18" charset="0"/>
              </a:rPr>
              <a:t>Bước 1:</a:t>
            </a:r>
            <a:r>
              <a:rPr lang="en-US" sz="2800">
                <a:solidFill>
                  <a:srgbClr val="000000"/>
                </a:solidFill>
                <a:ea typeface="Times New Roman" panose="02020603050405020304" pitchFamily="18" charset="0"/>
                <a:cs typeface="Times New Roman" panose="02020603050405020304" pitchFamily="18" charset="0"/>
              </a:rPr>
              <a:t> Truy cập địa chỉ </a:t>
            </a:r>
            <a:r>
              <a:rPr lang="en-US" sz="2800" u="sng">
                <a:solidFill>
                  <a:srgbClr val="000000"/>
                </a:solidFill>
                <a:ea typeface="Times New Roman" panose="02020603050405020304" pitchFamily="18" charset="0"/>
                <a:cs typeface="Times New Roman" panose="02020603050405020304" pitchFamily="18" charset="0"/>
                <a:hlinkClick r:id="rId2"/>
              </a:rPr>
              <a:t>https://igiaoduc.vn</a:t>
            </a:r>
            <a:r>
              <a:rPr lang="en-US" sz="2800">
                <a:solidFill>
                  <a:srgbClr val="000000"/>
                </a:solidFill>
                <a:ea typeface="Times New Roman" panose="02020603050405020304" pitchFamily="18" charset="0"/>
                <a:cs typeface="Times New Roman" panose="02020603050405020304" pitchFamily="18" charset="0"/>
              </a:rPr>
              <a:t> trang chủ tương tự hình 10.7</a:t>
            </a:r>
            <a:endParaRPr lang="en-US" sz="2800">
              <a:solidFill>
                <a:srgbClr val="000000"/>
              </a:solidFill>
              <a:ea typeface="Times New Roman" panose="02020603050405020304" pitchFamily="18" charset="0"/>
              <a:cs typeface="Arial" panose="020B0604020202020204" pitchFamily="34" charset="0"/>
            </a:endParaRPr>
          </a:p>
        </p:txBody>
      </p:sp>
      <p:pic>
        <p:nvPicPr>
          <p:cNvPr id="5" name="Picture 4"/>
          <p:cNvPicPr/>
          <p:nvPr/>
        </p:nvPicPr>
        <p:blipFill rotWithShape="1">
          <a:blip r:embed="rId3"/>
          <a:srcRect l="61834" t="42466" r="4677" b="20266"/>
          <a:stretch/>
        </p:blipFill>
        <p:spPr bwMode="auto">
          <a:xfrm>
            <a:off x="2209800" y="1600200"/>
            <a:ext cx="7541895" cy="3800158"/>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533400" y="5612384"/>
            <a:ext cx="11049000" cy="954107"/>
          </a:xfrm>
          <a:prstGeom prst="rect">
            <a:avLst/>
          </a:prstGeom>
        </p:spPr>
        <p:txBody>
          <a:bodyPr wrap="square">
            <a:spAutoFit/>
          </a:bodyPr>
          <a:lstStyle/>
          <a:p>
            <a:pPr algn="just">
              <a:spcAft>
                <a:spcPts val="0"/>
              </a:spcAft>
            </a:pPr>
            <a:r>
              <a:rPr lang="en-US" sz="2800">
                <a:ea typeface="Times New Roman" panose="02020603050405020304" pitchFamily="18" charset="0"/>
                <a:cs typeface="Times New Roman" panose="02020603050405020304" pitchFamily="18" charset="0"/>
              </a:rPr>
              <a:t>Trên trang chủ, các loại học liệu được xếp theo các chủ đề trên cây thư mục đa cấp phía bên trái</a:t>
            </a:r>
            <a:endParaRPr lang="en-US" sz="280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82580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09600"/>
            <a:ext cx="10896600" cy="5262979"/>
          </a:xfrm>
          <a:prstGeom prst="rect">
            <a:avLst/>
          </a:prstGeom>
        </p:spPr>
        <p:txBody>
          <a:bodyPr wrap="square">
            <a:spAutoFit/>
          </a:bodyPr>
          <a:lstStyle/>
          <a:p>
            <a:pPr algn="just">
              <a:lnSpc>
                <a:spcPct val="150000"/>
              </a:lnSpc>
              <a:spcAft>
                <a:spcPts val="0"/>
              </a:spcAft>
            </a:pPr>
            <a:r>
              <a:rPr lang="en-US" sz="2800" b="1" i="1" smtClean="0">
                <a:solidFill>
                  <a:srgbClr val="C00000"/>
                </a:solidFill>
                <a:ea typeface="Times New Roman" panose="02020603050405020304" pitchFamily="18" charset="0"/>
                <a:cs typeface="Times New Roman" panose="02020603050405020304" pitchFamily="18" charset="0"/>
              </a:rPr>
              <a:t>Bước </a:t>
            </a:r>
            <a:r>
              <a:rPr lang="en-US" sz="2800" b="1" i="1">
                <a:solidFill>
                  <a:srgbClr val="C00000"/>
                </a:solidFill>
                <a:ea typeface="Times New Roman" panose="02020603050405020304" pitchFamily="18" charset="0"/>
                <a:cs typeface="Times New Roman" panose="02020603050405020304" pitchFamily="18" charset="0"/>
              </a:rPr>
              <a:t>2</a:t>
            </a:r>
            <a:r>
              <a:rPr lang="en-US" sz="2800" b="1" i="1" smtClean="0">
                <a:solidFill>
                  <a:srgbClr val="C00000"/>
                </a:solidFill>
                <a:ea typeface="Times New Roman" panose="02020603050405020304" pitchFamily="18" charset="0"/>
                <a:cs typeface="Times New Roman" panose="02020603050405020304" pitchFamily="18" charset="0"/>
              </a:rPr>
              <a:t>: </a:t>
            </a:r>
            <a:r>
              <a:rPr lang="en-US" sz="2800" b="1" smtClean="0">
                <a:solidFill>
                  <a:srgbClr val="C00000"/>
                </a:solidFill>
                <a:ea typeface="Times New Roman" panose="02020603050405020304" pitchFamily="18" charset="0"/>
                <a:cs typeface="Times New Roman" panose="02020603050405020304" pitchFamily="18" charset="0"/>
              </a:rPr>
              <a:t>Tìm </a:t>
            </a:r>
            <a:r>
              <a:rPr lang="en-US" sz="2800" b="1">
                <a:solidFill>
                  <a:srgbClr val="C00000"/>
                </a:solidFill>
                <a:ea typeface="Times New Roman" panose="02020603050405020304" pitchFamily="18" charset="0"/>
                <a:cs typeface="Times New Roman" panose="02020603050405020304" pitchFamily="18" charset="0"/>
              </a:rPr>
              <a:t>kiếm, truy cập các học liệu</a:t>
            </a:r>
            <a:endParaRPr lang="en-US" sz="2800" b="1">
              <a:solidFill>
                <a:srgbClr val="C00000"/>
              </a:solidFill>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Times New Roman" panose="02020603050405020304" pitchFamily="18" charset="0"/>
              <a:buChar char="-"/>
            </a:pPr>
            <a:r>
              <a:rPr lang="en-US" sz="2800">
                <a:solidFill>
                  <a:srgbClr val="000000"/>
                </a:solidFill>
                <a:ea typeface="Calibri" panose="020F0502020204030204" pitchFamily="34" charset="0"/>
                <a:cs typeface="Times New Roman" panose="02020603050405020304" pitchFamily="18" charset="0"/>
              </a:rPr>
              <a:t>Thư mục cấp một gồm ba loại là </a:t>
            </a:r>
            <a:r>
              <a:rPr lang="en-US" sz="2800">
                <a:solidFill>
                  <a:srgbClr val="0070C0"/>
                </a:solidFill>
                <a:ea typeface="Calibri" panose="020F0502020204030204" pitchFamily="34" charset="0"/>
                <a:cs typeface="Times New Roman" panose="02020603050405020304" pitchFamily="18" charset="0"/>
              </a:rPr>
              <a:t>Học liệu số, Sách giáo khoa </a:t>
            </a:r>
            <a:r>
              <a:rPr lang="en-US" sz="2800">
                <a:solidFill>
                  <a:srgbClr val="000000"/>
                </a:solidFill>
                <a:ea typeface="Calibri" panose="020F0502020204030204" pitchFamily="34" charset="0"/>
                <a:cs typeface="Times New Roman" panose="02020603050405020304" pitchFamily="18" charset="0"/>
              </a:rPr>
              <a:t>và </a:t>
            </a:r>
            <a:r>
              <a:rPr lang="en-US" sz="2800">
                <a:solidFill>
                  <a:srgbClr val="0070C0"/>
                </a:solidFill>
                <a:ea typeface="Calibri" panose="020F0502020204030204" pitchFamily="34" charset="0"/>
                <a:cs typeface="Times New Roman" panose="02020603050405020304" pitchFamily="18" charset="0"/>
              </a:rPr>
              <a:t>Dư địa chỉ</a:t>
            </a:r>
            <a:r>
              <a:rPr lang="en-US" sz="2800">
                <a:solidFill>
                  <a:srgbClr val="000000"/>
                </a:solidFill>
                <a:ea typeface="Calibri" panose="020F0502020204030204" pitchFamily="34" charset="0"/>
                <a:cs typeface="Times New Roman" panose="02020603050405020304" pitchFamily="18" charset="0"/>
              </a:rPr>
              <a:t>. Muốn xem loại nào nháy chuột vào biểu tượng &gt; ở mục tương ứng để mở ra thư mục cấp hai.</a:t>
            </a:r>
            <a:endParaRPr lang="en-US" sz="2800">
              <a:solidFill>
                <a:srgbClr val="000000"/>
              </a:solidFill>
              <a:ea typeface="Calibri" panose="020F0502020204030204" pitchFamily="34" charset="0"/>
              <a:cs typeface="Arial" panose="020B0604020202020204" pitchFamily="34" charset="0"/>
            </a:endParaRPr>
          </a:p>
          <a:p>
            <a:pPr marL="342900" lvl="0" indent="-342900" algn="just">
              <a:lnSpc>
                <a:spcPct val="150000"/>
              </a:lnSpc>
              <a:spcAft>
                <a:spcPts val="0"/>
              </a:spcAft>
              <a:buFont typeface="Times New Roman" panose="02020603050405020304" pitchFamily="18" charset="0"/>
              <a:buChar char="-"/>
            </a:pPr>
            <a:r>
              <a:rPr lang="en-US" sz="2800">
                <a:solidFill>
                  <a:srgbClr val="000000"/>
                </a:solidFill>
                <a:ea typeface="Calibri" panose="020F0502020204030204" pitchFamily="34" charset="0"/>
                <a:cs typeface="Times New Roman" panose="02020603050405020304" pitchFamily="18" charset="0"/>
              </a:rPr>
              <a:t>Nháy chuột vào một mục của thư mục cấp hai, ví dụ </a:t>
            </a:r>
            <a:r>
              <a:rPr lang="en-US" sz="2800">
                <a:solidFill>
                  <a:srgbClr val="0070C0"/>
                </a:solidFill>
                <a:ea typeface="Calibri" panose="020F0502020204030204" pitchFamily="34" charset="0"/>
                <a:cs typeface="Times New Roman" panose="02020603050405020304" pitchFamily="18" charset="0"/>
              </a:rPr>
              <a:t>Học liệu số </a:t>
            </a:r>
            <a:r>
              <a:rPr lang="en-US" sz="2800">
                <a:solidFill>
                  <a:srgbClr val="000000"/>
                </a:solidFill>
                <a:ea typeface="Calibri" panose="020F0502020204030204" pitchFamily="34" charset="0"/>
                <a:cs typeface="Times New Roman" panose="02020603050405020304" pitchFamily="18" charset="0"/>
              </a:rPr>
              <a:t>để mở ra thư mục cấp ba.</a:t>
            </a:r>
            <a:endParaRPr lang="en-US" sz="2800">
              <a:solidFill>
                <a:srgbClr val="000000"/>
              </a:solidFill>
              <a:ea typeface="Calibri" panose="020F0502020204030204" pitchFamily="34" charset="0"/>
              <a:cs typeface="Arial" panose="020B0604020202020204" pitchFamily="34" charset="0"/>
            </a:endParaRPr>
          </a:p>
          <a:p>
            <a:pPr marL="342900" lvl="0" indent="-342900" algn="just">
              <a:lnSpc>
                <a:spcPct val="150000"/>
              </a:lnSpc>
              <a:spcAft>
                <a:spcPts val="0"/>
              </a:spcAft>
              <a:buFont typeface="Times New Roman" panose="02020603050405020304" pitchFamily="18" charset="0"/>
              <a:buChar char="-"/>
            </a:pPr>
            <a:r>
              <a:rPr lang="en-US" sz="2800">
                <a:solidFill>
                  <a:srgbClr val="000000"/>
                </a:solidFill>
                <a:ea typeface="Calibri" panose="020F0502020204030204" pitchFamily="34" charset="0"/>
                <a:cs typeface="Times New Roman" panose="02020603050405020304" pitchFamily="18" charset="0"/>
              </a:rPr>
              <a:t>Thư mục cấp ba của </a:t>
            </a:r>
            <a:r>
              <a:rPr lang="en-US" sz="2800">
                <a:solidFill>
                  <a:srgbClr val="0070C0"/>
                </a:solidFill>
                <a:ea typeface="Calibri" panose="020F0502020204030204" pitchFamily="34" charset="0"/>
                <a:cs typeface="Times New Roman" panose="02020603050405020304" pitchFamily="18" charset="0"/>
              </a:rPr>
              <a:t>Học liệu số </a:t>
            </a:r>
            <a:r>
              <a:rPr lang="en-US" sz="2800">
                <a:solidFill>
                  <a:srgbClr val="000000"/>
                </a:solidFill>
                <a:ea typeface="Calibri" panose="020F0502020204030204" pitchFamily="34" charset="0"/>
                <a:cs typeface="Times New Roman" panose="02020603050405020304" pitchFamily="18" charset="0"/>
              </a:rPr>
              <a:t>và </a:t>
            </a:r>
            <a:r>
              <a:rPr lang="en-US" sz="2800">
                <a:solidFill>
                  <a:srgbClr val="0070C0"/>
                </a:solidFill>
                <a:ea typeface="Calibri" panose="020F0502020204030204" pitchFamily="34" charset="0"/>
                <a:cs typeface="Times New Roman" panose="02020603050405020304" pitchFamily="18" charset="0"/>
              </a:rPr>
              <a:t>Sách giáo khoa </a:t>
            </a:r>
            <a:r>
              <a:rPr lang="en-US" sz="2800">
                <a:solidFill>
                  <a:srgbClr val="000000"/>
                </a:solidFill>
                <a:ea typeface="Calibri" panose="020F0502020204030204" pitchFamily="34" charset="0"/>
                <a:cs typeface="Times New Roman" panose="02020603050405020304" pitchFamily="18" charset="0"/>
              </a:rPr>
              <a:t>trải ra theo các môn học. Chỉ cần chọn môn để xem tất cả các học liệu của môn đó.</a:t>
            </a:r>
            <a:endParaRPr lang="en-US" sz="2800">
              <a:solidFill>
                <a:srgbClr val="00000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6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941" t="31250" r="10000" b="19792"/>
          <a:stretch/>
        </p:blipFill>
        <p:spPr>
          <a:xfrm>
            <a:off x="1295400" y="990600"/>
            <a:ext cx="9982200" cy="3581400"/>
          </a:xfrm>
          <a:prstGeom prst="rect">
            <a:avLst/>
          </a:prstGeom>
        </p:spPr>
      </p:pic>
      <p:sp>
        <p:nvSpPr>
          <p:cNvPr id="5" name="Rectangle 4"/>
          <p:cNvSpPr/>
          <p:nvPr/>
        </p:nvSpPr>
        <p:spPr>
          <a:xfrm>
            <a:off x="3200400" y="5257800"/>
            <a:ext cx="6588663" cy="523220"/>
          </a:xfrm>
          <a:prstGeom prst="rect">
            <a:avLst/>
          </a:prstGeom>
        </p:spPr>
        <p:txBody>
          <a:bodyPr wrap="none">
            <a:spAutoFit/>
          </a:bodyPr>
          <a:lstStyle/>
          <a:p>
            <a:r>
              <a:rPr lang="en-US" sz="2800" i="1">
                <a:ea typeface="Times New Roman" panose="02020603050405020304" pitchFamily="18" charset="0"/>
                <a:cs typeface="Times New Roman" panose="02020603050405020304" pitchFamily="18" charset="0"/>
              </a:rPr>
              <a:t>Hình </a:t>
            </a:r>
            <a:r>
              <a:rPr lang="en-US" sz="2800" i="1" smtClean="0">
                <a:ea typeface="Times New Roman" panose="02020603050405020304" pitchFamily="18" charset="0"/>
                <a:cs typeface="Times New Roman" panose="02020603050405020304" pitchFamily="18" charset="0"/>
              </a:rPr>
              <a:t>10.8. Các bài giảng môn Đại số lớp 10</a:t>
            </a:r>
            <a:endParaRPr lang="en-US" sz="2800"/>
          </a:p>
        </p:txBody>
      </p:sp>
    </p:spTree>
    <p:extLst>
      <p:ext uri="{BB962C8B-B14F-4D97-AF65-F5344CB8AC3E}">
        <p14:creationId xmlns:p14="http://schemas.microsoft.com/office/powerpoint/2010/main" val="1566983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11201400" cy="1578894"/>
          </a:xfrm>
          <a:prstGeom prst="rect">
            <a:avLst/>
          </a:prstGeom>
        </p:spPr>
        <p:txBody>
          <a:bodyPr wrap="square">
            <a:spAutoFit/>
          </a:bodyPr>
          <a:lstStyle/>
          <a:p>
            <a:pPr algn="just">
              <a:lnSpc>
                <a:spcPct val="115000"/>
              </a:lnSpc>
              <a:spcAft>
                <a:spcPts val="0"/>
              </a:spcAft>
            </a:pPr>
            <a:r>
              <a:rPr lang="en-US" sz="2800" i="1">
                <a:solidFill>
                  <a:srgbClr val="C00000"/>
                </a:solidFill>
                <a:ea typeface="Times New Roman" panose="02020603050405020304" pitchFamily="18" charset="0"/>
                <a:cs typeface="Times New Roman" panose="02020603050405020304" pitchFamily="18" charset="0"/>
              </a:rPr>
              <a:t>Bước 3:</a:t>
            </a:r>
            <a:r>
              <a:rPr lang="en-US" sz="2800">
                <a:solidFill>
                  <a:srgbClr val="C00000"/>
                </a:solidFill>
                <a:ea typeface="Times New Roman" panose="02020603050405020304" pitchFamily="18" charset="0"/>
                <a:cs typeface="Times New Roman" panose="02020603050405020304" pitchFamily="18" charset="0"/>
              </a:rPr>
              <a:t> Xem bài giảng. </a:t>
            </a:r>
            <a:endParaRPr lang="en-US" sz="2800">
              <a:solidFill>
                <a:srgbClr val="C00000"/>
              </a:solidFill>
              <a:ea typeface="Times New Roman" panose="02020603050405020304" pitchFamily="18" charset="0"/>
              <a:cs typeface="Arial" panose="020B0604020202020204" pitchFamily="34" charset="0"/>
            </a:endParaRPr>
          </a:p>
          <a:p>
            <a:pPr indent="457200" algn="just">
              <a:lnSpc>
                <a:spcPct val="115000"/>
              </a:lnSpc>
              <a:spcAft>
                <a:spcPts val="0"/>
              </a:spcAft>
            </a:pPr>
            <a:r>
              <a:rPr lang="en-US" sz="2800">
                <a:ea typeface="Times New Roman" panose="02020603050405020304" pitchFamily="18" charset="0"/>
                <a:cs typeface="Times New Roman" panose="02020603050405020304" pitchFamily="18" charset="0"/>
              </a:rPr>
              <a:t>Để xem học liệu nào, chỉ cần nháy chuột vào ảnh học liệu tương ứng. Khi đó sẽ xuất hiện mô tả của học liệu đó với tên bài, chủ đề, tác giả (Hình 10.9).</a:t>
            </a:r>
            <a:endParaRPr lang="en-US" sz="2800">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rotWithShape="1">
          <a:blip r:embed="rId2"/>
          <a:srcRect l="28824" t="30208" r="11765" b="16668"/>
          <a:stretch/>
        </p:blipFill>
        <p:spPr>
          <a:xfrm>
            <a:off x="2286000" y="1883694"/>
            <a:ext cx="7696200" cy="3886200"/>
          </a:xfrm>
          <a:prstGeom prst="rect">
            <a:avLst/>
          </a:prstGeom>
          <a:ln>
            <a:solidFill>
              <a:schemeClr val="accent6">
                <a:lumMod val="90000"/>
              </a:schemeClr>
            </a:solidFill>
          </a:ln>
        </p:spPr>
      </p:pic>
      <p:sp>
        <p:nvSpPr>
          <p:cNvPr id="7" name="Rectangle 6"/>
          <p:cNvSpPr/>
          <p:nvPr/>
        </p:nvSpPr>
        <p:spPr>
          <a:xfrm>
            <a:off x="3733800" y="6019800"/>
            <a:ext cx="4491935" cy="523220"/>
          </a:xfrm>
          <a:prstGeom prst="rect">
            <a:avLst/>
          </a:prstGeom>
        </p:spPr>
        <p:txBody>
          <a:bodyPr wrap="none">
            <a:spAutoFit/>
          </a:bodyPr>
          <a:lstStyle/>
          <a:p>
            <a:r>
              <a:rPr lang="en-US" sz="2800" i="1">
                <a:solidFill>
                  <a:srgbClr val="000000"/>
                </a:solidFill>
                <a:ea typeface="Times New Roman" panose="02020603050405020304" pitchFamily="18" charset="0"/>
                <a:cs typeface="Times New Roman" panose="02020603050405020304" pitchFamily="18" charset="0"/>
              </a:rPr>
              <a:t>Hình </a:t>
            </a:r>
            <a:r>
              <a:rPr lang="en-US" sz="2800" i="1" smtClean="0">
                <a:solidFill>
                  <a:srgbClr val="000000"/>
                </a:solidFill>
                <a:ea typeface="Times New Roman" panose="02020603050405020304" pitchFamily="18" charset="0"/>
                <a:cs typeface="Times New Roman" panose="02020603050405020304" pitchFamily="18" charset="0"/>
              </a:rPr>
              <a:t>10.9. Giới thiệu học liệu</a:t>
            </a:r>
            <a:endParaRPr lang="en-US" sz="2800">
              <a:solidFill>
                <a:srgbClr val="000000"/>
              </a:solidFill>
            </a:endParaRPr>
          </a:p>
        </p:txBody>
      </p:sp>
    </p:spTree>
    <p:extLst>
      <p:ext uri="{BB962C8B-B14F-4D97-AF65-F5344CB8AC3E}">
        <p14:creationId xmlns:p14="http://schemas.microsoft.com/office/powerpoint/2010/main" val="24317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103188"/>
            <a:ext cx="10991849" cy="1116012"/>
          </a:xfrm>
        </p:spPr>
        <p:txBody>
          <a:bodyPr/>
          <a:lstStyle/>
          <a:p>
            <a:r>
              <a:rPr lang="en-US" b="1">
                <a:effectLst/>
                <a:latin typeface="Times New Roman" panose="02020603050405020304" pitchFamily="18" charset="0"/>
                <a:cs typeface="Times New Roman" panose="02020603050405020304" pitchFamily="18" charset="0"/>
              </a:rPr>
              <a:t>KIỂM TRA BÀI CŨ</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just">
              <a:buNone/>
            </a:pPr>
            <a:r>
              <a:rPr lang="en-US" b="1">
                <a:solidFill>
                  <a:srgbClr val="008000"/>
                </a:solidFill>
                <a:latin typeface="Times New Roman" panose="02020603050405020304" pitchFamily="18" charset="0"/>
                <a:cs typeface="Times New Roman" panose="02020603050405020304" pitchFamily="18" charset="0"/>
              </a:rPr>
              <a:t>Câu 2: </a:t>
            </a:r>
            <a:r>
              <a:rPr lang="en-US" b="1">
                <a:solidFill>
                  <a:srgbClr val="000000"/>
                </a:solidFill>
                <a:latin typeface="Times New Roman" panose="02020603050405020304" pitchFamily="18" charset="0"/>
                <a:cs typeface="Times New Roman" panose="02020603050405020304" pitchFamily="18" charset="0"/>
              </a:rPr>
              <a:t>Đâu là công ty Việt Nam đang cung cấp dịch vụ điện toán đám mây</a:t>
            </a:r>
            <a:r>
              <a:rPr lang="en-US">
                <a:solidFill>
                  <a:srgbClr val="000000"/>
                </a:solidFill>
                <a:latin typeface="Times New Roman" panose="02020603050405020304" pitchFamily="18" charset="0"/>
                <a:cs typeface="Times New Roman" panose="02020603050405020304" pitchFamily="18" charset="0"/>
              </a:rPr>
              <a:t>?</a:t>
            </a:r>
          </a:p>
          <a:p>
            <a:pPr marL="0" indent="0" algn="just">
              <a:buNone/>
            </a:pPr>
            <a:r>
              <a:rPr lang="en-US">
                <a:solidFill>
                  <a:srgbClr val="000000"/>
                </a:solidFill>
                <a:latin typeface="Times New Roman" panose="02020603050405020304" pitchFamily="18" charset="0"/>
                <a:cs typeface="Times New Roman" panose="02020603050405020304" pitchFamily="18" charset="0"/>
              </a:rPr>
              <a:t>A. VNG Cloud</a:t>
            </a:r>
          </a:p>
          <a:p>
            <a:pPr marL="0" indent="0" algn="just">
              <a:buNone/>
            </a:pPr>
            <a:r>
              <a:rPr lang="en-US">
                <a:solidFill>
                  <a:srgbClr val="000000"/>
                </a:solidFill>
                <a:latin typeface="Times New Roman" panose="02020603050405020304" pitchFamily="18" charset="0"/>
                <a:cs typeface="Times New Roman" panose="02020603050405020304" pitchFamily="18" charset="0"/>
              </a:rPr>
              <a:t>B. CMC Cloud</a:t>
            </a:r>
          </a:p>
          <a:p>
            <a:pPr marL="0" indent="0" algn="just">
              <a:buNone/>
            </a:pPr>
            <a:r>
              <a:rPr lang="en-US">
                <a:solidFill>
                  <a:srgbClr val="000000"/>
                </a:solidFill>
                <a:latin typeface="Times New Roman" panose="02020603050405020304" pitchFamily="18" charset="0"/>
                <a:cs typeface="Times New Roman" panose="02020603050405020304" pitchFamily="18" charset="0"/>
              </a:rPr>
              <a:t>C. VNPT Cloud</a:t>
            </a:r>
          </a:p>
          <a:p>
            <a:pPr marL="0" indent="0" algn="just">
              <a:buNone/>
            </a:pPr>
            <a:r>
              <a:rPr lang="en-US">
                <a:solidFill>
                  <a:srgbClr val="000000"/>
                </a:solidFill>
                <a:latin typeface="Times New Roman" panose="02020603050405020304" pitchFamily="18" charset="0"/>
                <a:cs typeface="Times New Roman" panose="02020603050405020304" pitchFamily="18" charset="0"/>
              </a:rPr>
              <a:t>D. Tất cả các đáp án trên.</a:t>
            </a:r>
          </a:p>
        </p:txBody>
      </p:sp>
      <p:sp>
        <p:nvSpPr>
          <p:cNvPr id="4" name="Oval 3">
            <a:extLst>
              <a:ext uri="{FF2B5EF4-FFF2-40B4-BE49-F238E27FC236}">
                <a16:creationId xmlns:a16="http://schemas.microsoft.com/office/drawing/2014/main" id="{E9F39709-9954-454B-8C60-693FB9DE8E18}"/>
              </a:ext>
            </a:extLst>
          </p:cNvPr>
          <p:cNvSpPr/>
          <p:nvPr/>
        </p:nvSpPr>
        <p:spPr>
          <a:xfrm>
            <a:off x="541124" y="4446372"/>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51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1967805"/>
            <a:ext cx="11049000" cy="1953868"/>
          </a:xfrm>
          <a:prstGeom prst="rect">
            <a:avLst/>
          </a:prstGeom>
        </p:spPr>
        <p:txBody>
          <a:bodyPr wrap="square">
            <a:spAutoFit/>
          </a:bodyPr>
          <a:lstStyle/>
          <a:p>
            <a:pPr algn="just">
              <a:lnSpc>
                <a:spcPct val="150000"/>
              </a:lnSpc>
            </a:pPr>
            <a:r>
              <a:rPr lang="en-US" sz="2800">
                <a:ea typeface="Times New Roman" panose="02020603050405020304" pitchFamily="18" charset="0"/>
              </a:rPr>
              <a:t>Nháy chuột </a:t>
            </a:r>
            <a:r>
              <a:rPr lang="en-US" sz="2800" smtClean="0">
                <a:ea typeface="Times New Roman" panose="02020603050405020304" pitchFamily="18" charset="0"/>
              </a:rPr>
              <a:t>vào                         </a:t>
            </a:r>
            <a:r>
              <a:rPr lang="en-US" sz="2800" smtClean="0"/>
              <a:t>để </a:t>
            </a:r>
            <a:r>
              <a:rPr lang="en-US" sz="2800"/>
              <a:t>xem bài giảng. Có nhiều dạng bài giảng như video quay trực tiếp bài giảng hoặc được chuyển thể từ các bản trình chiếu bài giảng của giáo viên</a:t>
            </a:r>
            <a:r>
              <a:rPr lang="en-US" sz="2800" smtClean="0">
                <a:ea typeface="Times New Roman" panose="02020603050405020304" pitchFamily="18" charset="0"/>
              </a:rPr>
              <a:t> </a:t>
            </a:r>
            <a:endParaRPr lang="en-US" sz="2800"/>
          </a:p>
        </p:txBody>
      </p:sp>
      <p:pic>
        <p:nvPicPr>
          <p:cNvPr id="8" name="Picture 7"/>
          <p:cNvPicPr>
            <a:picLocks noChangeAspect="1"/>
          </p:cNvPicPr>
          <p:nvPr/>
        </p:nvPicPr>
        <p:blipFill rotWithShape="1">
          <a:blip r:embed="rId2"/>
          <a:srcRect l="76470" t="42708" r="11765" b="52084"/>
          <a:stretch/>
        </p:blipFill>
        <p:spPr>
          <a:xfrm>
            <a:off x="3200400" y="1981200"/>
            <a:ext cx="2032000" cy="609600"/>
          </a:xfrm>
          <a:prstGeom prst="rect">
            <a:avLst/>
          </a:prstGeom>
        </p:spPr>
      </p:pic>
    </p:spTree>
    <p:extLst>
      <p:ext uri="{BB962C8B-B14F-4D97-AF65-F5344CB8AC3E}">
        <p14:creationId xmlns:p14="http://schemas.microsoft.com/office/powerpoint/2010/main" val="1103370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2" y="103188"/>
            <a:ext cx="10991849" cy="1039812"/>
          </a:xfrm>
        </p:spPr>
        <p:txBody>
          <a:bodyPr/>
          <a:lstStyle/>
          <a:p>
            <a:r>
              <a:rPr lang="en-US" b="1" smtClean="0">
                <a:latin typeface="Times New Roman" panose="02020603050405020304" pitchFamily="18" charset="0"/>
                <a:cs typeface="Times New Roman" panose="02020603050405020304" pitchFamily="18" charset="0"/>
              </a:rPr>
              <a:t>BÀI TẬP</a:t>
            </a:r>
            <a:endParaRPr lang="en-US" b="1">
              <a:latin typeface="Times New Roman" panose="02020603050405020304" pitchFamily="18" charset="0"/>
              <a:cs typeface="Times New Roman" panose="02020603050405020304" pitchFamily="18" charset="0"/>
            </a:endParaRPr>
          </a:p>
        </p:txBody>
      </p:sp>
      <p:sp>
        <p:nvSpPr>
          <p:cNvPr id="4" name="Rectangle 3"/>
          <p:cNvSpPr/>
          <p:nvPr/>
        </p:nvSpPr>
        <p:spPr>
          <a:xfrm>
            <a:off x="304801" y="1454809"/>
            <a:ext cx="11277600" cy="5047536"/>
          </a:xfrm>
          <a:prstGeom prst="rect">
            <a:avLst/>
          </a:prstGeom>
        </p:spPr>
        <p:txBody>
          <a:bodyPr wrap="square">
            <a:spAutoFit/>
          </a:bodyPr>
          <a:lstStyle/>
          <a:p>
            <a:pPr algn="just">
              <a:lnSpc>
                <a:spcPct val="115000"/>
              </a:lnSpc>
              <a:spcAft>
                <a:spcPts val="0"/>
              </a:spcAft>
            </a:pPr>
            <a:r>
              <a:rPr lang="nl-NL" sz="2800" b="1">
                <a:solidFill>
                  <a:srgbClr val="FF0000"/>
                </a:solidFill>
                <a:ea typeface="Times New Roman" panose="02020603050405020304" pitchFamily="18" charset="0"/>
                <a:cs typeface="Times New Roman" panose="02020603050405020304" pitchFamily="18" charset="0"/>
              </a:rPr>
              <a:t>1.</a:t>
            </a:r>
            <a:r>
              <a:rPr lang="nl-NL" sz="2800">
                <a:ea typeface="Times New Roman" panose="02020603050405020304" pitchFamily="18" charset="0"/>
                <a:cs typeface="Times New Roman" panose="02020603050405020304" pitchFamily="18" charset="0"/>
              </a:rPr>
              <a:t> Chọn ngôn ngữ nguồn là tiếng Việt và ngôn ngữ đích là một ngoại ngữ mà em được học, sau đó gõ vào một số câu tiếng Việt để dịch.</a:t>
            </a:r>
            <a:endParaRPr lang="en-US" sz="2800">
              <a:ea typeface="Times New Roman" panose="02020603050405020304" pitchFamily="18" charset="0"/>
              <a:cs typeface="Arial" panose="020B0604020202020204" pitchFamily="34" charset="0"/>
            </a:endParaRPr>
          </a:p>
          <a:p>
            <a:pPr algn="just">
              <a:lnSpc>
                <a:spcPct val="115000"/>
              </a:lnSpc>
              <a:spcAft>
                <a:spcPts val="0"/>
              </a:spcAft>
            </a:pPr>
            <a:r>
              <a:rPr lang="nl-NL" sz="2800">
                <a:ea typeface="Times New Roman" panose="02020603050405020304" pitchFamily="18" charset="0"/>
                <a:cs typeface="Times New Roman" panose="02020603050405020304" pitchFamily="18" charset="0"/>
              </a:rPr>
              <a:t>Em hãy nghe phần mềm đọc câu đã dịch ra tiếng nước ngoài. </a:t>
            </a:r>
            <a:endParaRPr lang="en-US" sz="2800">
              <a:ea typeface="Times New Roman" panose="02020603050405020304" pitchFamily="18" charset="0"/>
              <a:cs typeface="Arial" panose="020B0604020202020204" pitchFamily="34" charset="0"/>
            </a:endParaRPr>
          </a:p>
          <a:p>
            <a:pPr algn="just">
              <a:lnSpc>
                <a:spcPct val="115000"/>
              </a:lnSpc>
              <a:spcAft>
                <a:spcPts val="0"/>
              </a:spcAft>
            </a:pPr>
            <a:r>
              <a:rPr lang="nl-NL" sz="2800">
                <a:ea typeface="Times New Roman" panose="02020603050405020304" pitchFamily="18" charset="0"/>
                <a:cs typeface="Times New Roman" panose="02020603050405020304" pitchFamily="18" charset="0"/>
              </a:rPr>
              <a:t>Nếu máy tính có micro, em có thể đọc để nhập văn bản thay vì gõ bàn phím.</a:t>
            </a:r>
            <a:endParaRPr lang="en-US" sz="2800">
              <a:ea typeface="Times New Roman" panose="02020603050405020304" pitchFamily="18" charset="0"/>
              <a:cs typeface="Arial" panose="020B0604020202020204" pitchFamily="34" charset="0"/>
            </a:endParaRPr>
          </a:p>
          <a:p>
            <a:pPr algn="just">
              <a:lnSpc>
                <a:spcPct val="115000"/>
              </a:lnSpc>
              <a:spcAft>
                <a:spcPts val="0"/>
              </a:spcAft>
            </a:pPr>
            <a:r>
              <a:rPr lang="nl-NL" sz="2800" b="1">
                <a:solidFill>
                  <a:srgbClr val="FF0000"/>
                </a:solidFill>
                <a:ea typeface="Times New Roman" panose="02020603050405020304" pitchFamily="18" charset="0"/>
                <a:cs typeface="Times New Roman" panose="02020603050405020304" pitchFamily="18" charset="0"/>
              </a:rPr>
              <a:t>2.</a:t>
            </a:r>
            <a:r>
              <a:rPr lang="nl-NL" sz="2800">
                <a:solidFill>
                  <a:srgbClr val="FF0000"/>
                </a:solidFill>
                <a:ea typeface="Times New Roman" panose="02020603050405020304" pitchFamily="18" charset="0"/>
                <a:cs typeface="Times New Roman" panose="02020603050405020304" pitchFamily="18" charset="0"/>
              </a:rPr>
              <a:t> </a:t>
            </a:r>
            <a:r>
              <a:rPr lang="nl-NL" sz="2800">
                <a:ea typeface="Times New Roman" panose="02020603050405020304" pitchFamily="18" charset="0"/>
                <a:cs typeface="Times New Roman" panose="02020603050405020304" pitchFamily="18" charset="0"/>
              </a:rPr>
              <a:t>Sử dụng Google Translate để dịch từ một ngoại ngữ sang tiếng Việt.</a:t>
            </a:r>
            <a:endParaRPr lang="en-US" sz="2800">
              <a:ea typeface="Times New Roman" panose="02020603050405020304" pitchFamily="18" charset="0"/>
              <a:cs typeface="Arial" panose="020B0604020202020204" pitchFamily="34" charset="0"/>
            </a:endParaRPr>
          </a:p>
          <a:p>
            <a:pPr algn="just">
              <a:lnSpc>
                <a:spcPct val="115000"/>
              </a:lnSpc>
              <a:spcAft>
                <a:spcPts val="0"/>
              </a:spcAft>
            </a:pPr>
            <a:r>
              <a:rPr lang="nl-NL" sz="2800">
                <a:ea typeface="Times New Roman" panose="02020603050405020304" pitchFamily="18" charset="0"/>
                <a:cs typeface="Times New Roman" panose="02020603050405020304" pitchFamily="18" charset="0"/>
              </a:rPr>
              <a:t>Đảo lại vai trò của ngôn ngữ nguồn và dịch bằng cách nhảy chuột vào biểu tượng </a:t>
            </a:r>
            <a:r>
              <a:rPr lang="en-US" sz="2800" baseline="30000">
                <a:ea typeface="Times New Roman" panose="02020603050405020304" pitchFamily="18" charset="0"/>
                <a:cs typeface="Times New Roman" panose="02020603050405020304" pitchFamily="18" charset="0"/>
                <a:sym typeface="Wingdings" panose="05000000000000000000" pitchFamily="2" charset="2"/>
              </a:rPr>
              <a:t></a:t>
            </a:r>
            <a:r>
              <a:rPr lang="en-US" sz="2800" baseline="-25000">
                <a:ea typeface="Times New Roman" panose="02020603050405020304" pitchFamily="18" charset="0"/>
                <a:cs typeface="Times New Roman" panose="02020603050405020304" pitchFamily="18" charset="0"/>
                <a:sym typeface="Wingdings" panose="05000000000000000000" pitchFamily="2" charset="2"/>
              </a:rPr>
              <a:t></a:t>
            </a:r>
            <a:r>
              <a:rPr lang="nl-NL" sz="2800">
                <a:ea typeface="Times New Roman" panose="02020603050405020304" pitchFamily="18" charset="0"/>
                <a:cs typeface="Times New Roman" panose="02020603050405020304" pitchFamily="18" charset="0"/>
              </a:rPr>
              <a:t> sau đó gõ một vài câu trong tiếng nước ngoài để dịch sang tiếng Việt</a:t>
            </a:r>
            <a:endParaRPr lang="en-US" sz="2800">
              <a:ea typeface="Times New Roman" panose="02020603050405020304" pitchFamily="18" charset="0"/>
              <a:cs typeface="Arial" panose="020B0604020202020204" pitchFamily="34" charset="0"/>
            </a:endParaRPr>
          </a:p>
          <a:p>
            <a:pPr algn="just">
              <a:lnSpc>
                <a:spcPct val="115000"/>
              </a:lnSpc>
              <a:spcAft>
                <a:spcPts val="0"/>
              </a:spcAft>
            </a:pPr>
            <a:r>
              <a:rPr lang="nl-NL" sz="2800" b="1">
                <a:solidFill>
                  <a:srgbClr val="FF0000"/>
                </a:solidFill>
                <a:ea typeface="Times New Roman" panose="02020603050405020304" pitchFamily="18" charset="0"/>
                <a:cs typeface="Times New Roman" panose="02020603050405020304" pitchFamily="18" charset="0"/>
              </a:rPr>
              <a:t>3.</a:t>
            </a:r>
            <a:r>
              <a:rPr lang="nl-NL" sz="2800">
                <a:ea typeface="Times New Roman" panose="02020603050405020304" pitchFamily="18" charset="0"/>
                <a:cs typeface="Times New Roman" panose="02020603050405020304" pitchFamily="18" charset="0"/>
              </a:rPr>
              <a:t> Em hãy mở trang học liệu mở </a:t>
            </a:r>
            <a:r>
              <a:rPr lang="nl-NL" sz="2800" u="sng">
                <a:solidFill>
                  <a:srgbClr val="0563C1"/>
                </a:solidFill>
                <a:ea typeface="Times New Roman" panose="02020603050405020304" pitchFamily="18" charset="0"/>
                <a:cs typeface="Times New Roman" panose="02020603050405020304" pitchFamily="18" charset="0"/>
                <a:hlinkClick r:id="rId2"/>
              </a:rPr>
              <a:t>https://igiaoduc.vn/</a:t>
            </a:r>
            <a:r>
              <a:rPr lang="nl-NL" sz="2800">
                <a:ea typeface="Times New Roman" panose="02020603050405020304" pitchFamily="18" charset="0"/>
                <a:cs typeface="Times New Roman" panose="02020603050405020304" pitchFamily="18" charset="0"/>
              </a:rPr>
              <a:t> và chọn một bài học trực tuyến đề nghe bài giảng</a:t>
            </a:r>
            <a:endParaRPr lang="en-US" sz="280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74151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676400"/>
            <a:ext cx="10744200" cy="3323987"/>
          </a:xfrm>
          <a:prstGeom prst="rect">
            <a:avLst/>
          </a:prstGeom>
        </p:spPr>
        <p:txBody>
          <a:bodyPr wrap="square">
            <a:spAutoFit/>
          </a:bodyPr>
          <a:lstStyle/>
          <a:p>
            <a:pPr algn="just">
              <a:lnSpc>
                <a:spcPct val="150000"/>
              </a:lnSpc>
              <a:spcAft>
                <a:spcPts val="0"/>
              </a:spcAft>
            </a:pPr>
            <a:r>
              <a:rPr lang="nl-NL" sz="2800" b="1" smtClean="0">
                <a:solidFill>
                  <a:srgbClr val="C00000"/>
                </a:solidFill>
                <a:ea typeface="Times New Roman" panose="02020603050405020304" pitchFamily="18" charset="0"/>
                <a:cs typeface="Times New Roman" panose="02020603050405020304" pitchFamily="18" charset="0"/>
              </a:rPr>
              <a:t>1.</a:t>
            </a:r>
            <a:r>
              <a:rPr lang="nl-NL" sz="2800" smtClean="0">
                <a:solidFill>
                  <a:srgbClr val="C00000"/>
                </a:solidFill>
                <a:ea typeface="Times New Roman" panose="02020603050405020304" pitchFamily="18" charset="0"/>
                <a:cs typeface="Times New Roman" panose="02020603050405020304" pitchFamily="18" charset="0"/>
              </a:rPr>
              <a:t> </a:t>
            </a:r>
            <a:r>
              <a:rPr lang="nl-NL" sz="2800">
                <a:ea typeface="Times New Roman" panose="02020603050405020304" pitchFamily="18" charset="0"/>
                <a:cs typeface="Times New Roman" panose="02020603050405020304" pitchFamily="18" charset="0"/>
              </a:rPr>
              <a:t>Em hãy sử dụng một tệp văn bản </a:t>
            </a:r>
            <a:r>
              <a:rPr lang="nl-NL" sz="2800" smtClean="0">
                <a:ea typeface="Times New Roman" panose="02020603050405020304" pitchFamily="18" charset="0"/>
                <a:cs typeface="Times New Roman" panose="02020603050405020304" pitchFamily="18" charset="0"/>
              </a:rPr>
              <a:t>sẵn </a:t>
            </a:r>
            <a:r>
              <a:rPr lang="nl-NL" sz="2800">
                <a:ea typeface="Times New Roman" panose="02020603050405020304" pitchFamily="18" charset="0"/>
                <a:cs typeface="Times New Roman" panose="02020603050405020304" pitchFamily="18" charset="0"/>
              </a:rPr>
              <a:t>có hoặc tự soạn một tập văn bản trong tiếng Việt rồi sử dụng Google Translate </a:t>
            </a:r>
            <a:r>
              <a:rPr lang="nl-NL" sz="2800" smtClean="0">
                <a:ea typeface="Times New Roman" panose="02020603050405020304" pitchFamily="18" charset="0"/>
                <a:cs typeface="Times New Roman" panose="02020603050405020304" pitchFamily="18" charset="0"/>
              </a:rPr>
              <a:t>để </a:t>
            </a:r>
            <a:r>
              <a:rPr lang="nl-NL" sz="2800">
                <a:ea typeface="Times New Roman" panose="02020603050405020304" pitchFamily="18" charset="0"/>
                <a:cs typeface="Times New Roman" panose="02020603050405020304" pitchFamily="18" charset="0"/>
              </a:rPr>
              <a:t>dịch ra ngôn ngữ mà em đã được học </a:t>
            </a:r>
            <a:endParaRPr lang="en-US" sz="2800">
              <a:ea typeface="Times New Roman" panose="02020603050405020304" pitchFamily="18" charset="0"/>
              <a:cs typeface="Arial" panose="020B0604020202020204" pitchFamily="34" charset="0"/>
            </a:endParaRPr>
          </a:p>
          <a:p>
            <a:pPr algn="just">
              <a:lnSpc>
                <a:spcPct val="150000"/>
              </a:lnSpc>
              <a:spcAft>
                <a:spcPts val="0"/>
              </a:spcAft>
            </a:pPr>
            <a:r>
              <a:rPr lang="nl-NL" sz="2800" b="1" smtClean="0">
                <a:solidFill>
                  <a:srgbClr val="C00000"/>
                </a:solidFill>
                <a:ea typeface="Times New Roman" panose="02020603050405020304" pitchFamily="18" charset="0"/>
                <a:cs typeface="Times New Roman" panose="02020603050405020304" pitchFamily="18" charset="0"/>
              </a:rPr>
              <a:t>2.</a:t>
            </a:r>
            <a:r>
              <a:rPr lang="nl-NL" sz="2800" smtClean="0">
                <a:solidFill>
                  <a:srgbClr val="C00000"/>
                </a:solidFill>
                <a:ea typeface="Times New Roman" panose="02020603050405020304" pitchFamily="18" charset="0"/>
                <a:cs typeface="Times New Roman" panose="02020603050405020304" pitchFamily="18" charset="0"/>
              </a:rPr>
              <a:t> </a:t>
            </a:r>
            <a:r>
              <a:rPr lang="nl-NL" sz="2800">
                <a:ea typeface="Times New Roman" panose="02020603050405020304" pitchFamily="18" charset="0"/>
                <a:cs typeface="Times New Roman" panose="02020603050405020304" pitchFamily="18" charset="0"/>
              </a:rPr>
              <a:t>Em hãy tìm thêm một số kho học liệu để xem các bài giảng, tài liệu học tập.</a:t>
            </a:r>
            <a:endParaRPr lang="en-US" sz="2800">
              <a:ea typeface="Times New Roman" panose="02020603050405020304" pitchFamily="18" charset="0"/>
              <a:cs typeface="Arial" panose="020B0604020202020204" pitchFamily="34" charset="0"/>
            </a:endParaRPr>
          </a:p>
        </p:txBody>
      </p:sp>
      <p:sp>
        <p:nvSpPr>
          <p:cNvPr id="3" name="Title 1"/>
          <p:cNvSpPr>
            <a:spLocks noGrp="1"/>
          </p:cNvSpPr>
          <p:nvPr>
            <p:ph type="title"/>
          </p:nvPr>
        </p:nvSpPr>
        <p:spPr>
          <a:xfrm>
            <a:off x="590552" y="103188"/>
            <a:ext cx="10991849" cy="1039812"/>
          </a:xfrm>
        </p:spPr>
        <p:txBody>
          <a:bodyPr/>
          <a:lstStyle/>
          <a:p>
            <a:r>
              <a:rPr lang="en-US" b="1" smtClean="0">
                <a:latin typeface="Times New Roman" panose="02020603050405020304" pitchFamily="18" charset="0"/>
                <a:cs typeface="Times New Roman" panose="02020603050405020304" pitchFamily="18" charset="0"/>
              </a:rPr>
              <a:t>VẬN DỤNG</a:t>
            </a:r>
            <a:endParaRPr 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9252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103188"/>
            <a:ext cx="10991849" cy="1116012"/>
          </a:xfrm>
        </p:spPr>
        <p:txBody>
          <a:bodyPr/>
          <a:lstStyle/>
          <a:p>
            <a:r>
              <a:rPr lang="en-US" b="1">
                <a:effectLst/>
                <a:latin typeface="Times New Roman" panose="02020603050405020304" pitchFamily="18" charset="0"/>
                <a:cs typeface="Times New Roman" panose="02020603050405020304" pitchFamily="18" charset="0"/>
              </a:rPr>
              <a:t>KIỂM TRA BÀI CŨ</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marL="0" indent="0" algn="just">
              <a:buNone/>
            </a:pPr>
            <a:r>
              <a:rPr lang="vi-VN" b="1">
                <a:solidFill>
                  <a:srgbClr val="008000"/>
                </a:solidFill>
                <a:latin typeface="Times New Roman" panose="02020603050405020304" pitchFamily="18" charset="0"/>
                <a:cs typeface="Times New Roman" panose="02020603050405020304" pitchFamily="18" charset="0"/>
              </a:rPr>
              <a:t>Câu 3: </a:t>
            </a:r>
            <a:r>
              <a:rPr lang="en-US">
                <a:solidFill>
                  <a:srgbClr val="000000"/>
                </a:solidFill>
                <a:latin typeface="Times New Roman" panose="02020603050405020304" pitchFamily="18" charset="0"/>
                <a:cs typeface="Times New Roman" panose="02020603050405020304" pitchFamily="18" charset="0"/>
              </a:rPr>
              <a:t>Nếu mỗi cơ quan tự xây dựng hệ thống cung cấp dịch vụ ứng dụng công nghệ thông tin theo cách riêng thì có thể dẫn tới hạn chế nào sau đây</a:t>
            </a:r>
            <a:r>
              <a:rPr lang="vi-VN">
                <a:solidFill>
                  <a:srgbClr val="000000"/>
                </a:solidFill>
                <a:latin typeface="Times New Roman" panose="02020603050405020304" pitchFamily="18" charset="0"/>
                <a:cs typeface="Times New Roman" panose="02020603050405020304" pitchFamily="18" charset="0"/>
              </a:rPr>
              <a:t>?</a:t>
            </a:r>
          </a:p>
          <a:p>
            <a:pPr marL="0" indent="0" algn="just">
              <a:buNone/>
            </a:pPr>
            <a:r>
              <a:rPr lang="vi-VN">
                <a:solidFill>
                  <a:srgbClr val="000000"/>
                </a:solidFill>
                <a:latin typeface="Times New Roman" panose="02020603050405020304" pitchFamily="18" charset="0"/>
                <a:cs typeface="Times New Roman" panose="02020603050405020304" pitchFamily="18" charset="0"/>
              </a:rPr>
              <a:t>A. </a:t>
            </a:r>
            <a:r>
              <a:rPr lang="en-US">
                <a:solidFill>
                  <a:srgbClr val="000000"/>
                </a:solidFill>
                <a:latin typeface="Times New Roman" panose="02020603050405020304" pitchFamily="18" charset="0"/>
                <a:cs typeface="Times New Roman" panose="02020603050405020304" pitchFamily="18" charset="0"/>
              </a:rPr>
              <a:t>Nhân viên của cơ quan này không thể truy cập trang web của cơ quan khác</a:t>
            </a:r>
            <a:r>
              <a:rPr lang="vi-VN">
                <a:solidFill>
                  <a:srgbClr val="000000"/>
                </a:solidFill>
                <a:latin typeface="Times New Roman" panose="02020603050405020304" pitchFamily="18" charset="0"/>
                <a:cs typeface="Times New Roman" panose="02020603050405020304" pitchFamily="18" charset="0"/>
              </a:rPr>
              <a:t>.</a:t>
            </a:r>
          </a:p>
          <a:p>
            <a:pPr marL="0" indent="0" algn="just">
              <a:buNone/>
            </a:pPr>
            <a:r>
              <a:rPr lang="vi-VN">
                <a:solidFill>
                  <a:srgbClr val="000000"/>
                </a:solidFill>
                <a:latin typeface="Times New Roman" panose="02020603050405020304" pitchFamily="18" charset="0"/>
                <a:cs typeface="Times New Roman" panose="02020603050405020304" pitchFamily="18" charset="0"/>
              </a:rPr>
              <a:t>B. </a:t>
            </a:r>
            <a:r>
              <a:rPr lang="en-US">
                <a:solidFill>
                  <a:srgbClr val="000000"/>
                </a:solidFill>
                <a:latin typeface="Times New Roman" panose="02020603050405020304" pitchFamily="18" charset="0"/>
                <a:cs typeface="Times New Roman" panose="02020603050405020304" pitchFamily="18" charset="0"/>
              </a:rPr>
              <a:t>Tốn kém về thời gian, chi phí xây dựng và bảo trì</a:t>
            </a:r>
            <a:r>
              <a:rPr lang="vi-VN">
                <a:solidFill>
                  <a:srgbClr val="000000"/>
                </a:solidFill>
                <a:latin typeface="Times New Roman" panose="02020603050405020304" pitchFamily="18" charset="0"/>
                <a:cs typeface="Times New Roman" panose="02020603050405020304" pitchFamily="18" charset="0"/>
              </a:rPr>
              <a:t>.</a:t>
            </a:r>
          </a:p>
          <a:p>
            <a:pPr marL="0" indent="0" algn="just">
              <a:buNone/>
            </a:pPr>
            <a:r>
              <a:rPr lang="vi-VN">
                <a:solidFill>
                  <a:srgbClr val="000000"/>
                </a:solidFill>
                <a:latin typeface="Times New Roman" panose="02020603050405020304" pitchFamily="18" charset="0"/>
                <a:cs typeface="Times New Roman" panose="02020603050405020304" pitchFamily="18" charset="0"/>
              </a:rPr>
              <a:t>C. </a:t>
            </a:r>
            <a:r>
              <a:rPr lang="en-US">
                <a:solidFill>
                  <a:srgbClr val="000000"/>
                </a:solidFill>
                <a:latin typeface="Times New Roman" panose="02020603050405020304" pitchFamily="18" charset="0"/>
                <a:cs typeface="Times New Roman" panose="02020603050405020304" pitchFamily="18" charset="0"/>
              </a:rPr>
              <a:t>Lãng phí tài nguyên thiết bị số và đường truyền</a:t>
            </a:r>
            <a:r>
              <a:rPr lang="vi-VN">
                <a:solidFill>
                  <a:srgbClr val="000000"/>
                </a:solidFill>
                <a:latin typeface="Times New Roman" panose="02020603050405020304" pitchFamily="18" charset="0"/>
                <a:cs typeface="Times New Roman" panose="02020603050405020304" pitchFamily="18" charset="0"/>
              </a:rPr>
              <a:t>.</a:t>
            </a:r>
          </a:p>
          <a:p>
            <a:pPr marL="0" indent="0" algn="just">
              <a:buNone/>
            </a:pPr>
            <a:r>
              <a:rPr lang="vi-VN">
                <a:solidFill>
                  <a:srgbClr val="000000"/>
                </a:solidFill>
                <a:latin typeface="Times New Roman" panose="02020603050405020304" pitchFamily="18" charset="0"/>
                <a:cs typeface="Times New Roman" panose="02020603050405020304" pitchFamily="18" charset="0"/>
              </a:rPr>
              <a:t>D. </a:t>
            </a:r>
            <a:r>
              <a:rPr lang="en-US">
                <a:solidFill>
                  <a:srgbClr val="000000"/>
                </a:solidFill>
                <a:latin typeface="Times New Roman" panose="02020603050405020304" pitchFamily="18" charset="0"/>
                <a:cs typeface="Times New Roman" panose="02020603050405020304" pitchFamily="18" charset="0"/>
              </a:rPr>
              <a:t>Các dịch vụ không tương thích với nhau, chẳng hạn các bảng biểu dữ liệu, báo cáo không thống nhất về khuôn dạng</a:t>
            </a:r>
            <a:endParaRPr lang="vi-VN">
              <a:solidFill>
                <a:srgbClr val="000000"/>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E9F39709-9954-454B-8C60-693FB9DE8E18}"/>
              </a:ext>
            </a:extLst>
          </p:cNvPr>
          <p:cNvSpPr/>
          <p:nvPr/>
        </p:nvSpPr>
        <p:spPr>
          <a:xfrm>
            <a:off x="541124" y="5027141"/>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B4C6881-D852-4270-9A29-545B2D78A06D}"/>
              </a:ext>
            </a:extLst>
          </p:cNvPr>
          <p:cNvSpPr/>
          <p:nvPr/>
        </p:nvSpPr>
        <p:spPr>
          <a:xfrm>
            <a:off x="506628" y="4013886"/>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2B2A103-1B09-4BA9-BD67-54FFF34DE9DE}"/>
              </a:ext>
            </a:extLst>
          </p:cNvPr>
          <p:cNvSpPr/>
          <p:nvPr/>
        </p:nvSpPr>
        <p:spPr>
          <a:xfrm>
            <a:off x="533400" y="44958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43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103188"/>
            <a:ext cx="10991849" cy="1116012"/>
          </a:xfrm>
        </p:spPr>
        <p:txBody>
          <a:bodyPr/>
          <a:lstStyle/>
          <a:p>
            <a:r>
              <a:rPr lang="en-US" b="1">
                <a:effectLst/>
                <a:latin typeface="Times New Roman" panose="02020603050405020304" pitchFamily="18" charset="0"/>
                <a:cs typeface="Times New Roman" panose="02020603050405020304" pitchFamily="18" charset="0"/>
              </a:rPr>
              <a:t>KIỂM TRA BÀI CŨ</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546307" y="1600200"/>
            <a:ext cx="10972800" cy="44561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just">
              <a:buNone/>
            </a:pPr>
            <a:r>
              <a:rPr lang="vi-VN" b="1">
                <a:solidFill>
                  <a:srgbClr val="008000"/>
                </a:solidFill>
                <a:latin typeface="Times New Roman" panose="02020603050405020304" pitchFamily="18" charset="0"/>
                <a:cs typeface="Times New Roman" panose="02020603050405020304" pitchFamily="18" charset="0"/>
              </a:rPr>
              <a:t>Câu 4: </a:t>
            </a:r>
            <a:r>
              <a:rPr lang="en-US" b="1">
                <a:solidFill>
                  <a:srgbClr val="000000"/>
                </a:solidFill>
                <a:latin typeface="Times New Roman" panose="02020603050405020304" pitchFamily="18" charset="0"/>
                <a:cs typeface="Times New Roman" panose="02020603050405020304" pitchFamily="18" charset="0"/>
              </a:rPr>
              <a:t>Điện toán đám mây không thể cung cấp những dịch vụ nào trong các dịch vụ sau đây</a:t>
            </a:r>
            <a:r>
              <a:rPr lang="vi-VN">
                <a:solidFill>
                  <a:srgbClr val="000000"/>
                </a:solidFill>
                <a:latin typeface="Times New Roman" panose="02020603050405020304" pitchFamily="18" charset="0"/>
                <a:cs typeface="Times New Roman" panose="02020603050405020304" pitchFamily="18" charset="0"/>
              </a:rPr>
              <a:t>?</a:t>
            </a:r>
          </a:p>
          <a:p>
            <a:pPr marL="0" indent="0" algn="just">
              <a:buNone/>
            </a:pPr>
            <a:r>
              <a:rPr lang="vi-VN">
                <a:solidFill>
                  <a:srgbClr val="000000"/>
                </a:solidFill>
                <a:latin typeface="Times New Roman" panose="02020603050405020304" pitchFamily="18" charset="0"/>
                <a:cs typeface="Times New Roman" panose="02020603050405020304" pitchFamily="18" charset="0"/>
              </a:rPr>
              <a:t>A. </a:t>
            </a:r>
            <a:r>
              <a:rPr lang="en-US">
                <a:solidFill>
                  <a:srgbClr val="000000"/>
                </a:solidFill>
                <a:latin typeface="Times New Roman" panose="02020603050405020304" pitchFamily="18" charset="0"/>
                <a:cs typeface="Times New Roman" panose="02020603050405020304" pitchFamily="18" charset="0"/>
              </a:rPr>
              <a:t>Dịch vụ ứng dụng dữ liệu </a:t>
            </a:r>
            <a:endParaRPr lang="vi-VN">
              <a:solidFill>
                <a:srgbClr val="000000"/>
              </a:solidFill>
              <a:latin typeface="Times New Roman" panose="02020603050405020304" pitchFamily="18" charset="0"/>
              <a:cs typeface="Times New Roman" panose="02020603050405020304" pitchFamily="18" charset="0"/>
            </a:endParaRPr>
          </a:p>
          <a:p>
            <a:pPr marL="0" indent="0" algn="just">
              <a:buNone/>
            </a:pPr>
            <a:r>
              <a:rPr lang="vi-VN">
                <a:solidFill>
                  <a:srgbClr val="000000"/>
                </a:solidFill>
                <a:latin typeface="Times New Roman" panose="02020603050405020304" pitchFamily="18" charset="0"/>
                <a:cs typeface="Times New Roman" panose="02020603050405020304" pitchFamily="18" charset="0"/>
              </a:rPr>
              <a:t>B. </a:t>
            </a:r>
            <a:r>
              <a:rPr lang="en-US">
                <a:solidFill>
                  <a:srgbClr val="000000"/>
                </a:solidFill>
                <a:latin typeface="Times New Roman" panose="02020603050405020304" pitchFamily="18" charset="0"/>
                <a:cs typeface="Times New Roman" panose="02020603050405020304" pitchFamily="18" charset="0"/>
              </a:rPr>
              <a:t>dịch vụ thư tín điện tử</a:t>
            </a:r>
            <a:endParaRPr lang="vi-VN">
              <a:solidFill>
                <a:srgbClr val="000000"/>
              </a:solidFill>
              <a:latin typeface="Times New Roman" panose="02020603050405020304" pitchFamily="18" charset="0"/>
              <a:cs typeface="Times New Roman" panose="02020603050405020304" pitchFamily="18" charset="0"/>
            </a:endParaRPr>
          </a:p>
          <a:p>
            <a:pPr marL="0" indent="0" algn="just">
              <a:buNone/>
            </a:pPr>
            <a:r>
              <a:rPr lang="vi-VN">
                <a:solidFill>
                  <a:srgbClr val="000000"/>
                </a:solidFill>
                <a:latin typeface="Times New Roman" panose="02020603050405020304" pitchFamily="18" charset="0"/>
                <a:cs typeface="Times New Roman" panose="02020603050405020304" pitchFamily="18" charset="0"/>
              </a:rPr>
              <a:t>C. </a:t>
            </a:r>
            <a:r>
              <a:rPr lang="en-US">
                <a:solidFill>
                  <a:srgbClr val="000000"/>
                </a:solidFill>
                <a:latin typeface="Times New Roman" panose="02020603050405020304" pitchFamily="18" charset="0"/>
                <a:cs typeface="Times New Roman" panose="02020603050405020304" pitchFamily="18" charset="0"/>
              </a:rPr>
              <a:t>Dịch vụ bảo trì phần cứng và phần mềm tại gia đình</a:t>
            </a:r>
            <a:endParaRPr lang="vi-VN">
              <a:solidFill>
                <a:srgbClr val="000000"/>
              </a:solidFill>
              <a:latin typeface="Times New Roman" panose="02020603050405020304" pitchFamily="18" charset="0"/>
              <a:cs typeface="Times New Roman" panose="02020603050405020304" pitchFamily="18" charset="0"/>
            </a:endParaRPr>
          </a:p>
          <a:p>
            <a:pPr marL="0" indent="0" algn="just">
              <a:buNone/>
            </a:pPr>
            <a:r>
              <a:rPr lang="vi-VN">
                <a:solidFill>
                  <a:srgbClr val="000000"/>
                </a:solidFill>
                <a:latin typeface="Times New Roman" panose="02020603050405020304" pitchFamily="18" charset="0"/>
                <a:cs typeface="Times New Roman" panose="02020603050405020304" pitchFamily="18" charset="0"/>
              </a:rPr>
              <a:t>D. </a:t>
            </a:r>
            <a:r>
              <a:rPr lang="en-US">
                <a:solidFill>
                  <a:srgbClr val="000000"/>
                </a:solidFill>
                <a:latin typeface="Times New Roman" panose="02020603050405020304" pitchFamily="18" charset="0"/>
                <a:cs typeface="Times New Roman" panose="02020603050405020304" pitchFamily="18" charset="0"/>
              </a:rPr>
              <a:t>Dịch vụ cung cấp máy chủ</a:t>
            </a:r>
          </a:p>
          <a:p>
            <a:pPr marL="0" indent="0" algn="just">
              <a:buNone/>
            </a:pPr>
            <a:r>
              <a:rPr lang="en-US">
                <a:solidFill>
                  <a:srgbClr val="000000"/>
                </a:solidFill>
                <a:latin typeface="Times New Roman" panose="02020603050405020304" pitchFamily="18" charset="0"/>
                <a:cs typeface="Times New Roman" panose="02020603050405020304" pitchFamily="18" charset="0"/>
              </a:rPr>
              <a:t>E. Dịch vụ cung cấp các ứng dụng văn phòng</a:t>
            </a:r>
            <a:endParaRPr lang="vi-VN">
              <a:solidFill>
                <a:srgbClr val="000000"/>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E9F39709-9954-454B-8C60-693FB9DE8E18}"/>
              </a:ext>
            </a:extLst>
          </p:cNvPr>
          <p:cNvSpPr/>
          <p:nvPr/>
        </p:nvSpPr>
        <p:spPr>
          <a:xfrm>
            <a:off x="496879" y="3888258"/>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2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B17B90C-9902-4EDA-9313-0AE45142E18A}"/>
              </a:ext>
            </a:extLst>
          </p:cNvPr>
          <p:cNvSpPr>
            <a:spLocks noGrp="1" noChangeArrowheads="1"/>
          </p:cNvSpPr>
          <p:nvPr>
            <p:ph type="ctrTitle"/>
          </p:nvPr>
        </p:nvSpPr>
        <p:spPr>
          <a:xfrm>
            <a:off x="838200" y="1905000"/>
            <a:ext cx="10515600" cy="2613024"/>
          </a:xfrm>
        </p:spPr>
        <p:txBody>
          <a:bodyPr/>
          <a:lstStyle/>
          <a:p>
            <a:pPr eaLnBrk="1" hangingPunct="1">
              <a:lnSpc>
                <a:spcPct val="100000"/>
              </a:lnSpc>
              <a:spcBef>
                <a:spcPts val="1200"/>
              </a:spcBef>
              <a:spcAft>
                <a:spcPts val="1200"/>
              </a:spcAft>
              <a:defRPr/>
            </a:pPr>
            <a:r>
              <a:rPr lang="en-US" sz="5400">
                <a:solidFill>
                  <a:srgbClr val="002060"/>
                </a:solidFill>
                <a:latin typeface="Times New Roman" pitchFamily="18" charset="0"/>
              </a:rPr>
              <a:t>BÀI </a:t>
            </a:r>
            <a:r>
              <a:rPr lang="en-US" sz="5400" smtClean="0">
                <a:solidFill>
                  <a:srgbClr val="002060"/>
                </a:solidFill>
                <a:latin typeface="Times New Roman" pitchFamily="18" charset="0"/>
              </a:rPr>
              <a:t>10 </a:t>
            </a:r>
            <a:r>
              <a:rPr lang="en-US" sz="5400">
                <a:solidFill>
                  <a:srgbClr val="FF0000"/>
                </a:solidFill>
                <a:latin typeface="Times New Roman" pitchFamily="18" charset="0"/>
              </a:rPr>
              <a:t/>
            </a:r>
            <a:br>
              <a:rPr lang="en-US" sz="5400">
                <a:solidFill>
                  <a:srgbClr val="FF0000"/>
                </a:solidFill>
                <a:latin typeface="Times New Roman" pitchFamily="18" charset="0"/>
              </a:rPr>
            </a:br>
            <a:r>
              <a:rPr lang="en-US" sz="5400">
                <a:solidFill>
                  <a:srgbClr val="F5800B"/>
                </a:solidFill>
                <a:latin typeface="Times New Roman" pitchFamily="18" charset="0"/>
              </a:rPr>
              <a:t>THỰC HÀNH </a:t>
            </a:r>
            <a:r>
              <a:rPr lang="en-US" sz="5400" smtClean="0">
                <a:solidFill>
                  <a:srgbClr val="F5800B"/>
                </a:solidFill>
                <a:latin typeface="Times New Roman" pitchFamily="18" charset="0"/>
              </a:rPr>
              <a:t>KHAI THÁC TÀI NGUYÊN TRÊN INTERRNET</a:t>
            </a:r>
            <a:endParaRPr lang="en-US" sz="5400" dirty="0">
              <a:solidFill>
                <a:srgbClr val="F5800B"/>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Callout 3"/>
          <p:cNvSpPr/>
          <p:nvPr/>
        </p:nvSpPr>
        <p:spPr>
          <a:xfrm>
            <a:off x="533400" y="914400"/>
            <a:ext cx="10591800" cy="3912066"/>
          </a:xfrm>
          <a:prstGeom prst="cloudCallout">
            <a:avLst/>
          </a:prstGeom>
        </p:spPr>
        <p:style>
          <a:lnRef idx="2">
            <a:schemeClr val="dk1"/>
          </a:lnRef>
          <a:fillRef idx="1">
            <a:schemeClr val="lt1"/>
          </a:fillRef>
          <a:effectRef idx="0">
            <a:schemeClr val="dk1"/>
          </a:effectRef>
          <a:fontRef idx="minor">
            <a:schemeClr val="dk1"/>
          </a:fontRef>
        </p:style>
        <p:txBody>
          <a:bodyPr wrap="square">
            <a:spAutoFit/>
          </a:bodyPr>
          <a:lstStyle/>
          <a:p>
            <a:pPr indent="457200"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 Internet có rất nhiều tài nguyên và phần mềm hỗ trợ cho học tập. Em có biết phần mềm nào hỗ trợ kĩ năng nghe, nói, đọc, viết khi học ngoại ngữ không? Các bài giảng số </a:t>
            </a:r>
            <a:r>
              <a:rPr lang="nl-NL"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 học 10</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thể tìm ở đâu?</a:t>
            </a:r>
            <a:endPar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918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38200" y="2209800"/>
            <a:ext cx="10134600" cy="1307537"/>
          </a:xfrm>
          <a:prstGeom prst="rect">
            <a:avLst/>
          </a:prstGeom>
        </p:spPr>
        <p:txBody>
          <a:bodyPr wrap="square">
            <a:spAutoFit/>
          </a:bodyPr>
          <a:lstStyle/>
          <a:p>
            <a:pPr algn="just">
              <a:lnSpc>
                <a:spcPct val="150000"/>
              </a:lnSpc>
              <a:spcAft>
                <a:spcPts val="0"/>
              </a:spcAft>
            </a:pPr>
            <a:r>
              <a:rPr lang="en-US" sz="2800" b="1">
                <a:solidFill>
                  <a:srgbClr val="7030A0"/>
                </a:solidFill>
                <a:ea typeface="Times New Roman" panose="02020603050405020304" pitchFamily="18" charset="0"/>
                <a:cs typeface="Times New Roman" panose="02020603050405020304" pitchFamily="18" charset="0"/>
              </a:rPr>
              <a:t>Nhiệm vụ 1.</a:t>
            </a:r>
            <a:r>
              <a:rPr lang="en-US" sz="2800">
                <a:ea typeface="Times New Roman" panose="02020603050405020304" pitchFamily="18" charset="0"/>
                <a:cs typeface="Times New Roman" panose="02020603050405020304" pitchFamily="18" charset="0"/>
              </a:rPr>
              <a:t> Sử dụng phần mềm dịch đa ngữ của Google Translate để học ngoại ngữ</a:t>
            </a:r>
            <a:r>
              <a:rPr lang="en-US" sz="2800" smtClean="0">
                <a:ea typeface="Times New Roman" panose="02020603050405020304" pitchFamily="18" charset="0"/>
                <a:cs typeface="Times New Roman" panose="02020603050405020304" pitchFamily="18" charset="0"/>
              </a:rPr>
              <a:t>.</a:t>
            </a:r>
            <a:endParaRPr lang="en-US" sz="2800">
              <a:ea typeface="Times New Roman" panose="02020603050405020304" pitchFamily="18" charset="0"/>
              <a:cs typeface="Arial" panose="020B0604020202020204" pitchFamily="34" charset="0"/>
            </a:endParaRPr>
          </a:p>
        </p:txBody>
      </p:sp>
      <p:sp>
        <p:nvSpPr>
          <p:cNvPr id="2" name="Rectangle 1"/>
          <p:cNvSpPr/>
          <p:nvPr/>
        </p:nvSpPr>
        <p:spPr>
          <a:xfrm>
            <a:off x="4219782" y="304800"/>
            <a:ext cx="3371436" cy="707886"/>
          </a:xfrm>
          <a:prstGeom prst="rect">
            <a:avLst/>
          </a:prstGeom>
        </p:spPr>
        <p:txBody>
          <a:bodyPr wrap="none">
            <a:spAutoFit/>
          </a:bodyPr>
          <a:lstStyle/>
          <a:p>
            <a:r>
              <a:rPr lang="en-US" sz="4000" b="1" smtClean="0">
                <a:solidFill>
                  <a:srgbClr val="C00000"/>
                </a:solidFill>
                <a:ea typeface="Times New Roman" panose="02020603050405020304" pitchFamily="18" charset="0"/>
                <a:cs typeface="Times New Roman" panose="02020603050405020304" pitchFamily="18" charset="0"/>
              </a:rPr>
              <a:t>THỰC HÀNH</a:t>
            </a:r>
            <a:endParaRPr lang="en-US" sz="40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38200" y="1676400"/>
            <a:ext cx="10134600" cy="2677656"/>
          </a:xfrm>
          <a:prstGeom prst="rect">
            <a:avLst/>
          </a:prstGeom>
        </p:spPr>
        <p:txBody>
          <a:bodyPr wrap="square">
            <a:spAutoFit/>
          </a:bodyPr>
          <a:lstStyle/>
          <a:p>
            <a:pPr algn="just">
              <a:lnSpc>
                <a:spcPct val="150000"/>
              </a:lnSpc>
              <a:spcAft>
                <a:spcPts val="0"/>
              </a:spcAft>
            </a:pPr>
            <a:r>
              <a:rPr lang="en-US" sz="2800" smtClean="0">
                <a:solidFill>
                  <a:srgbClr val="ED7D31"/>
                </a:solidFill>
                <a:ea typeface="Times New Roman" panose="02020603050405020304" pitchFamily="18" charset="0"/>
                <a:cs typeface="Times New Roman" panose="02020603050405020304" pitchFamily="18" charset="0"/>
              </a:rPr>
              <a:t>Hướng </a:t>
            </a:r>
            <a:r>
              <a:rPr lang="en-US" sz="2800">
                <a:solidFill>
                  <a:srgbClr val="ED7D31"/>
                </a:solidFill>
                <a:ea typeface="Times New Roman" panose="02020603050405020304" pitchFamily="18" charset="0"/>
                <a:cs typeface="Times New Roman" panose="02020603050405020304" pitchFamily="18" charset="0"/>
              </a:rPr>
              <a:t>dẫn </a:t>
            </a:r>
            <a:endParaRPr lang="en-US" sz="2800">
              <a:ea typeface="Times New Roman" panose="02020603050405020304" pitchFamily="18" charset="0"/>
              <a:cs typeface="Arial" panose="020B0604020202020204" pitchFamily="34" charset="0"/>
            </a:endParaRPr>
          </a:p>
          <a:p>
            <a:pPr algn="just">
              <a:lnSpc>
                <a:spcPct val="150000"/>
              </a:lnSpc>
              <a:spcAft>
                <a:spcPts val="0"/>
              </a:spcAft>
            </a:pPr>
            <a:r>
              <a:rPr lang="en-US" sz="2800" b="1" i="1">
                <a:solidFill>
                  <a:srgbClr val="002060"/>
                </a:solidFill>
                <a:ea typeface="Times New Roman" panose="02020603050405020304" pitchFamily="18" charset="0"/>
                <a:cs typeface="Times New Roman" panose="02020603050405020304" pitchFamily="18" charset="0"/>
              </a:rPr>
              <a:t>Bước 1:</a:t>
            </a:r>
            <a:r>
              <a:rPr lang="en-US" sz="2800">
                <a:ea typeface="Times New Roman" panose="02020603050405020304" pitchFamily="18" charset="0"/>
                <a:cs typeface="Times New Roman" panose="02020603050405020304" pitchFamily="18" charset="0"/>
              </a:rPr>
              <a:t> Truy cập vào trang web có địa chỉ https://translate.google.com/?hl=vi sẽ xuất hiện trang màn hình tương tự như sau: </a:t>
            </a:r>
            <a:endParaRPr lang="en-US" sz="2800">
              <a:ea typeface="Times New Roman" panose="02020603050405020304" pitchFamily="18" charset="0"/>
              <a:cs typeface="Arial" panose="020B0604020202020204" pitchFamily="34" charset="0"/>
            </a:endParaRPr>
          </a:p>
        </p:txBody>
      </p:sp>
      <p:sp>
        <p:nvSpPr>
          <p:cNvPr id="2" name="Rectangle 1"/>
          <p:cNvSpPr/>
          <p:nvPr/>
        </p:nvSpPr>
        <p:spPr>
          <a:xfrm>
            <a:off x="4219782" y="304800"/>
            <a:ext cx="3371436" cy="707886"/>
          </a:xfrm>
          <a:prstGeom prst="rect">
            <a:avLst/>
          </a:prstGeom>
        </p:spPr>
        <p:txBody>
          <a:bodyPr wrap="none">
            <a:spAutoFit/>
          </a:bodyPr>
          <a:lstStyle/>
          <a:p>
            <a:r>
              <a:rPr lang="en-US" sz="4000" b="1" smtClean="0">
                <a:solidFill>
                  <a:srgbClr val="C00000"/>
                </a:solidFill>
                <a:ea typeface="Times New Roman" panose="02020603050405020304" pitchFamily="18" charset="0"/>
                <a:cs typeface="Times New Roman" panose="02020603050405020304" pitchFamily="18" charset="0"/>
              </a:rPr>
              <a:t>THỰC HÀNH</a:t>
            </a:r>
            <a:endParaRPr lang="en-US" sz="4000">
              <a:solidFill>
                <a:srgbClr val="C00000"/>
              </a:solidFill>
            </a:endParaRPr>
          </a:p>
        </p:txBody>
      </p:sp>
    </p:spTree>
    <p:extLst>
      <p:ext uri="{BB962C8B-B14F-4D97-AF65-F5344CB8AC3E}">
        <p14:creationId xmlns:p14="http://schemas.microsoft.com/office/powerpoint/2010/main" val="184613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1098</TotalTime>
  <Words>1076</Words>
  <Application>Microsoft Office PowerPoint</Application>
  <PresentationFormat>Widescreen</PresentationFormat>
  <Paragraphs>82</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Times New Roman</vt:lpstr>
      <vt:lpstr>Verdana</vt:lpstr>
      <vt:lpstr>Wingdings</vt:lpstr>
      <vt:lpstr>Balloons</vt:lpstr>
      <vt:lpstr>PowerPoint Presentation</vt:lpstr>
      <vt:lpstr>KIỂM TRA BÀI CŨ</vt:lpstr>
      <vt:lpstr>KIỂM TRA BÀI CŨ</vt:lpstr>
      <vt:lpstr>KIỂM TRA BÀI CŨ</vt:lpstr>
      <vt:lpstr>KIỂM TRA BÀI CŨ</vt:lpstr>
      <vt:lpstr>BÀI 10  THỰC HÀNH KHAI THÁC TÀI NGUYÊN TRÊN INTERRNET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VẬN DỤNG</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18. CÁC CÔNG CỤ TRỢ GIÚP SOẠN THẢO</dc:title>
  <dc:creator>User</dc:creator>
  <cp:lastModifiedBy>admin</cp:lastModifiedBy>
  <cp:revision>119</cp:revision>
  <dcterms:created xsi:type="dcterms:W3CDTF">2008-02-16T00:46:51Z</dcterms:created>
  <dcterms:modified xsi:type="dcterms:W3CDTF">2022-06-16T14:13:41Z</dcterms:modified>
</cp:coreProperties>
</file>