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22"/>
  </p:notesMasterIdLst>
  <p:sldIdLst>
    <p:sldId id="256" r:id="rId2"/>
    <p:sldId id="258" r:id="rId3"/>
    <p:sldId id="297" r:id="rId4"/>
    <p:sldId id="326" r:id="rId5"/>
    <p:sldId id="289" r:id="rId6"/>
    <p:sldId id="290" r:id="rId7"/>
    <p:sldId id="328" r:id="rId8"/>
    <p:sldId id="327" r:id="rId9"/>
    <p:sldId id="287" r:id="rId10"/>
    <p:sldId id="329" r:id="rId11"/>
    <p:sldId id="261" r:id="rId12"/>
    <p:sldId id="275" r:id="rId13"/>
    <p:sldId id="263" r:id="rId14"/>
    <p:sldId id="272" r:id="rId15"/>
    <p:sldId id="325" r:id="rId16"/>
    <p:sldId id="268" r:id="rId17"/>
    <p:sldId id="262" r:id="rId18"/>
    <p:sldId id="296" r:id="rId19"/>
    <p:sldId id="269" r:id="rId20"/>
    <p:sldId id="291" r:id="rId21"/>
  </p:sldIdLst>
  <p:sldSz cx="9144000" cy="5143500" type="screen16x9"/>
  <p:notesSz cx="6858000" cy="9144000"/>
  <p:embeddedFontLst>
    <p:embeddedFont>
      <p:font typeface="Karla" panose="020B060402020202020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Montserrat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865D8D3-B530-45FD-9884-5154ED4EB1AE}">
  <a:tblStyle styleId="{D865D8D3-B530-45FD-9884-5154ED4EB1A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19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851BF2-7D7B-4976-88B2-3F927042020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238EBF-392F-4F45-B1F0-E13CD80A3C9C}">
      <dgm:prSet phldrT="[Text]" custT="1"/>
      <dgm:spPr/>
      <dgm:t>
        <a:bodyPr/>
        <a:lstStyle/>
        <a:p>
          <a:r>
            <a:rPr lang="vi-VN" sz="3600" dirty="0">
              <a:solidFill>
                <a:schemeClr val="tx1">
                  <a:lumMod val="50000"/>
                </a:schemeClr>
              </a:solidFill>
            </a:rPr>
            <a:t>Vật thể</a:t>
          </a:r>
          <a:endParaRPr lang="en-US" sz="3600" dirty="0">
            <a:solidFill>
              <a:schemeClr val="tx1">
                <a:lumMod val="50000"/>
              </a:schemeClr>
            </a:solidFill>
          </a:endParaRPr>
        </a:p>
      </dgm:t>
    </dgm:pt>
    <dgm:pt modelId="{DB90F740-E699-4EDE-92DD-AE86293CA03A}" type="parTrans" cxnId="{923FDBA4-D8FA-455F-A8D9-8AE7FE3C61F7}">
      <dgm:prSet/>
      <dgm:spPr/>
      <dgm:t>
        <a:bodyPr/>
        <a:lstStyle/>
        <a:p>
          <a:endParaRPr lang="en-US"/>
        </a:p>
      </dgm:t>
    </dgm:pt>
    <dgm:pt modelId="{2E6E1C50-F37D-4429-A584-84CCD7A48F6D}" type="sibTrans" cxnId="{923FDBA4-D8FA-455F-A8D9-8AE7FE3C61F7}">
      <dgm:prSet/>
      <dgm:spPr/>
      <dgm:t>
        <a:bodyPr/>
        <a:lstStyle/>
        <a:p>
          <a:endParaRPr lang="en-US"/>
        </a:p>
      </dgm:t>
    </dgm:pt>
    <dgm:pt modelId="{7317B224-B5A8-4E0E-923C-20A2ED08F3A8}">
      <dgm:prSet phldrT="[Text]" custT="1"/>
      <dgm:spPr/>
      <dgm:t>
        <a:bodyPr/>
        <a:lstStyle/>
        <a:p>
          <a:r>
            <a:rPr lang="vi-VN" sz="2000" dirty="0">
              <a:solidFill>
                <a:schemeClr val="tx1">
                  <a:lumMod val="50000"/>
                </a:schemeClr>
              </a:solidFill>
            </a:rPr>
            <a:t>Theo nguồn gốc</a:t>
          </a:r>
          <a:endParaRPr lang="en-US" sz="2000" dirty="0">
            <a:solidFill>
              <a:schemeClr val="tx1">
                <a:lumMod val="50000"/>
              </a:schemeClr>
            </a:solidFill>
          </a:endParaRPr>
        </a:p>
      </dgm:t>
    </dgm:pt>
    <dgm:pt modelId="{4605EFA2-BA15-4E30-8EAA-490AB87C1D72}" type="parTrans" cxnId="{75C8E024-A519-4B77-AC7C-ADE1887AA63A}">
      <dgm:prSet/>
      <dgm:spPr/>
      <dgm:t>
        <a:bodyPr/>
        <a:lstStyle/>
        <a:p>
          <a:endParaRPr lang="en-US"/>
        </a:p>
      </dgm:t>
    </dgm:pt>
    <dgm:pt modelId="{A60DD4CE-0DDE-4C65-9D07-44444977B965}" type="sibTrans" cxnId="{75C8E024-A519-4B77-AC7C-ADE1887AA63A}">
      <dgm:prSet/>
      <dgm:spPr/>
      <dgm:t>
        <a:bodyPr/>
        <a:lstStyle/>
        <a:p>
          <a:endParaRPr lang="en-US"/>
        </a:p>
      </dgm:t>
    </dgm:pt>
    <dgm:pt modelId="{F5BB89E8-1FA5-490C-B4DA-BC4A948699F0}">
      <dgm:prSet phldrT="[Text]" custT="1"/>
      <dgm:spPr/>
      <dgm:t>
        <a:bodyPr/>
        <a:lstStyle/>
        <a:p>
          <a:r>
            <a:rPr lang="vi-VN" sz="2000" dirty="0">
              <a:solidFill>
                <a:schemeClr val="tx1">
                  <a:lumMod val="50000"/>
                </a:schemeClr>
              </a:solidFill>
            </a:rPr>
            <a:t>Vật thể tự nhiên</a:t>
          </a:r>
          <a:endParaRPr lang="en-US" sz="2000" dirty="0">
            <a:solidFill>
              <a:schemeClr val="tx1">
                <a:lumMod val="50000"/>
              </a:schemeClr>
            </a:solidFill>
          </a:endParaRPr>
        </a:p>
      </dgm:t>
    </dgm:pt>
    <dgm:pt modelId="{82201245-9F38-4148-A54A-85BEFD7FB199}" type="parTrans" cxnId="{EC8E625B-FA2B-48C2-8B84-0C5D8AB5977E}">
      <dgm:prSet/>
      <dgm:spPr/>
      <dgm:t>
        <a:bodyPr/>
        <a:lstStyle/>
        <a:p>
          <a:endParaRPr lang="en-US"/>
        </a:p>
      </dgm:t>
    </dgm:pt>
    <dgm:pt modelId="{FF75C242-BD0D-463F-9881-19728F2D1820}" type="sibTrans" cxnId="{EC8E625B-FA2B-48C2-8B84-0C5D8AB5977E}">
      <dgm:prSet/>
      <dgm:spPr/>
      <dgm:t>
        <a:bodyPr/>
        <a:lstStyle/>
        <a:p>
          <a:endParaRPr lang="en-US"/>
        </a:p>
      </dgm:t>
    </dgm:pt>
    <dgm:pt modelId="{C88A6EA7-D8F1-4783-BC52-C7A2C24034B1}">
      <dgm:prSet phldrT="[Text]" custT="1"/>
      <dgm:spPr/>
      <dgm:t>
        <a:bodyPr/>
        <a:lstStyle/>
        <a:p>
          <a:r>
            <a:rPr lang="vi-VN" sz="2000" dirty="0">
              <a:solidFill>
                <a:schemeClr val="tx1">
                  <a:lumMod val="50000"/>
                </a:schemeClr>
              </a:solidFill>
            </a:rPr>
            <a:t>Vật thể nhân tạo</a:t>
          </a:r>
          <a:endParaRPr lang="en-US" sz="2000" dirty="0">
            <a:solidFill>
              <a:schemeClr val="tx1">
                <a:lumMod val="50000"/>
              </a:schemeClr>
            </a:solidFill>
          </a:endParaRPr>
        </a:p>
      </dgm:t>
    </dgm:pt>
    <dgm:pt modelId="{9AB552F3-3563-4284-AF62-CA7B6ACFD11F}" type="parTrans" cxnId="{454A09AB-D309-4F54-BAF7-A9BDA70C4074}">
      <dgm:prSet/>
      <dgm:spPr/>
      <dgm:t>
        <a:bodyPr/>
        <a:lstStyle/>
        <a:p>
          <a:endParaRPr lang="en-US"/>
        </a:p>
      </dgm:t>
    </dgm:pt>
    <dgm:pt modelId="{363A0319-4ED6-4640-A4D3-D4D271F325E5}" type="sibTrans" cxnId="{454A09AB-D309-4F54-BAF7-A9BDA70C4074}">
      <dgm:prSet/>
      <dgm:spPr/>
      <dgm:t>
        <a:bodyPr/>
        <a:lstStyle/>
        <a:p>
          <a:endParaRPr lang="en-US"/>
        </a:p>
      </dgm:t>
    </dgm:pt>
    <dgm:pt modelId="{E1EBC249-7032-46E3-9E85-95F083663D8F}">
      <dgm:prSet phldrT="[Text]" custT="1"/>
      <dgm:spPr/>
      <dgm:t>
        <a:bodyPr/>
        <a:lstStyle/>
        <a:p>
          <a:r>
            <a:rPr lang="vi-VN" sz="2000" dirty="0">
              <a:solidFill>
                <a:schemeClr val="tx1">
                  <a:lumMod val="50000"/>
                </a:schemeClr>
              </a:solidFill>
            </a:rPr>
            <a:t>Theo đặc trưng </a:t>
          </a:r>
          <a:endParaRPr lang="en-US" sz="2000" dirty="0">
            <a:solidFill>
              <a:schemeClr val="tx1">
                <a:lumMod val="50000"/>
              </a:schemeClr>
            </a:solidFill>
          </a:endParaRPr>
        </a:p>
      </dgm:t>
    </dgm:pt>
    <dgm:pt modelId="{B48FBB38-F6CE-42B0-AC87-9D52FFBD19B7}" type="parTrans" cxnId="{5FC423F1-A140-4AF9-AB6F-066DFA91EFFE}">
      <dgm:prSet/>
      <dgm:spPr/>
      <dgm:t>
        <a:bodyPr/>
        <a:lstStyle/>
        <a:p>
          <a:endParaRPr lang="en-US"/>
        </a:p>
      </dgm:t>
    </dgm:pt>
    <dgm:pt modelId="{CE97B52A-DE13-4507-81DF-EE44E12A814A}" type="sibTrans" cxnId="{5FC423F1-A140-4AF9-AB6F-066DFA91EFFE}">
      <dgm:prSet/>
      <dgm:spPr/>
      <dgm:t>
        <a:bodyPr/>
        <a:lstStyle/>
        <a:p>
          <a:endParaRPr lang="en-US"/>
        </a:p>
      </dgm:t>
    </dgm:pt>
    <dgm:pt modelId="{834B9406-BB54-4D8E-B1C0-172EF585E5CF}">
      <dgm:prSet phldrT="[Text]" custT="1"/>
      <dgm:spPr/>
      <dgm:t>
        <a:bodyPr/>
        <a:lstStyle/>
        <a:p>
          <a:r>
            <a:rPr lang="vi-VN" sz="2000" dirty="0">
              <a:solidFill>
                <a:schemeClr val="tx1">
                  <a:lumMod val="50000"/>
                </a:schemeClr>
              </a:solidFill>
            </a:rPr>
            <a:t>Vật thể không sống</a:t>
          </a:r>
          <a:endParaRPr lang="en-US" sz="2000" dirty="0">
            <a:solidFill>
              <a:schemeClr val="tx1">
                <a:lumMod val="50000"/>
              </a:schemeClr>
            </a:solidFill>
          </a:endParaRPr>
        </a:p>
      </dgm:t>
    </dgm:pt>
    <dgm:pt modelId="{D569B7BD-058E-43A1-B2F9-B419EEAE449E}" type="parTrans" cxnId="{EAC42CF9-C92E-4F5F-BDBA-5F72ADE93FFD}">
      <dgm:prSet/>
      <dgm:spPr/>
      <dgm:t>
        <a:bodyPr/>
        <a:lstStyle/>
        <a:p>
          <a:endParaRPr lang="en-US"/>
        </a:p>
      </dgm:t>
    </dgm:pt>
    <dgm:pt modelId="{31458022-9328-4521-9D5B-B89538D65A96}" type="sibTrans" cxnId="{EAC42CF9-C92E-4F5F-BDBA-5F72ADE93FFD}">
      <dgm:prSet/>
      <dgm:spPr/>
      <dgm:t>
        <a:bodyPr/>
        <a:lstStyle/>
        <a:p>
          <a:endParaRPr lang="en-US"/>
        </a:p>
      </dgm:t>
    </dgm:pt>
    <dgm:pt modelId="{5F0BB809-E818-4E19-9472-AB8200CA850C}">
      <dgm:prSet custT="1"/>
      <dgm:spPr/>
      <dgm:t>
        <a:bodyPr/>
        <a:lstStyle/>
        <a:p>
          <a:r>
            <a:rPr lang="vi-VN" sz="2000" dirty="0">
              <a:solidFill>
                <a:schemeClr val="tx1">
                  <a:lumMod val="50000"/>
                </a:schemeClr>
              </a:solidFill>
            </a:rPr>
            <a:t>Vật thể sống</a:t>
          </a:r>
          <a:endParaRPr lang="en-US" sz="2000" dirty="0">
            <a:solidFill>
              <a:schemeClr val="tx1">
                <a:lumMod val="50000"/>
              </a:schemeClr>
            </a:solidFill>
          </a:endParaRPr>
        </a:p>
      </dgm:t>
    </dgm:pt>
    <dgm:pt modelId="{D767B58E-335C-4B75-86D4-D27A28953BBC}" type="parTrans" cxnId="{2F224678-2AB0-4252-B14E-6A1ABC1BF5BF}">
      <dgm:prSet/>
      <dgm:spPr/>
      <dgm:t>
        <a:bodyPr/>
        <a:lstStyle/>
        <a:p>
          <a:endParaRPr lang="en-US"/>
        </a:p>
      </dgm:t>
    </dgm:pt>
    <dgm:pt modelId="{6069794D-7C9C-4D1A-B348-506CC2466489}" type="sibTrans" cxnId="{2F224678-2AB0-4252-B14E-6A1ABC1BF5BF}">
      <dgm:prSet/>
      <dgm:spPr/>
      <dgm:t>
        <a:bodyPr/>
        <a:lstStyle/>
        <a:p>
          <a:endParaRPr lang="en-US"/>
        </a:p>
      </dgm:t>
    </dgm:pt>
    <dgm:pt modelId="{0193BE5E-E653-4BD0-92C4-24A07CA6322E}" type="pres">
      <dgm:prSet presAssocID="{BD851BF2-7D7B-4976-88B2-3F927042020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AF44A5-A77A-48A5-AF27-015B05E05B76}" type="pres">
      <dgm:prSet presAssocID="{0B238EBF-392F-4F45-B1F0-E13CD80A3C9C}" presName="root1" presStyleCnt="0"/>
      <dgm:spPr/>
    </dgm:pt>
    <dgm:pt modelId="{22E8CCE5-D334-4B31-B725-753EA318B0C7}" type="pres">
      <dgm:prSet presAssocID="{0B238EBF-392F-4F45-B1F0-E13CD80A3C9C}" presName="LevelOneTextNode" presStyleLbl="node0" presStyleIdx="0" presStyleCnt="1" custScaleX="145575" custScaleY="183316" custLinFactNeighborX="-53834" custLinFactNeighborY="73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9439CD-46AA-4910-B4A5-AED1929555BE}" type="pres">
      <dgm:prSet presAssocID="{0B238EBF-392F-4F45-B1F0-E13CD80A3C9C}" presName="level2hierChild" presStyleCnt="0"/>
      <dgm:spPr/>
    </dgm:pt>
    <dgm:pt modelId="{AFBD2F65-59AF-43F4-A01B-84E88E823904}" type="pres">
      <dgm:prSet presAssocID="{4605EFA2-BA15-4E30-8EAA-490AB87C1D72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3D72845E-2474-4921-B28F-03070A7B0F57}" type="pres">
      <dgm:prSet presAssocID="{4605EFA2-BA15-4E30-8EAA-490AB87C1D72}" presName="connTx" presStyleLbl="parChTrans1D2" presStyleIdx="0" presStyleCnt="2"/>
      <dgm:spPr/>
      <dgm:t>
        <a:bodyPr/>
        <a:lstStyle/>
        <a:p>
          <a:endParaRPr lang="en-US"/>
        </a:p>
      </dgm:t>
    </dgm:pt>
    <dgm:pt modelId="{1FF3DB2A-FB82-4F2F-8367-88F44ADB792D}" type="pres">
      <dgm:prSet presAssocID="{7317B224-B5A8-4E0E-923C-20A2ED08F3A8}" presName="root2" presStyleCnt="0"/>
      <dgm:spPr/>
    </dgm:pt>
    <dgm:pt modelId="{09AD301F-B9CB-4645-AEAC-FAEA023B1963}" type="pres">
      <dgm:prSet presAssocID="{7317B224-B5A8-4E0E-923C-20A2ED08F3A8}" presName="LevelTwoTextNode" presStyleLbl="node2" presStyleIdx="0" presStyleCnt="2" custScaleX="177280" custScaleY="1664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88D6B5-FF97-4551-B4D4-F31CF7294FDF}" type="pres">
      <dgm:prSet presAssocID="{7317B224-B5A8-4E0E-923C-20A2ED08F3A8}" presName="level3hierChild" presStyleCnt="0"/>
      <dgm:spPr/>
    </dgm:pt>
    <dgm:pt modelId="{4820E008-8F76-4599-83B8-08C9C7ECAEC2}" type="pres">
      <dgm:prSet presAssocID="{82201245-9F38-4148-A54A-85BEFD7FB199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625CCE8B-88C7-435B-9438-B9E1CCB945B1}" type="pres">
      <dgm:prSet presAssocID="{82201245-9F38-4148-A54A-85BEFD7FB199}" presName="connTx" presStyleLbl="parChTrans1D3" presStyleIdx="0" presStyleCnt="4"/>
      <dgm:spPr/>
      <dgm:t>
        <a:bodyPr/>
        <a:lstStyle/>
        <a:p>
          <a:endParaRPr lang="en-US"/>
        </a:p>
      </dgm:t>
    </dgm:pt>
    <dgm:pt modelId="{61B4B6C9-278B-46CF-B5DD-EFABB990417E}" type="pres">
      <dgm:prSet presAssocID="{F5BB89E8-1FA5-490C-B4DA-BC4A948699F0}" presName="root2" presStyleCnt="0"/>
      <dgm:spPr/>
    </dgm:pt>
    <dgm:pt modelId="{64C65EC0-1DDF-482A-99FA-C5036547694C}" type="pres">
      <dgm:prSet presAssocID="{F5BB89E8-1FA5-490C-B4DA-BC4A948699F0}" presName="LevelTwoTextNode" presStyleLbl="node3" presStyleIdx="0" presStyleCnt="4" custScaleX="290606" custLinFactNeighborX="2011" custLinFactNeighborY="-3738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27D4EE-920C-437A-AD49-4BC61B8B0C93}" type="pres">
      <dgm:prSet presAssocID="{F5BB89E8-1FA5-490C-B4DA-BC4A948699F0}" presName="level3hierChild" presStyleCnt="0"/>
      <dgm:spPr/>
    </dgm:pt>
    <dgm:pt modelId="{5D84458A-BF99-4046-81A2-37F4800065BC}" type="pres">
      <dgm:prSet presAssocID="{9AB552F3-3563-4284-AF62-CA7B6ACFD11F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949BB9B1-5BEE-4DEC-B625-D15405D5CE16}" type="pres">
      <dgm:prSet presAssocID="{9AB552F3-3563-4284-AF62-CA7B6ACFD11F}" presName="connTx" presStyleLbl="parChTrans1D3" presStyleIdx="1" presStyleCnt="4"/>
      <dgm:spPr/>
      <dgm:t>
        <a:bodyPr/>
        <a:lstStyle/>
        <a:p>
          <a:endParaRPr lang="en-US"/>
        </a:p>
      </dgm:t>
    </dgm:pt>
    <dgm:pt modelId="{1BD6205C-7CFB-4AE2-87B2-15B588DED423}" type="pres">
      <dgm:prSet presAssocID="{C88A6EA7-D8F1-4783-BC52-C7A2C24034B1}" presName="root2" presStyleCnt="0"/>
      <dgm:spPr/>
    </dgm:pt>
    <dgm:pt modelId="{FB7ED279-400B-4DB5-9EB5-02AC17B92C5F}" type="pres">
      <dgm:prSet presAssocID="{C88A6EA7-D8F1-4783-BC52-C7A2C24034B1}" presName="LevelTwoTextNode" presStyleLbl="node3" presStyleIdx="1" presStyleCnt="4" custScaleX="287410" custLinFactNeighborX="9507" custLinFactNeighborY="-80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09F03A-B425-49F5-81AD-8DB4D544C522}" type="pres">
      <dgm:prSet presAssocID="{C88A6EA7-D8F1-4783-BC52-C7A2C24034B1}" presName="level3hierChild" presStyleCnt="0"/>
      <dgm:spPr/>
    </dgm:pt>
    <dgm:pt modelId="{E717A392-DCBB-44E5-9CA8-39EEA68630F5}" type="pres">
      <dgm:prSet presAssocID="{B48FBB38-F6CE-42B0-AC87-9D52FFBD19B7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8558B2F9-C780-4744-9CDC-CA548E0EF400}" type="pres">
      <dgm:prSet presAssocID="{B48FBB38-F6CE-42B0-AC87-9D52FFBD19B7}" presName="connTx" presStyleLbl="parChTrans1D2" presStyleIdx="1" presStyleCnt="2"/>
      <dgm:spPr/>
      <dgm:t>
        <a:bodyPr/>
        <a:lstStyle/>
        <a:p>
          <a:endParaRPr lang="en-US"/>
        </a:p>
      </dgm:t>
    </dgm:pt>
    <dgm:pt modelId="{06606DA5-44C1-4757-995C-3FFDEB9707E8}" type="pres">
      <dgm:prSet presAssocID="{E1EBC249-7032-46E3-9E85-95F083663D8F}" presName="root2" presStyleCnt="0"/>
      <dgm:spPr/>
    </dgm:pt>
    <dgm:pt modelId="{BD6AD3C5-321F-4363-A16B-ECC1F4E1F795}" type="pres">
      <dgm:prSet presAssocID="{E1EBC249-7032-46E3-9E85-95F083663D8F}" presName="LevelTwoTextNode" presStyleLbl="node2" presStyleIdx="1" presStyleCnt="2" custScaleX="194651" custScaleY="1583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D2979B-41A6-4ACA-A937-DB809DA52744}" type="pres">
      <dgm:prSet presAssocID="{E1EBC249-7032-46E3-9E85-95F083663D8F}" presName="level3hierChild" presStyleCnt="0"/>
      <dgm:spPr/>
    </dgm:pt>
    <dgm:pt modelId="{5A7B65F5-2609-4A1E-9227-2F6CA06A5855}" type="pres">
      <dgm:prSet presAssocID="{D569B7BD-058E-43A1-B2F9-B419EEAE449E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5C31DE44-8D50-4B79-8A71-6A68871BD281}" type="pres">
      <dgm:prSet presAssocID="{D569B7BD-058E-43A1-B2F9-B419EEAE449E}" presName="connTx" presStyleLbl="parChTrans1D3" presStyleIdx="2" presStyleCnt="4"/>
      <dgm:spPr/>
      <dgm:t>
        <a:bodyPr/>
        <a:lstStyle/>
        <a:p>
          <a:endParaRPr lang="en-US"/>
        </a:p>
      </dgm:t>
    </dgm:pt>
    <dgm:pt modelId="{8999C4A9-BB24-4C5D-8377-C83AD4C139CE}" type="pres">
      <dgm:prSet presAssocID="{834B9406-BB54-4D8E-B1C0-172EF585E5CF}" presName="root2" presStyleCnt="0"/>
      <dgm:spPr/>
    </dgm:pt>
    <dgm:pt modelId="{D021B57F-64A2-4D08-B98D-687D813F953F}" type="pres">
      <dgm:prSet presAssocID="{834B9406-BB54-4D8E-B1C0-172EF585E5CF}" presName="LevelTwoTextNode" presStyleLbl="node3" presStyleIdx="2" presStyleCnt="4" custScaleX="305600" custLinFactY="70785" custLinFactNeighborX="664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33914D-BD2F-4A6E-BB17-6A31DAB222DE}" type="pres">
      <dgm:prSet presAssocID="{834B9406-BB54-4D8E-B1C0-172EF585E5CF}" presName="level3hierChild" presStyleCnt="0"/>
      <dgm:spPr/>
    </dgm:pt>
    <dgm:pt modelId="{CB95D8CF-AC0B-4E95-9306-E03964CBEC6E}" type="pres">
      <dgm:prSet presAssocID="{D767B58E-335C-4B75-86D4-D27A28953BBC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C2139135-E7CC-453A-8B81-FA2B9565FD30}" type="pres">
      <dgm:prSet presAssocID="{D767B58E-335C-4B75-86D4-D27A28953BBC}" presName="connTx" presStyleLbl="parChTrans1D3" presStyleIdx="3" presStyleCnt="4"/>
      <dgm:spPr/>
      <dgm:t>
        <a:bodyPr/>
        <a:lstStyle/>
        <a:p>
          <a:endParaRPr lang="en-US"/>
        </a:p>
      </dgm:t>
    </dgm:pt>
    <dgm:pt modelId="{2644C09F-53C6-40FE-90C5-5B759ADDA5FB}" type="pres">
      <dgm:prSet presAssocID="{5F0BB809-E818-4E19-9472-AB8200CA850C}" presName="root2" presStyleCnt="0"/>
      <dgm:spPr/>
    </dgm:pt>
    <dgm:pt modelId="{92209D70-A2DD-4736-A443-493620EF1311}" type="pres">
      <dgm:prSet presAssocID="{5F0BB809-E818-4E19-9472-AB8200CA850C}" presName="LevelTwoTextNode" presStyleLbl="node3" presStyleIdx="3" presStyleCnt="4" custScaleX="280927" custLinFactNeighborX="-12618" custLinFactNeighborY="-880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0438F7-DFD6-4CDD-B875-F7E64344973C}" type="pres">
      <dgm:prSet presAssocID="{5F0BB809-E818-4E19-9472-AB8200CA850C}" presName="level3hierChild" presStyleCnt="0"/>
      <dgm:spPr/>
    </dgm:pt>
  </dgm:ptLst>
  <dgm:cxnLst>
    <dgm:cxn modelId="{D4DED025-F473-4C6A-A869-8E18184438AA}" type="presOf" srcId="{82201245-9F38-4148-A54A-85BEFD7FB199}" destId="{4820E008-8F76-4599-83B8-08C9C7ECAEC2}" srcOrd="0" destOrd="0" presId="urn:microsoft.com/office/officeart/2005/8/layout/hierarchy2"/>
    <dgm:cxn modelId="{66C758E0-D46E-4A5E-8806-450EA752F77A}" type="presOf" srcId="{D767B58E-335C-4B75-86D4-D27A28953BBC}" destId="{C2139135-E7CC-453A-8B81-FA2B9565FD30}" srcOrd="1" destOrd="0" presId="urn:microsoft.com/office/officeart/2005/8/layout/hierarchy2"/>
    <dgm:cxn modelId="{75C8E024-A519-4B77-AC7C-ADE1887AA63A}" srcId="{0B238EBF-392F-4F45-B1F0-E13CD80A3C9C}" destId="{7317B224-B5A8-4E0E-923C-20A2ED08F3A8}" srcOrd="0" destOrd="0" parTransId="{4605EFA2-BA15-4E30-8EAA-490AB87C1D72}" sibTransId="{A60DD4CE-0DDE-4C65-9D07-44444977B965}"/>
    <dgm:cxn modelId="{ED1FDA14-CD13-45B1-B11B-D885FB016801}" type="presOf" srcId="{F5BB89E8-1FA5-490C-B4DA-BC4A948699F0}" destId="{64C65EC0-1DDF-482A-99FA-C5036547694C}" srcOrd="0" destOrd="0" presId="urn:microsoft.com/office/officeart/2005/8/layout/hierarchy2"/>
    <dgm:cxn modelId="{73AFE364-D73B-4704-B217-52FEDC05EA19}" type="presOf" srcId="{C88A6EA7-D8F1-4783-BC52-C7A2C24034B1}" destId="{FB7ED279-400B-4DB5-9EB5-02AC17B92C5F}" srcOrd="0" destOrd="0" presId="urn:microsoft.com/office/officeart/2005/8/layout/hierarchy2"/>
    <dgm:cxn modelId="{E7DB2BA5-B985-424C-BAC0-BCF227E01E86}" type="presOf" srcId="{0B238EBF-392F-4F45-B1F0-E13CD80A3C9C}" destId="{22E8CCE5-D334-4B31-B725-753EA318B0C7}" srcOrd="0" destOrd="0" presId="urn:microsoft.com/office/officeart/2005/8/layout/hierarchy2"/>
    <dgm:cxn modelId="{454A09AB-D309-4F54-BAF7-A9BDA70C4074}" srcId="{7317B224-B5A8-4E0E-923C-20A2ED08F3A8}" destId="{C88A6EA7-D8F1-4783-BC52-C7A2C24034B1}" srcOrd="1" destOrd="0" parTransId="{9AB552F3-3563-4284-AF62-CA7B6ACFD11F}" sibTransId="{363A0319-4ED6-4640-A4D3-D4D271F325E5}"/>
    <dgm:cxn modelId="{2317C879-C542-48D3-941C-298148AA716F}" type="presOf" srcId="{834B9406-BB54-4D8E-B1C0-172EF585E5CF}" destId="{D021B57F-64A2-4D08-B98D-687D813F953F}" srcOrd="0" destOrd="0" presId="urn:microsoft.com/office/officeart/2005/8/layout/hierarchy2"/>
    <dgm:cxn modelId="{EC8E625B-FA2B-48C2-8B84-0C5D8AB5977E}" srcId="{7317B224-B5A8-4E0E-923C-20A2ED08F3A8}" destId="{F5BB89E8-1FA5-490C-B4DA-BC4A948699F0}" srcOrd="0" destOrd="0" parTransId="{82201245-9F38-4148-A54A-85BEFD7FB199}" sibTransId="{FF75C242-BD0D-463F-9881-19728F2D1820}"/>
    <dgm:cxn modelId="{E67BF780-FC97-40C1-AB14-D0441EC2C14E}" type="presOf" srcId="{BD851BF2-7D7B-4976-88B2-3F9270420207}" destId="{0193BE5E-E653-4BD0-92C4-24A07CA6322E}" srcOrd="0" destOrd="0" presId="urn:microsoft.com/office/officeart/2005/8/layout/hierarchy2"/>
    <dgm:cxn modelId="{5FC423F1-A140-4AF9-AB6F-066DFA91EFFE}" srcId="{0B238EBF-392F-4F45-B1F0-E13CD80A3C9C}" destId="{E1EBC249-7032-46E3-9E85-95F083663D8F}" srcOrd="1" destOrd="0" parTransId="{B48FBB38-F6CE-42B0-AC87-9D52FFBD19B7}" sibTransId="{CE97B52A-DE13-4507-81DF-EE44E12A814A}"/>
    <dgm:cxn modelId="{AC5A34BE-4A41-4DCD-BC93-B427DCC02A91}" type="presOf" srcId="{B48FBB38-F6CE-42B0-AC87-9D52FFBD19B7}" destId="{E717A392-DCBB-44E5-9CA8-39EEA68630F5}" srcOrd="0" destOrd="0" presId="urn:microsoft.com/office/officeart/2005/8/layout/hierarchy2"/>
    <dgm:cxn modelId="{1F850B89-FBEB-435D-81A4-CDA007D98462}" type="presOf" srcId="{4605EFA2-BA15-4E30-8EAA-490AB87C1D72}" destId="{AFBD2F65-59AF-43F4-A01B-84E88E823904}" srcOrd="0" destOrd="0" presId="urn:microsoft.com/office/officeart/2005/8/layout/hierarchy2"/>
    <dgm:cxn modelId="{2798A796-1488-4A0A-8761-AA628C9EA873}" type="presOf" srcId="{B48FBB38-F6CE-42B0-AC87-9D52FFBD19B7}" destId="{8558B2F9-C780-4744-9CDC-CA548E0EF400}" srcOrd="1" destOrd="0" presId="urn:microsoft.com/office/officeart/2005/8/layout/hierarchy2"/>
    <dgm:cxn modelId="{926A8130-F5EC-4EAD-8B59-ED94B5351CF6}" type="presOf" srcId="{9AB552F3-3563-4284-AF62-CA7B6ACFD11F}" destId="{949BB9B1-5BEE-4DEC-B625-D15405D5CE16}" srcOrd="1" destOrd="0" presId="urn:microsoft.com/office/officeart/2005/8/layout/hierarchy2"/>
    <dgm:cxn modelId="{8D0CD1A2-BB12-40C2-947C-B9EB3CC694F9}" type="presOf" srcId="{5F0BB809-E818-4E19-9472-AB8200CA850C}" destId="{92209D70-A2DD-4736-A443-493620EF1311}" srcOrd="0" destOrd="0" presId="urn:microsoft.com/office/officeart/2005/8/layout/hierarchy2"/>
    <dgm:cxn modelId="{FD5CFCA9-BDC2-4C0F-975F-432EC6005957}" type="presOf" srcId="{7317B224-B5A8-4E0E-923C-20A2ED08F3A8}" destId="{09AD301F-B9CB-4645-AEAC-FAEA023B1963}" srcOrd="0" destOrd="0" presId="urn:microsoft.com/office/officeart/2005/8/layout/hierarchy2"/>
    <dgm:cxn modelId="{EAC42CF9-C92E-4F5F-BDBA-5F72ADE93FFD}" srcId="{E1EBC249-7032-46E3-9E85-95F083663D8F}" destId="{834B9406-BB54-4D8E-B1C0-172EF585E5CF}" srcOrd="0" destOrd="0" parTransId="{D569B7BD-058E-43A1-B2F9-B419EEAE449E}" sibTransId="{31458022-9328-4521-9D5B-B89538D65A96}"/>
    <dgm:cxn modelId="{DB3B01B8-7DF7-49C8-B3F5-F10EC67EF809}" type="presOf" srcId="{82201245-9F38-4148-A54A-85BEFD7FB199}" destId="{625CCE8B-88C7-435B-9438-B9E1CCB945B1}" srcOrd="1" destOrd="0" presId="urn:microsoft.com/office/officeart/2005/8/layout/hierarchy2"/>
    <dgm:cxn modelId="{EDB7C4B8-ACEC-4868-87CA-7CB5F23CD70C}" type="presOf" srcId="{D569B7BD-058E-43A1-B2F9-B419EEAE449E}" destId="{5A7B65F5-2609-4A1E-9227-2F6CA06A5855}" srcOrd="0" destOrd="0" presId="urn:microsoft.com/office/officeart/2005/8/layout/hierarchy2"/>
    <dgm:cxn modelId="{71AC6D0D-1E53-4701-88C8-C052287B60FB}" type="presOf" srcId="{D767B58E-335C-4B75-86D4-D27A28953BBC}" destId="{CB95D8CF-AC0B-4E95-9306-E03964CBEC6E}" srcOrd="0" destOrd="0" presId="urn:microsoft.com/office/officeart/2005/8/layout/hierarchy2"/>
    <dgm:cxn modelId="{37102158-B9DE-4623-A5C3-A831C409CABE}" type="presOf" srcId="{4605EFA2-BA15-4E30-8EAA-490AB87C1D72}" destId="{3D72845E-2474-4921-B28F-03070A7B0F57}" srcOrd="1" destOrd="0" presId="urn:microsoft.com/office/officeart/2005/8/layout/hierarchy2"/>
    <dgm:cxn modelId="{533FECF6-DEA9-4E89-BDCC-0172C9AF9E5B}" type="presOf" srcId="{9AB552F3-3563-4284-AF62-CA7B6ACFD11F}" destId="{5D84458A-BF99-4046-81A2-37F4800065BC}" srcOrd="0" destOrd="0" presId="urn:microsoft.com/office/officeart/2005/8/layout/hierarchy2"/>
    <dgm:cxn modelId="{923FDBA4-D8FA-455F-A8D9-8AE7FE3C61F7}" srcId="{BD851BF2-7D7B-4976-88B2-3F9270420207}" destId="{0B238EBF-392F-4F45-B1F0-E13CD80A3C9C}" srcOrd="0" destOrd="0" parTransId="{DB90F740-E699-4EDE-92DD-AE86293CA03A}" sibTransId="{2E6E1C50-F37D-4429-A584-84CCD7A48F6D}"/>
    <dgm:cxn modelId="{81696D4B-932B-43A6-9F37-0506A62679CB}" type="presOf" srcId="{E1EBC249-7032-46E3-9E85-95F083663D8F}" destId="{BD6AD3C5-321F-4363-A16B-ECC1F4E1F795}" srcOrd="0" destOrd="0" presId="urn:microsoft.com/office/officeart/2005/8/layout/hierarchy2"/>
    <dgm:cxn modelId="{2F224678-2AB0-4252-B14E-6A1ABC1BF5BF}" srcId="{E1EBC249-7032-46E3-9E85-95F083663D8F}" destId="{5F0BB809-E818-4E19-9472-AB8200CA850C}" srcOrd="1" destOrd="0" parTransId="{D767B58E-335C-4B75-86D4-D27A28953BBC}" sibTransId="{6069794D-7C9C-4D1A-B348-506CC2466489}"/>
    <dgm:cxn modelId="{0E68E182-DF06-4BCD-B43E-4C06546372DA}" type="presOf" srcId="{D569B7BD-058E-43A1-B2F9-B419EEAE449E}" destId="{5C31DE44-8D50-4B79-8A71-6A68871BD281}" srcOrd="1" destOrd="0" presId="urn:microsoft.com/office/officeart/2005/8/layout/hierarchy2"/>
    <dgm:cxn modelId="{4322068A-1666-45FC-8C8F-3C4E1489CA20}" type="presParOf" srcId="{0193BE5E-E653-4BD0-92C4-24A07CA6322E}" destId="{29AF44A5-A77A-48A5-AF27-015B05E05B76}" srcOrd="0" destOrd="0" presId="urn:microsoft.com/office/officeart/2005/8/layout/hierarchy2"/>
    <dgm:cxn modelId="{50D1BC81-0A53-4579-BFB6-332AD9A0FC53}" type="presParOf" srcId="{29AF44A5-A77A-48A5-AF27-015B05E05B76}" destId="{22E8CCE5-D334-4B31-B725-753EA318B0C7}" srcOrd="0" destOrd="0" presId="urn:microsoft.com/office/officeart/2005/8/layout/hierarchy2"/>
    <dgm:cxn modelId="{879D5638-0B43-4C37-B3AE-0548D3EEBFB0}" type="presParOf" srcId="{29AF44A5-A77A-48A5-AF27-015B05E05B76}" destId="{769439CD-46AA-4910-B4A5-AED1929555BE}" srcOrd="1" destOrd="0" presId="urn:microsoft.com/office/officeart/2005/8/layout/hierarchy2"/>
    <dgm:cxn modelId="{8089B9D8-4BC1-4159-AC24-D48B52CF02C9}" type="presParOf" srcId="{769439CD-46AA-4910-B4A5-AED1929555BE}" destId="{AFBD2F65-59AF-43F4-A01B-84E88E823904}" srcOrd="0" destOrd="0" presId="urn:microsoft.com/office/officeart/2005/8/layout/hierarchy2"/>
    <dgm:cxn modelId="{9B003EA7-AFA6-403B-A370-54BFA7FE5F45}" type="presParOf" srcId="{AFBD2F65-59AF-43F4-A01B-84E88E823904}" destId="{3D72845E-2474-4921-B28F-03070A7B0F57}" srcOrd="0" destOrd="0" presId="urn:microsoft.com/office/officeart/2005/8/layout/hierarchy2"/>
    <dgm:cxn modelId="{3DBF46A9-4EC7-4EB4-9C72-E378BE824C47}" type="presParOf" srcId="{769439CD-46AA-4910-B4A5-AED1929555BE}" destId="{1FF3DB2A-FB82-4F2F-8367-88F44ADB792D}" srcOrd="1" destOrd="0" presId="urn:microsoft.com/office/officeart/2005/8/layout/hierarchy2"/>
    <dgm:cxn modelId="{17172542-5E98-4C00-A5EB-6A93E1337055}" type="presParOf" srcId="{1FF3DB2A-FB82-4F2F-8367-88F44ADB792D}" destId="{09AD301F-B9CB-4645-AEAC-FAEA023B1963}" srcOrd="0" destOrd="0" presId="urn:microsoft.com/office/officeart/2005/8/layout/hierarchy2"/>
    <dgm:cxn modelId="{E4CAF879-3A92-41DC-B33E-495D98BD3CAF}" type="presParOf" srcId="{1FF3DB2A-FB82-4F2F-8367-88F44ADB792D}" destId="{A088D6B5-FF97-4551-B4D4-F31CF7294FDF}" srcOrd="1" destOrd="0" presId="urn:microsoft.com/office/officeart/2005/8/layout/hierarchy2"/>
    <dgm:cxn modelId="{336E1EDD-2501-47ED-A741-80D285870824}" type="presParOf" srcId="{A088D6B5-FF97-4551-B4D4-F31CF7294FDF}" destId="{4820E008-8F76-4599-83B8-08C9C7ECAEC2}" srcOrd="0" destOrd="0" presId="urn:microsoft.com/office/officeart/2005/8/layout/hierarchy2"/>
    <dgm:cxn modelId="{B8502AD4-92D4-466B-8E7D-2E01F9F75C9B}" type="presParOf" srcId="{4820E008-8F76-4599-83B8-08C9C7ECAEC2}" destId="{625CCE8B-88C7-435B-9438-B9E1CCB945B1}" srcOrd="0" destOrd="0" presId="urn:microsoft.com/office/officeart/2005/8/layout/hierarchy2"/>
    <dgm:cxn modelId="{892F931F-1A26-4ADC-BE93-96063D08A0EA}" type="presParOf" srcId="{A088D6B5-FF97-4551-B4D4-F31CF7294FDF}" destId="{61B4B6C9-278B-46CF-B5DD-EFABB990417E}" srcOrd="1" destOrd="0" presId="urn:microsoft.com/office/officeart/2005/8/layout/hierarchy2"/>
    <dgm:cxn modelId="{00D8EB3D-D8FD-4D02-854E-19A2D7E38FEC}" type="presParOf" srcId="{61B4B6C9-278B-46CF-B5DD-EFABB990417E}" destId="{64C65EC0-1DDF-482A-99FA-C5036547694C}" srcOrd="0" destOrd="0" presId="urn:microsoft.com/office/officeart/2005/8/layout/hierarchy2"/>
    <dgm:cxn modelId="{FE248FF6-CDBE-4396-9DBC-76BC75FB592E}" type="presParOf" srcId="{61B4B6C9-278B-46CF-B5DD-EFABB990417E}" destId="{D727D4EE-920C-437A-AD49-4BC61B8B0C93}" srcOrd="1" destOrd="0" presId="urn:microsoft.com/office/officeart/2005/8/layout/hierarchy2"/>
    <dgm:cxn modelId="{07865F75-DCDD-411C-B811-ECBA1B0A0A69}" type="presParOf" srcId="{A088D6B5-FF97-4551-B4D4-F31CF7294FDF}" destId="{5D84458A-BF99-4046-81A2-37F4800065BC}" srcOrd="2" destOrd="0" presId="urn:microsoft.com/office/officeart/2005/8/layout/hierarchy2"/>
    <dgm:cxn modelId="{DC2CF9C2-AE7F-4A56-B423-A1DD74201733}" type="presParOf" srcId="{5D84458A-BF99-4046-81A2-37F4800065BC}" destId="{949BB9B1-5BEE-4DEC-B625-D15405D5CE16}" srcOrd="0" destOrd="0" presId="urn:microsoft.com/office/officeart/2005/8/layout/hierarchy2"/>
    <dgm:cxn modelId="{CF12E59A-0E58-4B17-B23E-ACC28CF831AD}" type="presParOf" srcId="{A088D6B5-FF97-4551-B4D4-F31CF7294FDF}" destId="{1BD6205C-7CFB-4AE2-87B2-15B588DED423}" srcOrd="3" destOrd="0" presId="urn:microsoft.com/office/officeart/2005/8/layout/hierarchy2"/>
    <dgm:cxn modelId="{6D9570F1-6BCA-4E5B-BBAC-C822941B6704}" type="presParOf" srcId="{1BD6205C-7CFB-4AE2-87B2-15B588DED423}" destId="{FB7ED279-400B-4DB5-9EB5-02AC17B92C5F}" srcOrd="0" destOrd="0" presId="urn:microsoft.com/office/officeart/2005/8/layout/hierarchy2"/>
    <dgm:cxn modelId="{E1C959B6-A4C4-4DB8-A53D-57D1EC435006}" type="presParOf" srcId="{1BD6205C-7CFB-4AE2-87B2-15B588DED423}" destId="{F909F03A-B425-49F5-81AD-8DB4D544C522}" srcOrd="1" destOrd="0" presId="urn:microsoft.com/office/officeart/2005/8/layout/hierarchy2"/>
    <dgm:cxn modelId="{6293E46C-2B92-4604-87DF-B82295493CC2}" type="presParOf" srcId="{769439CD-46AA-4910-B4A5-AED1929555BE}" destId="{E717A392-DCBB-44E5-9CA8-39EEA68630F5}" srcOrd="2" destOrd="0" presId="urn:microsoft.com/office/officeart/2005/8/layout/hierarchy2"/>
    <dgm:cxn modelId="{317415E6-CF51-43C0-9B0F-4CB2B6D2F0B3}" type="presParOf" srcId="{E717A392-DCBB-44E5-9CA8-39EEA68630F5}" destId="{8558B2F9-C780-4744-9CDC-CA548E0EF400}" srcOrd="0" destOrd="0" presId="urn:microsoft.com/office/officeart/2005/8/layout/hierarchy2"/>
    <dgm:cxn modelId="{07A307DE-BD70-4728-A784-FB74BEF16C11}" type="presParOf" srcId="{769439CD-46AA-4910-B4A5-AED1929555BE}" destId="{06606DA5-44C1-4757-995C-3FFDEB9707E8}" srcOrd="3" destOrd="0" presId="urn:microsoft.com/office/officeart/2005/8/layout/hierarchy2"/>
    <dgm:cxn modelId="{E3AF33BE-32BF-4674-BE7A-7EFE7B2096A5}" type="presParOf" srcId="{06606DA5-44C1-4757-995C-3FFDEB9707E8}" destId="{BD6AD3C5-321F-4363-A16B-ECC1F4E1F795}" srcOrd="0" destOrd="0" presId="urn:microsoft.com/office/officeart/2005/8/layout/hierarchy2"/>
    <dgm:cxn modelId="{DFCA8F11-4C20-44E0-BE66-8C8DCDE5FF41}" type="presParOf" srcId="{06606DA5-44C1-4757-995C-3FFDEB9707E8}" destId="{58D2979B-41A6-4ACA-A937-DB809DA52744}" srcOrd="1" destOrd="0" presId="urn:microsoft.com/office/officeart/2005/8/layout/hierarchy2"/>
    <dgm:cxn modelId="{FC03D4BF-88DD-4220-A42A-8604735C4380}" type="presParOf" srcId="{58D2979B-41A6-4ACA-A937-DB809DA52744}" destId="{5A7B65F5-2609-4A1E-9227-2F6CA06A5855}" srcOrd="0" destOrd="0" presId="urn:microsoft.com/office/officeart/2005/8/layout/hierarchy2"/>
    <dgm:cxn modelId="{F900C4E7-CF19-4640-97DA-962FA920384F}" type="presParOf" srcId="{5A7B65F5-2609-4A1E-9227-2F6CA06A5855}" destId="{5C31DE44-8D50-4B79-8A71-6A68871BD281}" srcOrd="0" destOrd="0" presId="urn:microsoft.com/office/officeart/2005/8/layout/hierarchy2"/>
    <dgm:cxn modelId="{9657703B-56B2-4FDA-90BD-337524310634}" type="presParOf" srcId="{58D2979B-41A6-4ACA-A937-DB809DA52744}" destId="{8999C4A9-BB24-4C5D-8377-C83AD4C139CE}" srcOrd="1" destOrd="0" presId="urn:microsoft.com/office/officeart/2005/8/layout/hierarchy2"/>
    <dgm:cxn modelId="{BBC3FC6C-FA72-41A3-973F-21C9D9CCCDA7}" type="presParOf" srcId="{8999C4A9-BB24-4C5D-8377-C83AD4C139CE}" destId="{D021B57F-64A2-4D08-B98D-687D813F953F}" srcOrd="0" destOrd="0" presId="urn:microsoft.com/office/officeart/2005/8/layout/hierarchy2"/>
    <dgm:cxn modelId="{A2F1A6D7-2946-4576-A470-62F20ECF5CD8}" type="presParOf" srcId="{8999C4A9-BB24-4C5D-8377-C83AD4C139CE}" destId="{2E33914D-BD2F-4A6E-BB17-6A31DAB222DE}" srcOrd="1" destOrd="0" presId="urn:microsoft.com/office/officeart/2005/8/layout/hierarchy2"/>
    <dgm:cxn modelId="{0FD550EA-59DB-44DA-BDD0-4509C624E65D}" type="presParOf" srcId="{58D2979B-41A6-4ACA-A937-DB809DA52744}" destId="{CB95D8CF-AC0B-4E95-9306-E03964CBEC6E}" srcOrd="2" destOrd="0" presId="urn:microsoft.com/office/officeart/2005/8/layout/hierarchy2"/>
    <dgm:cxn modelId="{71D2C48C-DE66-42D1-ADDE-5CC3C9C78919}" type="presParOf" srcId="{CB95D8CF-AC0B-4E95-9306-E03964CBEC6E}" destId="{C2139135-E7CC-453A-8B81-FA2B9565FD30}" srcOrd="0" destOrd="0" presId="urn:microsoft.com/office/officeart/2005/8/layout/hierarchy2"/>
    <dgm:cxn modelId="{D939D0CF-BB4A-4095-BC6E-9919B642EC37}" type="presParOf" srcId="{58D2979B-41A6-4ACA-A937-DB809DA52744}" destId="{2644C09F-53C6-40FE-90C5-5B759ADDA5FB}" srcOrd="3" destOrd="0" presId="urn:microsoft.com/office/officeart/2005/8/layout/hierarchy2"/>
    <dgm:cxn modelId="{F3E3C8CF-6683-4790-8C91-734C174B0F50}" type="presParOf" srcId="{2644C09F-53C6-40FE-90C5-5B759ADDA5FB}" destId="{92209D70-A2DD-4736-A443-493620EF1311}" srcOrd="0" destOrd="0" presId="urn:microsoft.com/office/officeart/2005/8/layout/hierarchy2"/>
    <dgm:cxn modelId="{43C9CE8F-45F6-4BEA-9E98-2A836AA8FB06}" type="presParOf" srcId="{2644C09F-53C6-40FE-90C5-5B759ADDA5FB}" destId="{6D0438F7-DFD6-4CDD-B875-F7E64344973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E8CCE5-D334-4B31-B725-753EA318B0C7}">
      <dsp:nvSpPr>
        <dsp:cNvPr id="0" name=""/>
        <dsp:cNvSpPr/>
      </dsp:nvSpPr>
      <dsp:spPr>
        <a:xfrm>
          <a:off x="0" y="1597395"/>
          <a:ext cx="1466053" cy="9230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600" kern="1200" dirty="0">
              <a:solidFill>
                <a:schemeClr val="tx1">
                  <a:lumMod val="50000"/>
                </a:schemeClr>
              </a:solidFill>
            </a:rPr>
            <a:t>Vật thể</a:t>
          </a:r>
          <a:endParaRPr lang="en-US" sz="36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27036" y="1624431"/>
        <a:ext cx="1411981" cy="868995"/>
      </dsp:txXfrm>
    </dsp:sp>
    <dsp:sp modelId="{AFBD2F65-59AF-43F4-A01B-84E88E823904}">
      <dsp:nvSpPr>
        <dsp:cNvPr id="0" name=""/>
        <dsp:cNvSpPr/>
      </dsp:nvSpPr>
      <dsp:spPr>
        <a:xfrm rot="18241586">
          <a:off x="1305035" y="1744778"/>
          <a:ext cx="731194" cy="22302"/>
        </a:xfrm>
        <a:custGeom>
          <a:avLst/>
          <a:gdLst/>
          <a:ahLst/>
          <a:cxnLst/>
          <a:rect l="0" t="0" r="0" b="0"/>
          <a:pathLst>
            <a:path>
              <a:moveTo>
                <a:pt x="0" y="11151"/>
              </a:moveTo>
              <a:lnTo>
                <a:pt x="731194" y="111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652353" y="1737649"/>
        <a:ext cx="36559" cy="36559"/>
      </dsp:txXfrm>
    </dsp:sp>
    <dsp:sp modelId="{09AD301F-B9CB-4645-AEAC-FAEA023B1963}">
      <dsp:nvSpPr>
        <dsp:cNvPr id="0" name=""/>
        <dsp:cNvSpPr/>
      </dsp:nvSpPr>
      <dsp:spPr>
        <a:xfrm>
          <a:off x="1875212" y="1033962"/>
          <a:ext cx="1785347" cy="8379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000" kern="1200" dirty="0">
              <a:solidFill>
                <a:schemeClr val="tx1">
                  <a:lumMod val="50000"/>
                </a:schemeClr>
              </a:solidFill>
            </a:rPr>
            <a:t>Theo nguồn gốc</a:t>
          </a:r>
          <a:endParaRPr lang="en-US" sz="20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1899754" y="1058504"/>
        <a:ext cx="1736263" cy="788850"/>
      </dsp:txXfrm>
    </dsp:sp>
    <dsp:sp modelId="{4820E008-8F76-4599-83B8-08C9C7ECAEC2}">
      <dsp:nvSpPr>
        <dsp:cNvPr id="0" name=""/>
        <dsp:cNvSpPr/>
      </dsp:nvSpPr>
      <dsp:spPr>
        <a:xfrm rot="18691502">
          <a:off x="3553009" y="1202884"/>
          <a:ext cx="638185" cy="22302"/>
        </a:xfrm>
        <a:custGeom>
          <a:avLst/>
          <a:gdLst/>
          <a:ahLst/>
          <a:cxnLst/>
          <a:rect l="0" t="0" r="0" b="0"/>
          <a:pathLst>
            <a:path>
              <a:moveTo>
                <a:pt x="0" y="11151"/>
              </a:moveTo>
              <a:lnTo>
                <a:pt x="638185" y="111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56147" y="1198081"/>
        <a:ext cx="31909" cy="31909"/>
      </dsp:txXfrm>
    </dsp:sp>
    <dsp:sp modelId="{64C65EC0-1DDF-482A-99FA-C5036547694C}">
      <dsp:nvSpPr>
        <dsp:cNvPr id="0" name=""/>
        <dsp:cNvSpPr/>
      </dsp:nvSpPr>
      <dsp:spPr>
        <a:xfrm>
          <a:off x="4083643" y="723372"/>
          <a:ext cx="2926629" cy="503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000" kern="1200" dirty="0">
              <a:solidFill>
                <a:schemeClr val="tx1">
                  <a:lumMod val="50000"/>
                </a:schemeClr>
              </a:solidFill>
            </a:rPr>
            <a:t>Vật thể tự nhiên</a:t>
          </a:r>
          <a:endParaRPr lang="en-US" sz="20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4098391" y="738120"/>
        <a:ext cx="2897133" cy="474043"/>
      </dsp:txXfrm>
    </dsp:sp>
    <dsp:sp modelId="{5D84458A-BF99-4046-81A2-37F4800065BC}">
      <dsp:nvSpPr>
        <dsp:cNvPr id="0" name=""/>
        <dsp:cNvSpPr/>
      </dsp:nvSpPr>
      <dsp:spPr>
        <a:xfrm rot="1591180">
          <a:off x="3631246" y="1566175"/>
          <a:ext cx="557202" cy="22302"/>
        </a:xfrm>
        <a:custGeom>
          <a:avLst/>
          <a:gdLst/>
          <a:ahLst/>
          <a:cxnLst/>
          <a:rect l="0" t="0" r="0" b="0"/>
          <a:pathLst>
            <a:path>
              <a:moveTo>
                <a:pt x="0" y="11151"/>
              </a:moveTo>
              <a:lnTo>
                <a:pt x="557202" y="111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95917" y="1563396"/>
        <a:ext cx="27860" cy="27860"/>
      </dsp:txXfrm>
    </dsp:sp>
    <dsp:sp modelId="{FB7ED279-400B-4DB5-9EB5-02AC17B92C5F}">
      <dsp:nvSpPr>
        <dsp:cNvPr id="0" name=""/>
        <dsp:cNvSpPr/>
      </dsp:nvSpPr>
      <dsp:spPr>
        <a:xfrm>
          <a:off x="4159134" y="1449954"/>
          <a:ext cx="2894443" cy="503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000" kern="1200" dirty="0">
              <a:solidFill>
                <a:schemeClr val="tx1">
                  <a:lumMod val="50000"/>
                </a:schemeClr>
              </a:solidFill>
            </a:rPr>
            <a:t>Vật thể nhân tạo</a:t>
          </a:r>
          <a:endParaRPr lang="en-US" sz="20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4173882" y="1464702"/>
        <a:ext cx="2864947" cy="474043"/>
      </dsp:txXfrm>
    </dsp:sp>
    <dsp:sp modelId="{E717A392-DCBB-44E5-9CA8-39EEA68630F5}">
      <dsp:nvSpPr>
        <dsp:cNvPr id="0" name=""/>
        <dsp:cNvSpPr/>
      </dsp:nvSpPr>
      <dsp:spPr>
        <a:xfrm rot="3207604">
          <a:off x="1327023" y="2323848"/>
          <a:ext cx="687218" cy="22302"/>
        </a:xfrm>
        <a:custGeom>
          <a:avLst/>
          <a:gdLst/>
          <a:ahLst/>
          <a:cxnLst/>
          <a:rect l="0" t="0" r="0" b="0"/>
          <a:pathLst>
            <a:path>
              <a:moveTo>
                <a:pt x="0" y="11151"/>
              </a:moveTo>
              <a:lnTo>
                <a:pt x="687218" y="1115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653452" y="2317819"/>
        <a:ext cx="34360" cy="34360"/>
      </dsp:txXfrm>
    </dsp:sp>
    <dsp:sp modelId="{BD6AD3C5-321F-4363-A16B-ECC1F4E1F795}">
      <dsp:nvSpPr>
        <dsp:cNvPr id="0" name=""/>
        <dsp:cNvSpPr/>
      </dsp:nvSpPr>
      <dsp:spPr>
        <a:xfrm>
          <a:off x="1875212" y="2212294"/>
          <a:ext cx="1960287" cy="7975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000" kern="1200" dirty="0">
              <a:solidFill>
                <a:schemeClr val="tx1">
                  <a:lumMod val="50000"/>
                </a:schemeClr>
              </a:solidFill>
            </a:rPr>
            <a:t>Theo đặc trưng </a:t>
          </a:r>
          <a:endParaRPr lang="en-US" sz="20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1898571" y="2235653"/>
        <a:ext cx="1913569" cy="750832"/>
      </dsp:txXfrm>
    </dsp:sp>
    <dsp:sp modelId="{5A7B65F5-2609-4A1E-9227-2F6CA06A5855}">
      <dsp:nvSpPr>
        <dsp:cNvPr id="0" name=""/>
        <dsp:cNvSpPr/>
      </dsp:nvSpPr>
      <dsp:spPr>
        <a:xfrm rot="3260943">
          <a:off x="3689078" y="2885135"/>
          <a:ext cx="702001" cy="22302"/>
        </a:xfrm>
        <a:custGeom>
          <a:avLst/>
          <a:gdLst/>
          <a:ahLst/>
          <a:cxnLst/>
          <a:rect l="0" t="0" r="0" b="0"/>
          <a:pathLst>
            <a:path>
              <a:moveTo>
                <a:pt x="0" y="11151"/>
              </a:moveTo>
              <a:lnTo>
                <a:pt x="702001" y="111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22529" y="2878736"/>
        <a:ext cx="35100" cy="35100"/>
      </dsp:txXfrm>
    </dsp:sp>
    <dsp:sp modelId="{D021B57F-64A2-4D08-B98D-687D813F953F}">
      <dsp:nvSpPr>
        <dsp:cNvPr id="0" name=""/>
        <dsp:cNvSpPr/>
      </dsp:nvSpPr>
      <dsp:spPr>
        <a:xfrm>
          <a:off x="4244658" y="2929734"/>
          <a:ext cx="3077630" cy="503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000" kern="1200" dirty="0">
              <a:solidFill>
                <a:schemeClr val="tx1">
                  <a:lumMod val="50000"/>
                </a:schemeClr>
              </a:solidFill>
            </a:rPr>
            <a:t>Vật thể không sống</a:t>
          </a:r>
          <a:endParaRPr lang="en-US" sz="20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4259406" y="2944482"/>
        <a:ext cx="3048134" cy="474043"/>
      </dsp:txXfrm>
    </dsp:sp>
    <dsp:sp modelId="{CB95D8CF-AC0B-4E95-9306-E03964CBEC6E}">
      <dsp:nvSpPr>
        <dsp:cNvPr id="0" name=""/>
        <dsp:cNvSpPr/>
      </dsp:nvSpPr>
      <dsp:spPr>
        <a:xfrm rot="19849558">
          <a:off x="3815467" y="2522942"/>
          <a:ext cx="315822" cy="22302"/>
        </a:xfrm>
        <a:custGeom>
          <a:avLst/>
          <a:gdLst/>
          <a:ahLst/>
          <a:cxnLst/>
          <a:rect l="0" t="0" r="0" b="0"/>
          <a:pathLst>
            <a:path>
              <a:moveTo>
                <a:pt x="0" y="11151"/>
              </a:moveTo>
              <a:lnTo>
                <a:pt x="315822" y="111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965483" y="2526198"/>
        <a:ext cx="15791" cy="15791"/>
      </dsp:txXfrm>
    </dsp:sp>
    <dsp:sp modelId="{92209D70-A2DD-4736-A443-493620EF1311}">
      <dsp:nvSpPr>
        <dsp:cNvPr id="0" name=""/>
        <dsp:cNvSpPr/>
      </dsp:nvSpPr>
      <dsp:spPr>
        <a:xfrm>
          <a:off x="4111258" y="2205348"/>
          <a:ext cx="2829154" cy="503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000" kern="1200" dirty="0">
              <a:solidFill>
                <a:schemeClr val="tx1">
                  <a:lumMod val="50000"/>
                </a:schemeClr>
              </a:solidFill>
            </a:rPr>
            <a:t>Vật thể sống</a:t>
          </a:r>
          <a:endParaRPr lang="en-US" sz="20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4126006" y="2220096"/>
        <a:ext cx="2799658" cy="4740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26179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4422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5416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72907688f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72907688f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1892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-967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48300" y="3175950"/>
            <a:ext cx="3530700" cy="118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37" name="Google Shape;37;p7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838350" y="893500"/>
            <a:ext cx="53241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838250" y="1504950"/>
            <a:ext cx="5324100" cy="22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43" name="Google Shape;43;p8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1"/>
          </p:nvPr>
        </p:nvSpPr>
        <p:spPr>
          <a:xfrm>
            <a:off x="841001" y="1578025"/>
            <a:ext cx="2671800" cy="24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2"/>
          </p:nvPr>
        </p:nvSpPr>
        <p:spPr>
          <a:xfrm>
            <a:off x="3673842" y="1578025"/>
            <a:ext cx="2671800" cy="24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58" name="Google Shape;58;p10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63" name="Google Shape;63;p11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41000" y="4025300"/>
            <a:ext cx="7845900" cy="51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2000"/>
              <a:buNone/>
              <a:defRPr/>
            </a:lvl1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68" name="Google Shape;68;p12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9" name="Google Shape;69;p12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741100"/>
            <a:ext cx="518520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352550"/>
            <a:ext cx="5185200" cy="22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▸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4" r:id="rId3"/>
    <p:sldLayoutId id="2147483656" r:id="rId4"/>
    <p:sldLayoutId id="2147483657" r:id="rId5"/>
    <p:sldLayoutId id="2147483658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0;p12"/>
          <p:cNvSpPr txBox="1">
            <a:spLocks noGrp="1"/>
          </p:cNvSpPr>
          <p:nvPr>
            <p:ph type="ctrTitle"/>
          </p:nvPr>
        </p:nvSpPr>
        <p:spPr>
          <a:xfrm>
            <a:off x="1652954" y="1812104"/>
            <a:ext cx="5990493" cy="154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>
              <a:lnSpc>
                <a:spcPct val="135000"/>
              </a:lnSpc>
            </a:pPr>
            <a:r>
              <a:rPr lang="en-US" sz="4000" dirty="0">
                <a:ln w="95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CHƯƠNG II</a:t>
            </a:r>
            <a:br>
              <a:rPr lang="en-US" sz="4000" dirty="0">
                <a:ln w="95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n w="95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CHẤT QUANH </a:t>
            </a:r>
            <a:r>
              <a:rPr lang="en-US" sz="4000" dirty="0" smtClean="0">
                <a:ln w="95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 (28)</a:t>
            </a:r>
            <a:endParaRPr lang="en-US" sz="4000" dirty="0">
              <a:ln w="9525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49" y="1504950"/>
            <a:ext cx="6643205" cy="22557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nào gọi là vật thể, được cấu </a:t>
            </a:r>
            <a:r>
              <a:rPr lang="en-US" sz="32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thế nào?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VD?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3588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722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15" name="Google Shape;118;p18"/>
          <p:cNvSpPr txBox="1">
            <a:spLocks/>
          </p:cNvSpPr>
          <p:nvPr/>
        </p:nvSpPr>
        <p:spPr>
          <a:xfrm>
            <a:off x="1207477" y="133350"/>
            <a:ext cx="5205047" cy="7927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Một số tính chất của chất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7507" y="821308"/>
            <a:ext cx="2438400" cy="41253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1354" y="1419978"/>
            <a:ext cx="4173415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Nước </a:t>
            </a:r>
            <a:r>
              <a:rPr lang="en-GB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thể lỏng không màu, không mùi, không vị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4342" y="821308"/>
            <a:ext cx="3449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Nước</a:t>
            </a:r>
            <a:endParaRPr lang="en-US" sz="2800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C34A"/>
        </a:soli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3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477982" y="259773"/>
            <a:ext cx="6161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vật lý</a:t>
            </a:r>
            <a:r>
              <a:rPr lang="en-US" altLang="en-US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41000" y="1257303"/>
            <a:ext cx="7845900" cy="1080654"/>
          </a:xfrm>
        </p:spPr>
        <p:txBody>
          <a:bodyPr/>
          <a:lstStyle/>
          <a:p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Trạng thái hay thể (rắn, lỏng, khí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độ nóng chảy; nhiệt độ 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sôi, tính dẫn điện, nhiệt…..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879" y="2608120"/>
            <a:ext cx="6380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Tính </a:t>
            </a:r>
            <a:r>
              <a:rPr lang="en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hóa </a:t>
            </a:r>
            <a:r>
              <a:rPr lang="en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học:</a:t>
            </a:r>
            <a:endParaRPr 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2673" y="3200404"/>
            <a:ext cx="71177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</a:t>
            </a:r>
            <a:r>
              <a:rPr lang="vi-VN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 đổi của một chất tạo thành chất mới thể hiện tính chất hóa học của chất </a:t>
            </a:r>
            <a:r>
              <a:rPr lang="vi-VN" alt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1E63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>
            <a:spLocks noGrp="1"/>
          </p:cNvSpPr>
          <p:nvPr>
            <p:ph type="body" idx="1"/>
          </p:nvPr>
        </p:nvSpPr>
        <p:spPr>
          <a:xfrm>
            <a:off x="606490" y="1916977"/>
            <a:ext cx="2883159" cy="276699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200" b="1" dirty="0" err="1">
                <a:solidFill>
                  <a:srgbClr val="000000"/>
                </a:solidFill>
                <a:latin typeface="Time"/>
                <a:cs typeface="Arial" panose="020B0604020202020204" pitchFamily="34" charset="0"/>
              </a:rPr>
              <a:t>Đá</a:t>
            </a:r>
            <a:r>
              <a:rPr lang="en-GB" sz="2200" b="1" dirty="0">
                <a:solidFill>
                  <a:srgbClr val="000000"/>
                </a:solidFill>
                <a:latin typeface="Time"/>
                <a:cs typeface="Arial" panose="020B0604020202020204" pitchFamily="34" charset="0"/>
              </a:rPr>
              <a:t> </a:t>
            </a:r>
            <a:r>
              <a:rPr lang="en-GB" sz="2200" b="1" dirty="0" err="1">
                <a:solidFill>
                  <a:srgbClr val="000000"/>
                </a:solidFill>
                <a:latin typeface="Time"/>
                <a:cs typeface="Arial" panose="020B0604020202020204" pitchFamily="34" charset="0"/>
              </a:rPr>
              <a:t>vôi</a:t>
            </a:r>
            <a:r>
              <a:rPr lang="en-GB" sz="2200" b="1" dirty="0">
                <a:solidFill>
                  <a:srgbClr val="000000"/>
                </a:solidFill>
                <a:latin typeface="Time"/>
                <a:cs typeface="Arial" panose="020B0604020202020204" pitchFamily="34" charset="0"/>
              </a:rPr>
              <a:t> </a:t>
            </a:r>
          </a:p>
          <a:p>
            <a:pPr marL="0" lvl="0" indent="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200" dirty="0" err="1">
                <a:solidFill>
                  <a:srgbClr val="000000"/>
                </a:solidFill>
                <a:latin typeface="Time"/>
                <a:cs typeface="Arial" panose="020B0604020202020204" pitchFamily="34" charset="0"/>
              </a:rPr>
              <a:t>Cứng</a:t>
            </a:r>
            <a:r>
              <a:rPr lang="en-GB" sz="2200" dirty="0">
                <a:solidFill>
                  <a:srgbClr val="000000"/>
                </a:solidFill>
                <a:latin typeface="Time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"/>
                <a:cs typeface="Arial" panose="020B0604020202020204" pitchFamily="34" charset="0"/>
              </a:rPr>
              <a:t>khi</a:t>
            </a:r>
            <a:r>
              <a:rPr lang="en-GB" sz="2200" dirty="0">
                <a:solidFill>
                  <a:srgbClr val="000000"/>
                </a:solidFill>
                <a:latin typeface="Time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"/>
                <a:cs typeface="Arial" panose="020B0604020202020204" pitchFamily="34" charset="0"/>
              </a:rPr>
              <a:t>nung</a:t>
            </a:r>
            <a:r>
              <a:rPr lang="en-GB" sz="2200" dirty="0">
                <a:solidFill>
                  <a:srgbClr val="000000"/>
                </a:solidFill>
                <a:latin typeface="Time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"/>
                <a:cs typeface="Arial" panose="020B0604020202020204" pitchFamily="34" charset="0"/>
              </a:rPr>
              <a:t>biến</a:t>
            </a:r>
            <a:r>
              <a:rPr lang="en-GB" sz="2200" dirty="0">
                <a:solidFill>
                  <a:srgbClr val="000000"/>
                </a:solidFill>
                <a:latin typeface="Time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"/>
                <a:cs typeface="Arial" panose="020B0604020202020204" pitchFamily="34" charset="0"/>
              </a:rPr>
              <a:t>thành</a:t>
            </a:r>
            <a:r>
              <a:rPr lang="en-GB" sz="2200" dirty="0">
                <a:solidFill>
                  <a:srgbClr val="000000"/>
                </a:solidFill>
                <a:latin typeface="Time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"/>
                <a:cs typeface="Arial" panose="020B0604020202020204" pitchFamily="34" charset="0"/>
              </a:rPr>
              <a:t>chất</a:t>
            </a:r>
            <a:r>
              <a:rPr lang="en-GB" sz="2200" dirty="0">
                <a:solidFill>
                  <a:srgbClr val="000000"/>
                </a:solidFill>
                <a:latin typeface="Time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"/>
                <a:cs typeface="Arial" panose="020B0604020202020204" pitchFamily="34" charset="0"/>
              </a:rPr>
              <a:t>mới</a:t>
            </a:r>
            <a:r>
              <a:rPr lang="en-GB" sz="2200" dirty="0">
                <a:solidFill>
                  <a:srgbClr val="000000"/>
                </a:solidFill>
                <a:latin typeface="Time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"/>
                <a:cs typeface="Arial" panose="020B0604020202020204" pitchFamily="34" charset="0"/>
              </a:rPr>
              <a:t>là</a:t>
            </a:r>
            <a:r>
              <a:rPr lang="en-GB" sz="2200" dirty="0">
                <a:solidFill>
                  <a:srgbClr val="000000"/>
                </a:solidFill>
                <a:latin typeface="Time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"/>
                <a:cs typeface="Arial" panose="020B0604020202020204" pitchFamily="34" charset="0"/>
              </a:rPr>
              <a:t>vôi</a:t>
            </a:r>
            <a:r>
              <a:rPr lang="en-GB" sz="2200" dirty="0">
                <a:solidFill>
                  <a:srgbClr val="000000"/>
                </a:solidFill>
                <a:latin typeface="Time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"/>
                <a:cs typeface="Arial" panose="020B0604020202020204" pitchFamily="34" charset="0"/>
              </a:rPr>
              <a:t>sống</a:t>
            </a:r>
            <a:r>
              <a:rPr lang="en-GB" sz="2200" dirty="0">
                <a:solidFill>
                  <a:srgbClr val="000000"/>
                </a:solidFill>
                <a:latin typeface="Time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"/>
                <a:cs typeface="Arial" panose="020B0604020202020204" pitchFamily="34" charset="0"/>
              </a:rPr>
              <a:t>mềm</a:t>
            </a:r>
            <a:r>
              <a:rPr lang="en-GB" sz="2200" dirty="0">
                <a:solidFill>
                  <a:srgbClr val="000000"/>
                </a:solidFill>
                <a:latin typeface="Time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Time"/>
                <a:cs typeface="Arial" panose="020B0604020202020204" pitchFamily="34" charset="0"/>
              </a:rPr>
              <a:t>hơn</a:t>
            </a:r>
            <a:r>
              <a:rPr lang="en-GB" sz="2200" dirty="0">
                <a:solidFill>
                  <a:srgbClr val="000000"/>
                </a:solidFill>
                <a:latin typeface="Time"/>
                <a:cs typeface="Arial" panose="020B0604020202020204" pitchFamily="34" charset="0"/>
              </a:rPr>
              <a:t>, </a:t>
            </a:r>
            <a:r>
              <a:rPr lang="en-GB" sz="2200" dirty="0" err="1">
                <a:solidFill>
                  <a:srgbClr val="000000"/>
                </a:solidFill>
                <a:latin typeface="Time"/>
                <a:cs typeface="Arial" panose="020B0604020202020204" pitchFamily="34" charset="0"/>
              </a:rPr>
              <a:t>xốp</a:t>
            </a:r>
            <a:r>
              <a:rPr lang="en-GB" sz="2200" dirty="0">
                <a:solidFill>
                  <a:srgbClr val="000000"/>
                </a:solidFill>
                <a:latin typeface="Time"/>
                <a:cs typeface="Arial" panose="020B0604020202020204" pitchFamily="34" charset="0"/>
              </a:rPr>
              <a:t>.</a:t>
            </a:r>
            <a:endParaRPr sz="2200" dirty="0">
              <a:solidFill>
                <a:srgbClr val="000000"/>
              </a:solidFill>
              <a:latin typeface="Time"/>
              <a:cs typeface="Arial" panose="020B0604020202020204" pitchFamily="34" charset="0"/>
            </a:endParaRPr>
          </a:p>
        </p:txBody>
      </p:sp>
      <p:sp>
        <p:nvSpPr>
          <p:cNvPr id="155" name="Google Shape;155;p21"/>
          <p:cNvSpPr txBox="1">
            <a:spLocks noGrp="1"/>
          </p:cNvSpPr>
          <p:nvPr>
            <p:ph type="title"/>
          </p:nvPr>
        </p:nvSpPr>
        <p:spPr>
          <a:xfrm>
            <a:off x="852723" y="565456"/>
            <a:ext cx="3266596" cy="5164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chất hóa học</a:t>
            </a:r>
            <a:endParaRPr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Google Shape;156;p21"/>
          <p:cNvSpPr txBox="1">
            <a:spLocks noGrp="1"/>
          </p:cNvSpPr>
          <p:nvPr>
            <p:ph type="body" idx="2"/>
          </p:nvPr>
        </p:nvSpPr>
        <p:spPr>
          <a:xfrm>
            <a:off x="3825551" y="1916978"/>
            <a:ext cx="3359020" cy="274832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 </a:t>
            </a:r>
            <a:r>
              <a:rPr lang="en-GB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endParaRPr sz="2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màu đen, rắn chăc khi cháy biến thành chất mới là khí carbon dioxide </a:t>
            </a:r>
            <a:endParaRPr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7" name="Google Shape;157;p21"/>
          <p:cNvSpPr/>
          <p:nvPr/>
        </p:nvSpPr>
        <p:spPr>
          <a:xfrm>
            <a:off x="282100" y="640055"/>
            <a:ext cx="485675" cy="441808"/>
          </a:xfrm>
          <a:custGeom>
            <a:avLst/>
            <a:gdLst/>
            <a:ahLst/>
            <a:cxnLst/>
            <a:rect l="l" t="t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12175" cap="rnd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Google Shape;158;p2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build="p" animBg="1"/>
      <p:bldP spid="156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CD4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0"/>
          <p:cNvSpPr txBox="1">
            <a:spLocks noGrp="1"/>
          </p:cNvSpPr>
          <p:nvPr>
            <p:ph type="ctrTitle" idx="4294967295"/>
          </p:nvPr>
        </p:nvSpPr>
        <p:spPr>
          <a:xfrm>
            <a:off x="304799" y="397096"/>
            <a:ext cx="6553201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0" dirty="0">
                <a:solidFill>
                  <a:srgbClr val="00BC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2200" b="0" dirty="0" err="1">
                <a:solidFill>
                  <a:srgbClr val="00BC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GB" sz="2200" b="0" dirty="0">
                <a:solidFill>
                  <a:srgbClr val="00BC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0" dirty="0" err="1">
                <a:solidFill>
                  <a:srgbClr val="00BC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GB" sz="2200" b="0" dirty="0">
                <a:solidFill>
                  <a:srgbClr val="00BC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0" dirty="0" err="1">
                <a:solidFill>
                  <a:srgbClr val="00BC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GB" sz="2200" b="0" dirty="0">
                <a:solidFill>
                  <a:srgbClr val="00BC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0" dirty="0" err="1">
                <a:solidFill>
                  <a:srgbClr val="00BC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GB" sz="2200" b="0" dirty="0">
                <a:solidFill>
                  <a:srgbClr val="00BC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0" dirty="0" err="1">
                <a:solidFill>
                  <a:srgbClr val="00BC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GB" sz="2200" b="0" dirty="0">
                <a:solidFill>
                  <a:srgbClr val="00BC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0" dirty="0" err="1">
                <a:solidFill>
                  <a:srgbClr val="00BC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GB" sz="2200" b="0" dirty="0">
                <a:solidFill>
                  <a:srgbClr val="00BC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0" dirty="0" err="1">
                <a:solidFill>
                  <a:srgbClr val="00BC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GB" sz="2200" b="0" dirty="0">
                <a:solidFill>
                  <a:srgbClr val="00BC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0" dirty="0" err="1">
                <a:solidFill>
                  <a:srgbClr val="00BC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200" b="0" dirty="0">
                <a:solidFill>
                  <a:srgbClr val="00BC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0" dirty="0" err="1">
                <a:solidFill>
                  <a:srgbClr val="00BC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GB" sz="2200" b="0" dirty="0">
                <a:solidFill>
                  <a:srgbClr val="00BC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0" dirty="0" err="1">
                <a:solidFill>
                  <a:srgbClr val="00BC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GB" sz="2200" b="0" dirty="0">
                <a:solidFill>
                  <a:srgbClr val="00BC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0" dirty="0" err="1">
                <a:solidFill>
                  <a:srgbClr val="00BC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GB" sz="2200" b="0" dirty="0">
                <a:solidFill>
                  <a:srgbClr val="00BC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0" dirty="0" err="1">
                <a:solidFill>
                  <a:srgbClr val="00BC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GB" sz="2200" b="0" dirty="0">
                <a:solidFill>
                  <a:srgbClr val="00BC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GB" sz="2200" b="0" dirty="0" err="1">
                <a:solidFill>
                  <a:srgbClr val="00BC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GB" sz="2200" b="0" dirty="0">
                <a:solidFill>
                  <a:srgbClr val="00BC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0" dirty="0" err="1">
                <a:solidFill>
                  <a:srgbClr val="00BC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GB" sz="2200" b="0" dirty="0">
                <a:solidFill>
                  <a:srgbClr val="00BC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0" dirty="0" err="1">
                <a:solidFill>
                  <a:srgbClr val="00BC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GB" sz="2200" b="0" dirty="0">
                <a:solidFill>
                  <a:srgbClr val="00BC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0" dirty="0" err="1">
                <a:solidFill>
                  <a:srgbClr val="00BC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GB" sz="2200" b="0" dirty="0">
                <a:solidFill>
                  <a:srgbClr val="00BC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sz="2200" b="0" dirty="0">
              <a:solidFill>
                <a:srgbClr val="00BC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1" name="Google Shape;281;p30"/>
          <p:cNvSpPr txBox="1">
            <a:spLocks noGrp="1"/>
          </p:cNvSpPr>
          <p:nvPr>
            <p:ph type="subTitle" idx="4294967295"/>
          </p:nvPr>
        </p:nvSpPr>
        <p:spPr>
          <a:xfrm>
            <a:off x="199291" y="1381364"/>
            <a:ext cx="2625970" cy="6628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chất hóa học</a:t>
            </a:r>
            <a:endParaRPr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" name="Google Shape;286;p30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9" name="Google Shape;280;p30"/>
          <p:cNvSpPr txBox="1">
            <a:spLocks/>
          </p:cNvSpPr>
          <p:nvPr/>
        </p:nvSpPr>
        <p:spPr>
          <a:xfrm>
            <a:off x="199291" y="2133600"/>
            <a:ext cx="6869724" cy="1223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just"/>
            <a:r>
              <a:rPr lang="en-GB" sz="2200">
                <a:solidFill>
                  <a:srgbClr val="00BC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2200" b="0">
                <a:solidFill>
                  <a:srgbClr val="00BC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xét nào sau đây nói về tính chất hóa học của sắt:</a:t>
            </a:r>
          </a:p>
          <a:p>
            <a:pPr algn="just"/>
            <a:r>
              <a:rPr lang="en-GB" sz="2200" b="0">
                <a:solidFill>
                  <a:srgbClr val="00BC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Đinh sắt cứng, màu trắng xám, bị nam châm hút.</a:t>
            </a:r>
          </a:p>
        </p:txBody>
      </p:sp>
      <p:sp>
        <p:nvSpPr>
          <p:cNvPr id="10" name="Google Shape;280;p30"/>
          <p:cNvSpPr txBox="1">
            <a:spLocks/>
          </p:cNvSpPr>
          <p:nvPr/>
        </p:nvSpPr>
        <p:spPr>
          <a:xfrm>
            <a:off x="199291" y="3446345"/>
            <a:ext cx="6951786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just"/>
            <a:r>
              <a:rPr lang="en-GB" sz="2200" b="0">
                <a:solidFill>
                  <a:srgbClr val="00BC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Để lâu ngoài không khí, lớp ngoài của đinh sắt biến thành gỉ sắt màu nâu, giòn và xốp.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" grpId="0"/>
      <p:bldP spid="281" grpId="0" build="p"/>
      <p:bldP spid="9" grpId="0"/>
      <p:bldP spid="10" grpId="0"/>
      <p:bldP spid="1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D5751-0DD1-4600-B657-701FB5E40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9BE69E-5E98-48FA-AAF1-6347415963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pic>
        <p:nvPicPr>
          <p:cNvPr id="4" name="So Sánh Khả Năng Bền Nhiệt Của Muối Và Đường - KHTN 7 - Chân Trời Sáng Tạo">
            <a:hlinkClick r:id="" action="ppaction://media"/>
            <a:extLst>
              <a:ext uri="{FF2B5EF4-FFF2-40B4-BE49-F238E27FC236}">
                <a16:creationId xmlns:a16="http://schemas.microsoft.com/office/drawing/2014/main" id="{9E82FED1-EE7F-4C08-9EFC-40DCF014A76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425" y="98424"/>
            <a:ext cx="8875454" cy="473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01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3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3AB7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6"/>
          <p:cNvSpPr txBox="1">
            <a:spLocks noGrp="1"/>
          </p:cNvSpPr>
          <p:nvPr>
            <p:ph type="title"/>
          </p:nvPr>
        </p:nvSpPr>
        <p:spPr>
          <a:xfrm>
            <a:off x="284756" y="279664"/>
            <a:ext cx="4801500" cy="40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Tính chất hóa học</a:t>
            </a:r>
            <a:endParaRPr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Google Shape;212;p26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2" name="Horizontal Scroll 1"/>
          <p:cNvSpPr/>
          <p:nvPr/>
        </p:nvSpPr>
        <p:spPr>
          <a:xfrm>
            <a:off x="1227687" y="1091682"/>
            <a:ext cx="3270739" cy="1367055"/>
          </a:xfrm>
          <a:prstGeom prst="horizont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200">
                <a:latin typeface="Arial" panose="020B0604020202020204" pitchFamily="34" charset="0"/>
                <a:cs typeface="Arial" panose="020B0604020202020204" pitchFamily="34" charset="0"/>
              </a:rPr>
              <a:t>Thí nghiệm đun nóng đường và muối ăn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057" y="1195754"/>
            <a:ext cx="1703236" cy="3750897"/>
          </a:xfrm>
          <a:prstGeom prst="rect">
            <a:avLst/>
          </a:prstGeom>
        </p:spPr>
      </p:pic>
      <p:sp>
        <p:nvSpPr>
          <p:cNvPr id="23" name="Google Shape;281;p30"/>
          <p:cNvSpPr txBox="1">
            <a:spLocks/>
          </p:cNvSpPr>
          <p:nvPr/>
        </p:nvSpPr>
        <p:spPr>
          <a:xfrm>
            <a:off x="179249" y="2594777"/>
            <a:ext cx="4801500" cy="1672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▸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 algn="ctr">
              <a:lnSpc>
                <a:spcPct val="150000"/>
              </a:lnSpc>
              <a:buFont typeface="Karla"/>
              <a:buNone/>
            </a:pPr>
            <a:r>
              <a:rPr lang="en-GB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đun</a:t>
            </a: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nóng</a:t>
            </a: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ống nghiệm </a:t>
            </a: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GB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GB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GB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4336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>
            <a:spLocks noGrp="1"/>
          </p:cNvSpPr>
          <p:nvPr>
            <p:ph type="ctrTitle" idx="4294967295"/>
          </p:nvPr>
        </p:nvSpPr>
        <p:spPr>
          <a:xfrm>
            <a:off x="1159457" y="408202"/>
            <a:ext cx="4596574" cy="54119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3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0" name="Google Shape;140;p20"/>
          <p:cNvGrpSpPr/>
          <p:nvPr/>
        </p:nvGrpSpPr>
        <p:grpSpPr>
          <a:xfrm>
            <a:off x="353474" y="268689"/>
            <a:ext cx="619542" cy="808165"/>
            <a:chOff x="6718575" y="2318625"/>
            <a:chExt cx="256950" cy="407375"/>
          </a:xfrm>
        </p:grpSpPr>
        <p:sp>
          <p:nvSpPr>
            <p:cNvPr id="141" name="Google Shape;141;p20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0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0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0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0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0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0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" name="Google Shape;149;p20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201074" y="1234725"/>
            <a:ext cx="7565451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5000"/>
              </a:lnSpc>
            </a:pPr>
            <a:r>
              <a:rPr lang="en-US" alt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vi-VN" sz="2200" dirty="0"/>
              <a:t>Cho các chất sau: hoa đào, hoa mai, con người, cây cỏ, quần áo…Hãy cho biết vật nào là nhân tạo?</a:t>
            </a:r>
            <a:endParaRPr lang="en-US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Google Shape;521;p54"/>
          <p:cNvSpPr/>
          <p:nvPr/>
        </p:nvSpPr>
        <p:spPr>
          <a:xfrm>
            <a:off x="1297089" y="2362254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A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6" name="Google Shape;533;p54"/>
          <p:cNvSpPr txBox="1"/>
          <p:nvPr/>
        </p:nvSpPr>
        <p:spPr>
          <a:xfrm>
            <a:off x="2039449" y="2286482"/>
            <a:ext cx="4331063" cy="61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ct val="135000"/>
              </a:lnSpc>
            </a:pPr>
            <a:r>
              <a:rPr lang="en-US" sz="2200" dirty="0" err="1"/>
              <a:t>Hoa</a:t>
            </a:r>
            <a:r>
              <a:rPr lang="en-US" sz="2200" dirty="0"/>
              <a:t> </a:t>
            </a:r>
            <a:r>
              <a:rPr lang="en-US" sz="2200" dirty="0" err="1"/>
              <a:t>đào</a:t>
            </a:r>
            <a:r>
              <a:rPr lang="en-US" sz="2200" dirty="0"/>
              <a:t>.</a:t>
            </a:r>
            <a:endParaRPr sz="2200" b="1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7" name="Google Shape;521;p54"/>
          <p:cNvSpPr/>
          <p:nvPr/>
        </p:nvSpPr>
        <p:spPr>
          <a:xfrm>
            <a:off x="1320535" y="4378478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D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8" name="Google Shape;533;p54"/>
          <p:cNvSpPr txBox="1"/>
          <p:nvPr/>
        </p:nvSpPr>
        <p:spPr>
          <a:xfrm>
            <a:off x="2039449" y="3092238"/>
            <a:ext cx="5700196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200"/>
              <a:t>Cây cỏ.</a:t>
            </a:r>
            <a:endParaRPr sz="2200" b="1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9" name="Google Shape;521;p54"/>
          <p:cNvSpPr/>
          <p:nvPr/>
        </p:nvSpPr>
        <p:spPr>
          <a:xfrm>
            <a:off x="1314766" y="3058888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B</a:t>
            </a:r>
          </a:p>
        </p:txBody>
      </p:sp>
      <p:sp>
        <p:nvSpPr>
          <p:cNvPr id="20" name="Google Shape;533;p54"/>
          <p:cNvSpPr txBox="1"/>
          <p:nvPr/>
        </p:nvSpPr>
        <p:spPr>
          <a:xfrm>
            <a:off x="2039449" y="4378478"/>
            <a:ext cx="6911610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200"/>
              <a:t>Tất cả đáp án trên.</a:t>
            </a:r>
            <a:endParaRPr sz="2200" b="1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21" name="Google Shape;521;p54"/>
          <p:cNvSpPr/>
          <p:nvPr/>
        </p:nvSpPr>
        <p:spPr>
          <a:xfrm>
            <a:off x="1314766" y="3739901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C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22" name="Google Shape;533;p54"/>
          <p:cNvSpPr txBox="1"/>
          <p:nvPr/>
        </p:nvSpPr>
        <p:spPr>
          <a:xfrm>
            <a:off x="2039449" y="3749201"/>
            <a:ext cx="3188136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ct val="135000"/>
              </a:lnSpc>
            </a:pPr>
            <a:r>
              <a:rPr lang="en-US" sz="2200"/>
              <a:t>Quần áo.</a:t>
            </a:r>
            <a:endParaRPr lang="en-US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1" grpId="1" animBg="1"/>
      <p:bldP spid="22" grpId="0"/>
      <p:bldP spid="2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319440-01D5-4CFC-4DCF-2DC5B5758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64" y="75221"/>
            <a:ext cx="8303472" cy="49930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FDD242-B5B5-AB3C-DC34-F45227A89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2129" y="0"/>
            <a:ext cx="9206129" cy="518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88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51B5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192278" y="373821"/>
            <a:ext cx="6711790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5000"/>
              </a:lnSpc>
            </a:pPr>
            <a:r>
              <a:rPr lang="en-US" alt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vi-VN" sz="2200" dirty="0"/>
              <a:t>Tính chất nào sau đây có thể quan sát được mà không cần đo hay làm thí nghiệm để biết?</a:t>
            </a:r>
            <a:endParaRPr lang="en-US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Google Shape;521;p54"/>
          <p:cNvSpPr/>
          <p:nvPr/>
        </p:nvSpPr>
        <p:spPr>
          <a:xfrm>
            <a:off x="1229422" y="1670304"/>
            <a:ext cx="548700" cy="566419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A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7" name="Google Shape;533;p54"/>
          <p:cNvSpPr txBox="1"/>
          <p:nvPr/>
        </p:nvSpPr>
        <p:spPr>
          <a:xfrm>
            <a:off x="1954105" y="1619148"/>
            <a:ext cx="4331063" cy="61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ct val="135000"/>
              </a:lnSpc>
            </a:pPr>
            <a:r>
              <a:rPr lang="vi-VN" sz="2200" dirty="0"/>
              <a:t>Tính tan trong nước</a:t>
            </a:r>
            <a:r>
              <a:rPr lang="en-US" sz="2200" dirty="0"/>
              <a:t>.</a:t>
            </a:r>
            <a:endParaRPr sz="2200" b="1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8" name="Google Shape;521;p54"/>
          <p:cNvSpPr/>
          <p:nvPr/>
        </p:nvSpPr>
        <p:spPr>
          <a:xfrm>
            <a:off x="1211745" y="3828577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D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9" name="Google Shape;533;p54"/>
          <p:cNvSpPr txBox="1"/>
          <p:nvPr/>
        </p:nvSpPr>
        <p:spPr>
          <a:xfrm>
            <a:off x="1954105" y="2424904"/>
            <a:ext cx="5700196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200" dirty="0" err="1"/>
              <a:t>Khối</a:t>
            </a:r>
            <a:r>
              <a:rPr lang="en-US" sz="2200" dirty="0"/>
              <a:t> </a:t>
            </a:r>
            <a:r>
              <a:rPr lang="en-US" sz="2200" dirty="0" err="1"/>
              <a:t>lượng</a:t>
            </a:r>
            <a:r>
              <a:rPr lang="en-US" sz="2200" dirty="0"/>
              <a:t> </a:t>
            </a:r>
            <a:r>
              <a:rPr lang="en-US" sz="2200" dirty="0" err="1"/>
              <a:t>riêng</a:t>
            </a:r>
            <a:r>
              <a:rPr lang="en-US" sz="2200" dirty="0"/>
              <a:t>.</a:t>
            </a:r>
            <a:endParaRPr sz="2200" b="1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20" name="Google Shape;533;p54"/>
          <p:cNvSpPr txBox="1"/>
          <p:nvPr/>
        </p:nvSpPr>
        <p:spPr>
          <a:xfrm>
            <a:off x="1905967" y="3871183"/>
            <a:ext cx="6911610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200" dirty="0" err="1"/>
              <a:t>Nhiệt</a:t>
            </a:r>
            <a:r>
              <a:rPr lang="en-US" sz="2200" dirty="0"/>
              <a:t> </a:t>
            </a:r>
            <a:r>
              <a:rPr lang="en-US" sz="2200" dirty="0" err="1"/>
              <a:t>độ</a:t>
            </a:r>
            <a:r>
              <a:rPr lang="en-US" sz="2200" dirty="0"/>
              <a:t> </a:t>
            </a:r>
            <a:r>
              <a:rPr lang="en-US" sz="2200" dirty="0" err="1"/>
              <a:t>nóng</a:t>
            </a:r>
            <a:r>
              <a:rPr lang="en-US" sz="2200" dirty="0"/>
              <a:t> </a:t>
            </a:r>
            <a:r>
              <a:rPr lang="en-US" sz="2200" dirty="0" err="1"/>
              <a:t>chảy</a:t>
            </a:r>
            <a:r>
              <a:rPr lang="en-US" sz="2200" dirty="0"/>
              <a:t>.</a:t>
            </a:r>
            <a:endParaRPr sz="2200" b="1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21" name="Google Shape;521;p54"/>
          <p:cNvSpPr/>
          <p:nvPr/>
        </p:nvSpPr>
        <p:spPr>
          <a:xfrm>
            <a:off x="1229422" y="3115899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C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22" name="Google Shape;533;p54"/>
          <p:cNvSpPr txBox="1"/>
          <p:nvPr/>
        </p:nvSpPr>
        <p:spPr>
          <a:xfrm>
            <a:off x="1954105" y="3115217"/>
            <a:ext cx="3188136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ct val="135000"/>
              </a:lnSpc>
            </a:pPr>
            <a:r>
              <a:rPr lang="en-US" sz="2200" dirty="0" err="1"/>
              <a:t>Màu</a:t>
            </a:r>
            <a:r>
              <a:rPr lang="en-US" sz="2200" dirty="0"/>
              <a:t> </a:t>
            </a:r>
            <a:r>
              <a:rPr lang="en-US" sz="2200" dirty="0" err="1"/>
              <a:t>sắc</a:t>
            </a:r>
            <a:r>
              <a:rPr lang="en-US" sz="2200" dirty="0"/>
              <a:t>.</a:t>
            </a:r>
            <a:endParaRPr lang="en-US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Google Shape;521;p54"/>
          <p:cNvSpPr/>
          <p:nvPr/>
        </p:nvSpPr>
        <p:spPr>
          <a:xfrm>
            <a:off x="1211745" y="2384807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B</a:t>
            </a:r>
          </a:p>
        </p:txBody>
      </p:sp>
      <p:sp>
        <p:nvSpPr>
          <p:cNvPr id="12" name="Google Shape;533;p54">
            <a:extLst>
              <a:ext uri="{FF2B5EF4-FFF2-40B4-BE49-F238E27FC236}">
                <a16:creationId xmlns:a16="http://schemas.microsoft.com/office/drawing/2014/main" id="{F740CF25-EBD3-414C-9CCB-439FE643C059}"/>
              </a:ext>
            </a:extLst>
          </p:cNvPr>
          <p:cNvSpPr txBox="1"/>
          <p:nvPr/>
        </p:nvSpPr>
        <p:spPr>
          <a:xfrm>
            <a:off x="1486095" y="4235392"/>
            <a:ext cx="6911610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endParaRPr sz="2200" b="1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  <p:bldP spid="18" grpId="0" animBg="1"/>
      <p:bldP spid="19" grpId="0"/>
      <p:bldP spid="20" grpId="0"/>
      <p:bldP spid="21" grpId="0" animBg="1"/>
      <p:bldP spid="21" grpId="1" animBg="1"/>
      <p:bldP spid="22" grpId="0"/>
      <p:bldP spid="22" grpId="1"/>
      <p:bldP spid="23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3B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1" name="Google Shape;60;p12"/>
          <p:cNvSpPr txBox="1">
            <a:spLocks/>
          </p:cNvSpPr>
          <p:nvPr/>
        </p:nvSpPr>
        <p:spPr>
          <a:xfrm>
            <a:off x="285178" y="3117270"/>
            <a:ext cx="7248675" cy="1608675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35000"/>
              </a:lnSpc>
            </a:pPr>
            <a:r>
              <a:rPr lang="en-US" sz="3600" dirty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9: SỰ ĐA DẠNG CỦA </a:t>
            </a:r>
            <a:r>
              <a:rPr lang="en-US" sz="3600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CHẤT </a:t>
            </a:r>
            <a:endParaRPr lang="en-US" sz="3600" dirty="0">
              <a:ln w="9525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588" y="300085"/>
            <a:ext cx="4869854" cy="294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4336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174195" y="249043"/>
            <a:ext cx="6665517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5000"/>
              </a:lnSpc>
            </a:pPr>
            <a:r>
              <a:rPr lang="en-US" altLang="en-US" sz="2200" b="1">
                <a:latin typeface="Arial" panose="020B0604020202020204" pitchFamily="34" charset="0"/>
                <a:cs typeface="Arial" panose="020B0604020202020204" pitchFamily="34" charset="0"/>
              </a:rPr>
              <a:t>Câu 3: </a:t>
            </a:r>
            <a:r>
              <a:rPr lang="vi-VN" sz="2200"/>
              <a:t> Sắt được dùng để chế tạo ra vật thể nào dưới đây:</a:t>
            </a:r>
            <a:endParaRPr lang="en-US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Google Shape;521;p54"/>
          <p:cNvSpPr/>
          <p:nvPr/>
        </p:nvSpPr>
        <p:spPr>
          <a:xfrm>
            <a:off x="1046542" y="1729444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A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6" name="Google Shape;533;p54"/>
          <p:cNvSpPr txBox="1"/>
          <p:nvPr/>
        </p:nvSpPr>
        <p:spPr>
          <a:xfrm>
            <a:off x="1771225" y="1643532"/>
            <a:ext cx="4136935" cy="61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ct val="135000"/>
              </a:lnSpc>
            </a:pPr>
            <a:r>
              <a:rPr lang="en-US" sz="2200"/>
              <a:t>Cầu, máy móc, bóng đèn.</a:t>
            </a:r>
            <a:endParaRPr sz="2200" b="1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7" name="Google Shape;521;p54"/>
          <p:cNvSpPr/>
          <p:nvPr/>
        </p:nvSpPr>
        <p:spPr>
          <a:xfrm>
            <a:off x="1046542" y="3849516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D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8" name="Google Shape;533;p54"/>
          <p:cNvSpPr txBox="1"/>
          <p:nvPr/>
        </p:nvSpPr>
        <p:spPr>
          <a:xfrm>
            <a:off x="1771225" y="2449288"/>
            <a:ext cx="5444700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vi-VN" sz="2200"/>
              <a:t>Cốc, chai, lưỡi dao</a:t>
            </a:r>
            <a:r>
              <a:rPr lang="en-US" sz="2200"/>
              <a:t>.</a:t>
            </a:r>
            <a:endParaRPr sz="2200" b="1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9" name="Google Shape;521;p54"/>
          <p:cNvSpPr/>
          <p:nvPr/>
        </p:nvSpPr>
        <p:spPr>
          <a:xfrm>
            <a:off x="1046542" y="2449288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B</a:t>
            </a:r>
          </a:p>
        </p:txBody>
      </p:sp>
      <p:sp>
        <p:nvSpPr>
          <p:cNvPr id="20" name="Google Shape;533;p54"/>
          <p:cNvSpPr txBox="1"/>
          <p:nvPr/>
        </p:nvSpPr>
        <p:spPr>
          <a:xfrm>
            <a:off x="1765456" y="3849516"/>
            <a:ext cx="6601816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vi-VN" sz="2200"/>
              <a:t>Cầu, máy móc, lưỡi dao</a:t>
            </a:r>
            <a:r>
              <a:rPr lang="en-US" sz="2200"/>
              <a:t>.</a:t>
            </a:r>
            <a:endParaRPr sz="2200" b="1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21" name="Google Shape;521;p54"/>
          <p:cNvSpPr/>
          <p:nvPr/>
        </p:nvSpPr>
        <p:spPr>
          <a:xfrm>
            <a:off x="1046542" y="3130301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C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22" name="Google Shape;533;p54"/>
          <p:cNvSpPr txBox="1"/>
          <p:nvPr/>
        </p:nvSpPr>
        <p:spPr>
          <a:xfrm>
            <a:off x="1771225" y="3139601"/>
            <a:ext cx="3045236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ct val="135000"/>
              </a:lnSpc>
            </a:pPr>
            <a:r>
              <a:rPr lang="en-US" sz="2200"/>
              <a:t>Cốc, cầu, chai.</a:t>
            </a:r>
            <a:endParaRPr lang="en-US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11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/>
      <p:bldP spid="17" grpId="0" animBg="1"/>
      <p:bldP spid="17" grpId="1" animBg="1"/>
      <p:bldP spid="18" grpId="0"/>
      <p:bldP spid="19" grpId="0" animBg="1"/>
      <p:bldP spid="20" grpId="0"/>
      <p:bldP spid="20" grpId="1"/>
      <p:bldP spid="21" grpId="0" animBg="1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E11BD-DF1E-4243-8AD5-E491F4E06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z="3600" dirty="0">
                <a:solidFill>
                  <a:srgbClr val="002060"/>
                </a:solidFill>
                <a:latin typeface="+mj-lt"/>
              </a:rPr>
              <a:t>I. Chất quanh ta</a:t>
            </a:r>
            <a:endParaRPr lang="en-US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2646D-5D70-441E-8063-74B2A525E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4073" y="1569028"/>
            <a:ext cx="7564581" cy="1361211"/>
          </a:xfrm>
        </p:spPr>
        <p:txBody>
          <a:bodyPr/>
          <a:lstStyle/>
          <a:p>
            <a:pPr marL="101600" indent="0">
              <a:buNone/>
            </a:pPr>
            <a:r>
              <a:rPr lang="vi-VN" sz="3200" b="1" dirty="0">
                <a:solidFill>
                  <a:srgbClr val="0070C0"/>
                </a:solidFill>
                <a:latin typeface="+mj-lt"/>
              </a:rPr>
              <a:t>- Vật thể là những vật có hình dạng cụ thể và tồn tại xung quanh chúng </a:t>
            </a:r>
            <a:r>
              <a:rPr lang="vi-VN" sz="3200" b="1" dirty="0" smtClean="0">
                <a:solidFill>
                  <a:srgbClr val="0070C0"/>
                </a:solidFill>
                <a:latin typeface="+mj-lt"/>
              </a:rPr>
              <a:t>ta</a:t>
            </a:r>
            <a:endParaRPr lang="vi-VN" sz="32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BE94F1-A863-46DD-A412-778D02295D7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5" name="TextBox 4"/>
          <p:cNvSpPr txBox="1"/>
          <p:nvPr/>
        </p:nvSpPr>
        <p:spPr>
          <a:xfrm>
            <a:off x="446809" y="2795146"/>
            <a:ext cx="74606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- Các vật thể được tạo thành từ một hoặc nhiều chất khác nhau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.</a:t>
            </a:r>
            <a:endParaRPr lang="vi-VN" sz="3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33125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3E310-814C-4F03-90C4-E87CAA15C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B83A9-46F0-47F6-A3E2-C7ABF9D5B9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58AD51-6E71-4B9C-9CB4-073E6872F8E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848A7C4-5328-4D0C-B9E5-34AB8BDE0C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9457507"/>
              </p:ext>
            </p:extLst>
          </p:nvPr>
        </p:nvGraphicFramePr>
        <p:xfrm>
          <a:off x="460743" y="539750"/>
          <a:ext cx="732228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6744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tx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 txBox="1">
            <a:spLocks noGrp="1" noChangeArrowheads="1"/>
          </p:cNvSpPr>
          <p:nvPr/>
        </p:nvSpPr>
        <p:spPr bwMode="auto">
          <a:xfrm>
            <a:off x="4286250" y="4879181"/>
            <a:ext cx="628650" cy="19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77C3FFD2-126E-45F7-8FDB-7B9B84DB8D0C}" type="slidenum">
              <a:rPr lang="en-US" altLang="en-US" sz="750">
                <a:latin typeface="Times New Roman" panose="02020603050405020304" pitchFamily="18" charset="0"/>
              </a:rPr>
              <a:pPr algn="ctr" eaLnBrk="1" hangingPunct="1"/>
              <a:t>5</a:t>
            </a:fld>
            <a:endParaRPr lang="en-US" altLang="en-US" sz="750">
              <a:latin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18" y="155864"/>
            <a:ext cx="8104909" cy="472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70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tx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 txBox="1">
            <a:spLocks noGrp="1" noChangeArrowheads="1"/>
          </p:cNvSpPr>
          <p:nvPr/>
        </p:nvSpPr>
        <p:spPr bwMode="auto">
          <a:xfrm>
            <a:off x="4286250" y="4879181"/>
            <a:ext cx="628650" cy="19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77C3FFD2-126E-45F7-8FDB-7B9B84DB8D0C}" type="slidenum">
              <a:rPr lang="en-US" altLang="en-US" sz="750">
                <a:latin typeface="Times New Roman" panose="02020603050405020304" pitchFamily="18" charset="0"/>
              </a:rPr>
              <a:pPr algn="ctr" eaLnBrk="1" hangingPunct="1"/>
              <a:t>6</a:t>
            </a:fld>
            <a:endParaRPr lang="en-US" altLang="en-US" sz="750">
              <a:latin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082940"/>
              </p:ext>
            </p:extLst>
          </p:nvPr>
        </p:nvGraphicFramePr>
        <p:xfrm>
          <a:off x="375104" y="357176"/>
          <a:ext cx="8324117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1029">
                  <a:extLst>
                    <a:ext uri="{9D8B030D-6E8A-4147-A177-3AD203B41FA5}">
                      <a16:colId xmlns:a16="http://schemas.microsoft.com/office/drawing/2014/main" val="700404516"/>
                    </a:ext>
                  </a:extLst>
                </a:gridCol>
                <a:gridCol w="2033436">
                  <a:extLst>
                    <a:ext uri="{9D8B030D-6E8A-4147-A177-3AD203B41FA5}">
                      <a16:colId xmlns:a16="http://schemas.microsoft.com/office/drawing/2014/main" val="608134307"/>
                    </a:ext>
                  </a:extLst>
                </a:gridCol>
                <a:gridCol w="2128623">
                  <a:extLst>
                    <a:ext uri="{9D8B030D-6E8A-4147-A177-3AD203B41FA5}">
                      <a16:colId xmlns:a16="http://schemas.microsoft.com/office/drawing/2014/main" val="721148909"/>
                    </a:ext>
                  </a:extLst>
                </a:gridCol>
                <a:gridCol w="2081029">
                  <a:extLst>
                    <a:ext uri="{9D8B030D-6E8A-4147-A177-3AD203B41FA5}">
                      <a16:colId xmlns:a16="http://schemas.microsoft.com/office/drawing/2014/main" val="85561761"/>
                    </a:ext>
                  </a:extLst>
                </a:gridCol>
              </a:tblGrid>
              <a:tr h="10477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200" dirty="0"/>
                        <a:t>Vật</a:t>
                      </a:r>
                      <a:r>
                        <a:rPr lang="en-GB" sz="2200" baseline="0" dirty="0"/>
                        <a:t> thể tự nhiên</a:t>
                      </a:r>
                      <a:endParaRPr lang="en-US" sz="2200" dirty="0"/>
                    </a:p>
                    <a:p>
                      <a:pPr algn="ctr"/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200"/>
                        <a:t>Vật</a:t>
                      </a:r>
                      <a:r>
                        <a:rPr lang="en-GB" sz="2200" baseline="0"/>
                        <a:t> thể nhân tạo</a:t>
                      </a:r>
                      <a:endParaRPr lang="en-US" sz="2200"/>
                    </a:p>
                    <a:p>
                      <a:pPr algn="ctr"/>
                      <a:endParaRPr lang="en-US" sz="2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200"/>
                        <a:t>Vật</a:t>
                      </a:r>
                      <a:r>
                        <a:rPr lang="en-GB" sz="2200" baseline="0"/>
                        <a:t> sống</a:t>
                      </a:r>
                      <a:endParaRPr lang="en-US" sz="2200"/>
                    </a:p>
                    <a:p>
                      <a:pPr algn="ctr"/>
                      <a:endParaRPr lang="en-US" sz="2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200"/>
                        <a:t>Vật</a:t>
                      </a:r>
                      <a:r>
                        <a:rPr lang="en-GB" sz="2200" baseline="0"/>
                        <a:t> không sống</a:t>
                      </a:r>
                      <a:endParaRPr lang="en-US" sz="2200"/>
                    </a:p>
                    <a:p>
                      <a:pPr algn="ctr"/>
                      <a:endParaRPr lang="en-US" sz="2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3151577"/>
                  </a:ext>
                </a:extLst>
              </a:tr>
              <a:tr h="2968562">
                <a:tc>
                  <a:txBody>
                    <a:bodyPr/>
                    <a:lstStyle/>
                    <a:p>
                      <a:endParaRPr lang="en-GB" sz="2200"/>
                    </a:p>
                    <a:p>
                      <a:endParaRPr lang="en-GB" sz="2200"/>
                    </a:p>
                    <a:p>
                      <a:endParaRPr lang="en-GB" sz="2200"/>
                    </a:p>
                    <a:p>
                      <a:endParaRPr lang="en-GB" sz="2200"/>
                    </a:p>
                    <a:p>
                      <a:endParaRPr lang="en-GB" sz="2200"/>
                    </a:p>
                    <a:p>
                      <a:endParaRPr lang="en-GB" sz="2200"/>
                    </a:p>
                    <a:p>
                      <a:endParaRPr lang="en-GB" sz="2200"/>
                    </a:p>
                    <a:p>
                      <a:endParaRPr lang="en-GB" sz="2200"/>
                    </a:p>
                    <a:p>
                      <a:endParaRPr lang="en-GB" sz="2200"/>
                    </a:p>
                    <a:p>
                      <a:endParaRPr lang="en-GB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32298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29578" y="1592359"/>
            <a:ext cx="1840523" cy="1895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Núi đá vôi</a:t>
            </a:r>
          </a:p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Con sư tử</a:t>
            </a:r>
          </a:p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Cây cao su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70101" y="1530544"/>
            <a:ext cx="2139553" cy="339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Bánh mì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Cầu Long Biên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Chai (cốc) nước ngọt có gas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28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 txBox="1">
            <a:spLocks noGrp="1" noChangeArrowheads="1"/>
          </p:cNvSpPr>
          <p:nvPr/>
        </p:nvSpPr>
        <p:spPr bwMode="auto">
          <a:xfrm>
            <a:off x="4286250" y="4879181"/>
            <a:ext cx="628650" cy="19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77C3FFD2-126E-45F7-8FDB-7B9B84DB8D0C}" type="slidenum">
              <a:rPr lang="en-US" altLang="en-US" sz="750">
                <a:latin typeface="Times New Roman" panose="02020603050405020304" pitchFamily="18" charset="0"/>
              </a:rPr>
              <a:pPr algn="ctr" eaLnBrk="1" hangingPunct="1"/>
              <a:t>7</a:t>
            </a:fld>
            <a:endParaRPr lang="en-US" altLang="en-US" sz="750">
              <a:latin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18" y="155864"/>
            <a:ext cx="8104909" cy="472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00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 txBox="1">
            <a:spLocks noGrp="1" noChangeArrowheads="1"/>
          </p:cNvSpPr>
          <p:nvPr/>
        </p:nvSpPr>
        <p:spPr bwMode="auto">
          <a:xfrm>
            <a:off x="4286250" y="4879181"/>
            <a:ext cx="628650" cy="19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77C3FFD2-126E-45F7-8FDB-7B9B84DB8D0C}" type="slidenum">
              <a:rPr lang="en-US" altLang="en-US" sz="750">
                <a:latin typeface="Times New Roman" panose="02020603050405020304" pitchFamily="18" charset="0"/>
              </a:rPr>
              <a:pPr algn="ctr" eaLnBrk="1" hangingPunct="1"/>
              <a:t>8</a:t>
            </a:fld>
            <a:endParaRPr lang="en-US" altLang="en-US" sz="750">
              <a:latin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76016"/>
              </p:ext>
            </p:extLst>
          </p:nvPr>
        </p:nvGraphicFramePr>
        <p:xfrm>
          <a:off x="375104" y="357176"/>
          <a:ext cx="8324117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1029">
                  <a:extLst>
                    <a:ext uri="{9D8B030D-6E8A-4147-A177-3AD203B41FA5}">
                      <a16:colId xmlns:a16="http://schemas.microsoft.com/office/drawing/2014/main" val="700404516"/>
                    </a:ext>
                  </a:extLst>
                </a:gridCol>
                <a:gridCol w="2033436">
                  <a:extLst>
                    <a:ext uri="{9D8B030D-6E8A-4147-A177-3AD203B41FA5}">
                      <a16:colId xmlns:a16="http://schemas.microsoft.com/office/drawing/2014/main" val="608134307"/>
                    </a:ext>
                  </a:extLst>
                </a:gridCol>
                <a:gridCol w="1911231">
                  <a:extLst>
                    <a:ext uri="{9D8B030D-6E8A-4147-A177-3AD203B41FA5}">
                      <a16:colId xmlns:a16="http://schemas.microsoft.com/office/drawing/2014/main" val="721148909"/>
                    </a:ext>
                  </a:extLst>
                </a:gridCol>
                <a:gridCol w="2298421">
                  <a:extLst>
                    <a:ext uri="{9D8B030D-6E8A-4147-A177-3AD203B41FA5}">
                      <a16:colId xmlns:a16="http://schemas.microsoft.com/office/drawing/2014/main" val="85561761"/>
                    </a:ext>
                  </a:extLst>
                </a:gridCol>
              </a:tblGrid>
              <a:tr h="10477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200" dirty="0"/>
                        <a:t>Vật</a:t>
                      </a:r>
                      <a:r>
                        <a:rPr lang="en-GB" sz="2200" baseline="0" dirty="0"/>
                        <a:t> thể tự nhiên</a:t>
                      </a:r>
                      <a:endParaRPr lang="en-US" sz="2200" dirty="0"/>
                    </a:p>
                    <a:p>
                      <a:pPr algn="ctr"/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200"/>
                        <a:t>Vật</a:t>
                      </a:r>
                      <a:r>
                        <a:rPr lang="en-GB" sz="2200" baseline="0"/>
                        <a:t> thể nhân tạo</a:t>
                      </a:r>
                      <a:endParaRPr lang="en-US" sz="2200"/>
                    </a:p>
                    <a:p>
                      <a:pPr algn="ctr"/>
                      <a:endParaRPr lang="en-US" sz="2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200"/>
                        <a:t>Vật</a:t>
                      </a:r>
                      <a:r>
                        <a:rPr lang="en-GB" sz="2200" baseline="0"/>
                        <a:t> sống</a:t>
                      </a:r>
                      <a:endParaRPr lang="en-US" sz="2200"/>
                    </a:p>
                    <a:p>
                      <a:pPr algn="ctr"/>
                      <a:endParaRPr lang="en-US" sz="2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200"/>
                        <a:t>Vật</a:t>
                      </a:r>
                      <a:r>
                        <a:rPr lang="en-GB" sz="2200" baseline="0"/>
                        <a:t> không sống</a:t>
                      </a:r>
                      <a:endParaRPr lang="en-US" sz="2200"/>
                    </a:p>
                    <a:p>
                      <a:pPr algn="ctr"/>
                      <a:endParaRPr lang="en-US" sz="2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3151577"/>
                  </a:ext>
                </a:extLst>
              </a:tr>
              <a:tr h="2968562">
                <a:tc>
                  <a:txBody>
                    <a:bodyPr/>
                    <a:lstStyle/>
                    <a:p>
                      <a:endParaRPr lang="en-GB" sz="2200"/>
                    </a:p>
                    <a:p>
                      <a:endParaRPr lang="en-GB" sz="2200"/>
                    </a:p>
                    <a:p>
                      <a:endParaRPr lang="en-GB" sz="2200"/>
                    </a:p>
                    <a:p>
                      <a:endParaRPr lang="en-GB" sz="2200"/>
                    </a:p>
                    <a:p>
                      <a:endParaRPr lang="en-GB" sz="2200"/>
                    </a:p>
                    <a:p>
                      <a:endParaRPr lang="en-GB" sz="2200"/>
                    </a:p>
                    <a:p>
                      <a:endParaRPr lang="en-GB" sz="2200"/>
                    </a:p>
                    <a:p>
                      <a:endParaRPr lang="en-GB" sz="2200"/>
                    </a:p>
                    <a:p>
                      <a:endParaRPr lang="en-GB" sz="2200"/>
                    </a:p>
                    <a:p>
                      <a:endParaRPr lang="en-GB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32298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29578" y="1592359"/>
            <a:ext cx="1840523" cy="1895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Núi đá vôi</a:t>
            </a:r>
          </a:p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Con sư tử</a:t>
            </a:r>
          </a:p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Cây cao su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70101" y="1530544"/>
            <a:ext cx="2139553" cy="339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Bánh mì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Cầu Long Biên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Chai (cốc) nước ngọt có gas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82046" y="1550718"/>
            <a:ext cx="1861407" cy="1190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Cây cao su 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Con sư tử.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50177" y="1448186"/>
            <a:ext cx="2606787" cy="3545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Núi đá vôi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Bánh mì</a:t>
            </a:r>
          </a:p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Cầu Long Biên,</a:t>
            </a:r>
          </a:p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Chai (cốc) nước ngọt có gas</a:t>
            </a:r>
            <a:endParaRPr lang="en-US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91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722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6" name="Cloud 15"/>
          <p:cNvSpPr/>
          <p:nvPr/>
        </p:nvSpPr>
        <p:spPr>
          <a:xfrm>
            <a:off x="1792868" y="233801"/>
            <a:ext cx="4900246" cy="159500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56338" y="457492"/>
            <a:ext cx="4336776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kể ra một số chất có trong vật thể mà em biết?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 descr="Những icon đẹp cute, đáng yêu, dí dỏm nhấ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82" y="1393583"/>
            <a:ext cx="1554962" cy="134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lowchart: Alternate Process 18"/>
          <p:cNvSpPr/>
          <p:nvPr/>
        </p:nvSpPr>
        <p:spPr>
          <a:xfrm>
            <a:off x="2273514" y="2431166"/>
            <a:ext cx="5006064" cy="2515485"/>
          </a:xfrm>
          <a:prstGeom prst="flowChartAlternateProcess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497015" y="2533860"/>
            <a:ext cx="500606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Con sư tử: protein, lipid, nước,...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Cây cao su: mủ cao su, nước.... 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Bánh mì: tinh bột, bột nở,...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Cầu Long Biên: sắt,...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51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theme/theme1.xml><?xml version="1.0" encoding="utf-8"?>
<a:theme xmlns:a="http://schemas.openxmlformats.org/drawingml/2006/main" name="Arviragus template">
  <a:themeElements>
    <a:clrScheme name="Custom 347">
      <a:dk1>
        <a:srgbClr val="666666"/>
      </a:dk1>
      <a:lt1>
        <a:srgbClr val="FFFFFF"/>
      </a:lt1>
      <a:dk2>
        <a:srgbClr val="999999"/>
      </a:dk2>
      <a:lt2>
        <a:srgbClr val="FFFFFF"/>
      </a:lt2>
      <a:accent1>
        <a:srgbClr val="8BC34A"/>
      </a:accent1>
      <a:accent2>
        <a:srgbClr val="00BCD4"/>
      </a:accent2>
      <a:accent3>
        <a:srgbClr val="9C27B0"/>
      </a:accent3>
      <a:accent4>
        <a:srgbClr val="E91E63"/>
      </a:accent4>
      <a:accent5>
        <a:srgbClr val="FF9800"/>
      </a:accent5>
      <a:accent6>
        <a:srgbClr val="FFEB3B"/>
      </a:accent6>
      <a:hlink>
        <a:srgbClr val="2196F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648</Words>
  <Application>Microsoft Office PowerPoint</Application>
  <PresentationFormat>On-screen Show (16:9)</PresentationFormat>
  <Paragraphs>128</Paragraphs>
  <Slides>20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Karla</vt:lpstr>
      <vt:lpstr>Arial</vt:lpstr>
      <vt:lpstr>Times New Roman</vt:lpstr>
      <vt:lpstr>Time</vt:lpstr>
      <vt:lpstr>Muli</vt:lpstr>
      <vt:lpstr>Calibri</vt:lpstr>
      <vt:lpstr>Montserrat</vt:lpstr>
      <vt:lpstr>Arviragus template</vt:lpstr>
      <vt:lpstr>CHƯƠNG II CHẤT QUANH TA (28)</vt:lpstr>
      <vt:lpstr>PowerPoint Presentation</vt:lpstr>
      <vt:lpstr>I. Chất quanh 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KIỂM TRA BÀI CŨ</vt:lpstr>
      <vt:lpstr>PowerPoint Presentation</vt:lpstr>
      <vt:lpstr>PowerPoint Presentation</vt:lpstr>
      <vt:lpstr>Tính chất hóa học</vt:lpstr>
      <vt:lpstr>1. Sự biến đổi tạo ra chất mới là tính chất vật lí hay tính chất hóa học?</vt:lpstr>
      <vt:lpstr>PowerPoint Presentation</vt:lpstr>
      <vt:lpstr>* Tính chất hóa học</vt:lpstr>
      <vt:lpstr>LUYỆN TẬP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CHƯƠNG II CHẤT QUANH TA</dc:title>
  <dc:creator>tailieugiaovien.edu.vn</dc:creator>
  <cp:lastModifiedBy>PC</cp:lastModifiedBy>
  <cp:revision>31</cp:revision>
  <dcterms:modified xsi:type="dcterms:W3CDTF">2025-09-14T13:32:19Z</dcterms:modified>
</cp:coreProperties>
</file>