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9" r:id="rId3"/>
    <p:sldId id="382" r:id="rId4"/>
    <p:sldId id="316" r:id="rId5"/>
    <p:sldId id="260" r:id="rId6"/>
    <p:sldId id="330" r:id="rId7"/>
    <p:sldId id="368" r:id="rId8"/>
    <p:sldId id="524" r:id="rId9"/>
    <p:sldId id="525" r:id="rId10"/>
    <p:sldId id="318" r:id="rId11"/>
    <p:sldId id="324" r:id="rId12"/>
    <p:sldId id="526" r:id="rId13"/>
    <p:sldId id="527" r:id="rId14"/>
    <p:sldId id="366" r:id="rId15"/>
    <p:sldId id="528" r:id="rId16"/>
    <p:sldId id="323" r:id="rId17"/>
    <p:sldId id="365" r:id="rId18"/>
    <p:sldId id="529" r:id="rId19"/>
    <p:sldId id="53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95B"/>
    <a:srgbClr val="919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862F0-8627-4137-B36C-E4C542F94B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01DFF51-256F-4813-8CB7-28BAFC405406}">
      <dgm:prSet phldrT="[Text]" custT="1"/>
      <dgm:spPr/>
      <dgm:t>
        <a:bodyPr/>
        <a:lstStyle/>
        <a:p>
          <a:r>
            <a:rPr lang="en-US" sz="2800" b="1" i="1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</a:t>
          </a:r>
          <a:r>
            <a:rPr lang="vi-VN" sz="2800" b="1" i="1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ịnh hướng một số nội dung khi trình bày bài nói</a:t>
          </a:r>
          <a:endParaRPr lang="en-US" sz="2800" b="1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0A4791-1355-4A3C-8765-B1D84B6392F4}" type="parTrans" cxnId="{E1CB2D87-E9EE-4479-A2A0-B5FD751B1D23}">
      <dgm:prSet/>
      <dgm:spPr/>
      <dgm:t>
        <a:bodyPr/>
        <a:lstStyle/>
        <a:p>
          <a:endParaRPr lang="en-US" sz="24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0F5F7-5790-4DF4-AFAD-5D50C4B82CB5}" type="sibTrans" cxnId="{E1CB2D87-E9EE-4479-A2A0-B5FD751B1D23}">
      <dgm:prSet/>
      <dgm:spPr/>
      <dgm:t>
        <a:bodyPr/>
        <a:lstStyle/>
        <a:p>
          <a:endParaRPr lang="en-US" sz="24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3B4906-9D25-47C0-883A-DA5DE340D553}">
      <dgm:prSet phldrT="[Text]" custT="1"/>
      <dgm:spPr/>
      <dgm:t>
        <a:bodyPr/>
        <a:lstStyle/>
        <a:p>
          <a:r>
            <a:rPr lang="en-US" sz="24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 điều hành nhắc lại đề tài, nêu định hướng và mục đích thảo luận.</a:t>
          </a:r>
        </a:p>
      </dgm:t>
    </dgm:pt>
    <dgm:pt modelId="{167D7383-412D-4F7A-B541-D708119E1D15}" type="parTrans" cxnId="{4B2AAF50-3AE3-430B-9A2B-EC9F1254F2D4}">
      <dgm:prSet custT="1"/>
      <dgm:spPr/>
      <dgm:t>
        <a:bodyPr/>
        <a:lstStyle/>
        <a:p>
          <a:endParaRPr lang="en-US" sz="24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8B092-CABA-4175-900D-6B09324F69AF}" type="sibTrans" cxnId="{4B2AAF50-3AE3-430B-9A2B-EC9F1254F2D4}">
      <dgm:prSet/>
      <dgm:spPr/>
      <dgm:t>
        <a:bodyPr/>
        <a:lstStyle/>
        <a:p>
          <a:endParaRPr lang="en-US" sz="24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267AC-373B-4E02-97BB-6B265BC62E67}">
      <dgm:prSet phldrT="[Text]" custT="1"/>
      <dgm:spPr/>
      <dgm:t>
        <a:bodyPr/>
        <a:lstStyle/>
        <a:p>
          <a:r>
            <a:rPr lang="vi-VN" sz="24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 định hướng của người điều hành, các thành viên trong lớp lần lượt phát biểu ý kiến.</a:t>
          </a:r>
          <a:endParaRPr lang="en-US" sz="24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878D57-67F9-4709-A41E-B9B136ECFB05}" type="parTrans" cxnId="{AE78C3FB-15E9-4C34-A2E1-E605CE76D1CF}">
      <dgm:prSet custT="1"/>
      <dgm:spPr/>
      <dgm:t>
        <a:bodyPr/>
        <a:lstStyle/>
        <a:p>
          <a:endParaRPr lang="en-US" sz="24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EF9B6-9326-4AD0-AD0F-D2EC4AA75FF8}" type="sibTrans" cxnId="{AE78C3FB-15E9-4C34-A2E1-E605CE76D1CF}">
      <dgm:prSet/>
      <dgm:spPr/>
      <dgm:t>
        <a:bodyPr/>
        <a:lstStyle/>
        <a:p>
          <a:endParaRPr lang="en-US" sz="24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CAA58E-4559-409C-B6C7-F2BEDCDC6EE6}">
      <dgm:prSet custT="1"/>
      <dgm:spPr/>
      <dgm:t>
        <a:bodyPr/>
        <a:lstStyle/>
        <a:p>
          <a:r>
            <a:rPr lang="en-US" sz="24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 phát biểu sau có thể bàn luận về vấn đề theo góc nhìn riêng, tán thành hay phản đối ý kiến của người phát biểu trước, trên cơ sở đó, khẳng định quan điểm của mình.</a:t>
          </a:r>
        </a:p>
      </dgm:t>
    </dgm:pt>
    <dgm:pt modelId="{B9559785-5918-4EB9-8C10-7B4D4B67DC03}" type="parTrans" cxnId="{383073F6-D9C8-4469-9F4A-F740BAD0D4CE}">
      <dgm:prSet custT="1"/>
      <dgm:spPr/>
      <dgm:t>
        <a:bodyPr/>
        <a:lstStyle/>
        <a:p>
          <a:endParaRPr lang="en-US" sz="24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8F62EF-EF8C-4546-BD7C-101F11FE5407}" type="sibTrans" cxnId="{383073F6-D9C8-4469-9F4A-F740BAD0D4CE}">
      <dgm:prSet/>
      <dgm:spPr/>
      <dgm:t>
        <a:bodyPr/>
        <a:lstStyle/>
        <a:p>
          <a:endParaRPr lang="en-US" sz="24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AE2C7-A494-444A-B4AD-1FE7877ABF83}">
      <dgm:prSet custT="1"/>
      <dgm:spPr/>
      <dgm:t>
        <a:bodyPr/>
        <a:lstStyle/>
        <a:p>
          <a:r>
            <a:rPr lang="en-US" sz="24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 thành viên tham gia thảo luận cần nắm được nội dung chính mà nhóm đã trao đổi và trình bày lại được nội dung các ý kiến đó.</a:t>
          </a:r>
        </a:p>
      </dgm:t>
    </dgm:pt>
    <dgm:pt modelId="{6C57B4CD-8EBE-494D-875B-A49712075550}" type="parTrans" cxnId="{2681FCBF-D83D-468D-A435-482D879CA48E}">
      <dgm:prSet custT="1"/>
      <dgm:spPr/>
      <dgm:t>
        <a:bodyPr/>
        <a:lstStyle/>
        <a:p>
          <a:endParaRPr lang="en-US" sz="24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8FCF0-A682-4F52-9BF1-C750F107CE28}" type="sibTrans" cxnId="{2681FCBF-D83D-468D-A435-482D879CA48E}">
      <dgm:prSet/>
      <dgm:spPr/>
      <dgm:t>
        <a:bodyPr/>
        <a:lstStyle/>
        <a:p>
          <a:endParaRPr lang="en-US" sz="24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E656C1-0C43-4EC9-8907-6E730AC60AE2}">
      <dgm:prSet custT="1"/>
      <dgm:spPr/>
      <dgm:t>
        <a:bodyPr/>
        <a:lstStyle/>
        <a:p>
          <a:r>
            <a:rPr lang="vi-VN" sz="24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 kí ghi chép các ý kiến, người điều hành dựa vào đó tổng hợp, kết luận về vấn đề</a:t>
          </a:r>
          <a:endParaRPr lang="en-US" sz="24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871E08-EA8D-4B21-809B-4D1E51DE5B76}" type="parTrans" cxnId="{F906E4B8-A7E5-48D0-BCD9-4876E6846C2C}">
      <dgm:prSet custT="1"/>
      <dgm:spPr/>
      <dgm:t>
        <a:bodyPr/>
        <a:lstStyle/>
        <a:p>
          <a:endParaRPr lang="en-US" sz="24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51D258-DE6D-4E4C-8C86-DB253E4B85E7}" type="sibTrans" cxnId="{F906E4B8-A7E5-48D0-BCD9-4876E6846C2C}">
      <dgm:prSet/>
      <dgm:spPr/>
      <dgm:t>
        <a:bodyPr/>
        <a:lstStyle/>
        <a:p>
          <a:endParaRPr lang="en-US" sz="24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9238A6-C6E3-4769-86DC-02E534BD59BC}" type="pres">
      <dgm:prSet presAssocID="{DE0862F0-8627-4137-B36C-E4C542F94B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064B8F-F670-4225-83CA-32F06FBEF6D1}" type="pres">
      <dgm:prSet presAssocID="{A01DFF51-256F-4813-8CB7-28BAFC405406}" presName="root1" presStyleCnt="0"/>
      <dgm:spPr/>
    </dgm:pt>
    <dgm:pt modelId="{4BC38AFB-DE05-4895-918F-744543F64EBB}" type="pres">
      <dgm:prSet presAssocID="{A01DFF51-256F-4813-8CB7-28BAFC405406}" presName="LevelOneTextNode" presStyleLbl="node0" presStyleIdx="0" presStyleCnt="1" custScaleY="268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00BCF1-241A-4C1D-9AFA-BA7FA76F7CCD}" type="pres">
      <dgm:prSet presAssocID="{A01DFF51-256F-4813-8CB7-28BAFC405406}" presName="level2hierChild" presStyleCnt="0"/>
      <dgm:spPr/>
    </dgm:pt>
    <dgm:pt modelId="{8435F846-5D2C-49B5-9A88-640443F0BD96}" type="pres">
      <dgm:prSet presAssocID="{167D7383-412D-4F7A-B541-D708119E1D1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AA1468BC-985D-4DFC-99CF-434E888AA91C}" type="pres">
      <dgm:prSet presAssocID="{167D7383-412D-4F7A-B541-D708119E1D1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07617BCC-6CF1-4CC1-854A-588C9EC7A4EB}" type="pres">
      <dgm:prSet presAssocID="{803B4906-9D25-47C0-883A-DA5DE340D553}" presName="root2" presStyleCnt="0"/>
      <dgm:spPr/>
    </dgm:pt>
    <dgm:pt modelId="{7B901F98-3C80-4A0B-AD51-A61DA4395335}" type="pres">
      <dgm:prSet presAssocID="{803B4906-9D25-47C0-883A-DA5DE340D553}" presName="LevelTwoTextNode" presStyleLbl="node2" presStyleIdx="0" presStyleCnt="5" custScaleX="3856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1EDF63-5750-4DD8-AA8D-A57A6ED70573}" type="pres">
      <dgm:prSet presAssocID="{803B4906-9D25-47C0-883A-DA5DE340D553}" presName="level3hierChild" presStyleCnt="0"/>
      <dgm:spPr/>
    </dgm:pt>
    <dgm:pt modelId="{7EE5A056-5E27-451A-A1FC-18C1068DD7A4}" type="pres">
      <dgm:prSet presAssocID="{83878D57-67F9-4709-A41E-B9B136ECFB05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96A447E9-3D7F-4A60-B620-EE37D56330E7}" type="pres">
      <dgm:prSet presAssocID="{83878D57-67F9-4709-A41E-B9B136ECFB05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5333B31-E77E-4666-9D42-4416D7167D1B}" type="pres">
      <dgm:prSet presAssocID="{ADE267AC-373B-4E02-97BB-6B265BC62E67}" presName="root2" presStyleCnt="0"/>
      <dgm:spPr/>
    </dgm:pt>
    <dgm:pt modelId="{4F5ABD14-B6C3-4527-9C92-809D8357392D}" type="pres">
      <dgm:prSet presAssocID="{ADE267AC-373B-4E02-97BB-6B265BC62E67}" presName="LevelTwoTextNode" presStyleLbl="node2" presStyleIdx="1" presStyleCnt="5" custScaleX="3856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5E8F05-CD7B-4529-A2BC-9FF3D0C964C9}" type="pres">
      <dgm:prSet presAssocID="{ADE267AC-373B-4E02-97BB-6B265BC62E67}" presName="level3hierChild" presStyleCnt="0"/>
      <dgm:spPr/>
    </dgm:pt>
    <dgm:pt modelId="{BC0BAF4C-2B92-4379-8A07-CA44A9ED8C0A}" type="pres">
      <dgm:prSet presAssocID="{B9559785-5918-4EB9-8C10-7B4D4B67DC03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BC2E4EDD-AF26-4E1F-997B-7C4E80A2B9D8}" type="pres">
      <dgm:prSet presAssocID="{B9559785-5918-4EB9-8C10-7B4D4B67DC03}" presName="connTx" presStyleLbl="parChTrans1D2" presStyleIdx="2" presStyleCnt="5"/>
      <dgm:spPr/>
      <dgm:t>
        <a:bodyPr/>
        <a:lstStyle/>
        <a:p>
          <a:endParaRPr lang="en-US"/>
        </a:p>
      </dgm:t>
    </dgm:pt>
    <dgm:pt modelId="{87FF356C-666B-4702-A3A8-5C7595BB1584}" type="pres">
      <dgm:prSet presAssocID="{C3CAA58E-4559-409C-B6C7-F2BEDCDC6EE6}" presName="root2" presStyleCnt="0"/>
      <dgm:spPr/>
    </dgm:pt>
    <dgm:pt modelId="{462F4F4B-CF84-416E-9B69-2CB8A33B1382}" type="pres">
      <dgm:prSet presAssocID="{C3CAA58E-4559-409C-B6C7-F2BEDCDC6EE6}" presName="LevelTwoTextNode" presStyleLbl="node2" presStyleIdx="2" presStyleCnt="5" custScaleX="3856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2B4317-FA0F-4443-8616-64DAE71C53BA}" type="pres">
      <dgm:prSet presAssocID="{C3CAA58E-4559-409C-B6C7-F2BEDCDC6EE6}" presName="level3hierChild" presStyleCnt="0"/>
      <dgm:spPr/>
    </dgm:pt>
    <dgm:pt modelId="{4F28271E-5910-4EEF-A0D9-E0F3AE72A447}" type="pres">
      <dgm:prSet presAssocID="{6C57B4CD-8EBE-494D-875B-A49712075550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E02B7B15-3E52-4316-8D17-121CCB33CD62}" type="pres">
      <dgm:prSet presAssocID="{6C57B4CD-8EBE-494D-875B-A49712075550}" presName="connTx" presStyleLbl="parChTrans1D2" presStyleIdx="3" presStyleCnt="5"/>
      <dgm:spPr/>
      <dgm:t>
        <a:bodyPr/>
        <a:lstStyle/>
        <a:p>
          <a:endParaRPr lang="en-US"/>
        </a:p>
      </dgm:t>
    </dgm:pt>
    <dgm:pt modelId="{2C77C536-41F6-4707-9D4A-38B79B033A70}" type="pres">
      <dgm:prSet presAssocID="{38BAE2C7-A494-444A-B4AD-1FE7877ABF83}" presName="root2" presStyleCnt="0"/>
      <dgm:spPr/>
    </dgm:pt>
    <dgm:pt modelId="{862844B9-112A-44A8-8339-ECEBBBB18594}" type="pres">
      <dgm:prSet presAssocID="{38BAE2C7-A494-444A-B4AD-1FE7877ABF83}" presName="LevelTwoTextNode" presStyleLbl="node2" presStyleIdx="3" presStyleCnt="5" custScaleX="3856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5AB4F2-BE1C-4D45-BD61-FB44B3C7B49A}" type="pres">
      <dgm:prSet presAssocID="{38BAE2C7-A494-444A-B4AD-1FE7877ABF83}" presName="level3hierChild" presStyleCnt="0"/>
      <dgm:spPr/>
    </dgm:pt>
    <dgm:pt modelId="{A5CBF19A-88D4-4B56-A8E6-C8295BBB21A9}" type="pres">
      <dgm:prSet presAssocID="{98871E08-EA8D-4B21-809B-4D1E51DE5B76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3E0AF25F-17E8-49F1-BCFE-1E3B60E51880}" type="pres">
      <dgm:prSet presAssocID="{98871E08-EA8D-4B21-809B-4D1E51DE5B76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2268077-7E95-4D51-9FA0-78872BB415DA}" type="pres">
      <dgm:prSet presAssocID="{3DE656C1-0C43-4EC9-8907-6E730AC60AE2}" presName="root2" presStyleCnt="0"/>
      <dgm:spPr/>
    </dgm:pt>
    <dgm:pt modelId="{E32A4767-7356-4B66-84CB-79AA4509AD14}" type="pres">
      <dgm:prSet presAssocID="{3DE656C1-0C43-4EC9-8907-6E730AC60AE2}" presName="LevelTwoTextNode" presStyleLbl="node2" presStyleIdx="4" presStyleCnt="5" custScaleX="3856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E9D0E5-726A-4EE3-B325-E8899FED8B83}" type="pres">
      <dgm:prSet presAssocID="{3DE656C1-0C43-4EC9-8907-6E730AC60AE2}" presName="level3hierChild" presStyleCnt="0"/>
      <dgm:spPr/>
    </dgm:pt>
  </dgm:ptLst>
  <dgm:cxnLst>
    <dgm:cxn modelId="{A8F9F2C3-BE1A-44EE-ADA5-646863761FAC}" type="presOf" srcId="{167D7383-412D-4F7A-B541-D708119E1D15}" destId="{8435F846-5D2C-49B5-9A88-640443F0BD96}" srcOrd="0" destOrd="0" presId="urn:microsoft.com/office/officeart/2005/8/layout/hierarchy2"/>
    <dgm:cxn modelId="{B751F0C8-2682-4C48-AE34-6BC696A1EA66}" type="presOf" srcId="{A01DFF51-256F-4813-8CB7-28BAFC405406}" destId="{4BC38AFB-DE05-4895-918F-744543F64EBB}" srcOrd="0" destOrd="0" presId="urn:microsoft.com/office/officeart/2005/8/layout/hierarchy2"/>
    <dgm:cxn modelId="{2F732C10-4AD1-42F1-932F-1E6CC0C6D0A4}" type="presOf" srcId="{83878D57-67F9-4709-A41E-B9B136ECFB05}" destId="{7EE5A056-5E27-451A-A1FC-18C1068DD7A4}" srcOrd="0" destOrd="0" presId="urn:microsoft.com/office/officeart/2005/8/layout/hierarchy2"/>
    <dgm:cxn modelId="{4B2AAF50-3AE3-430B-9A2B-EC9F1254F2D4}" srcId="{A01DFF51-256F-4813-8CB7-28BAFC405406}" destId="{803B4906-9D25-47C0-883A-DA5DE340D553}" srcOrd="0" destOrd="0" parTransId="{167D7383-412D-4F7A-B541-D708119E1D15}" sibTransId="{33B8B092-CABA-4175-900D-6B09324F69AF}"/>
    <dgm:cxn modelId="{6C9F56E1-7FB3-43B1-8FBB-EBFDA064AA43}" type="presOf" srcId="{803B4906-9D25-47C0-883A-DA5DE340D553}" destId="{7B901F98-3C80-4A0B-AD51-A61DA4395335}" srcOrd="0" destOrd="0" presId="urn:microsoft.com/office/officeart/2005/8/layout/hierarchy2"/>
    <dgm:cxn modelId="{5ED0EBA4-C357-424B-B7AF-3DA4D58A0F73}" type="presOf" srcId="{6C57B4CD-8EBE-494D-875B-A49712075550}" destId="{E02B7B15-3E52-4316-8D17-121CCB33CD62}" srcOrd="1" destOrd="0" presId="urn:microsoft.com/office/officeart/2005/8/layout/hierarchy2"/>
    <dgm:cxn modelId="{57D003FC-2E95-43E4-A403-38FED333B767}" type="presOf" srcId="{B9559785-5918-4EB9-8C10-7B4D4B67DC03}" destId="{BC2E4EDD-AF26-4E1F-997B-7C4E80A2B9D8}" srcOrd="1" destOrd="0" presId="urn:microsoft.com/office/officeart/2005/8/layout/hierarchy2"/>
    <dgm:cxn modelId="{F23B1A5F-191E-4069-BC1F-390026B7073B}" type="presOf" srcId="{38BAE2C7-A494-444A-B4AD-1FE7877ABF83}" destId="{862844B9-112A-44A8-8339-ECEBBBB18594}" srcOrd="0" destOrd="0" presId="urn:microsoft.com/office/officeart/2005/8/layout/hierarchy2"/>
    <dgm:cxn modelId="{F906E4B8-A7E5-48D0-BCD9-4876E6846C2C}" srcId="{A01DFF51-256F-4813-8CB7-28BAFC405406}" destId="{3DE656C1-0C43-4EC9-8907-6E730AC60AE2}" srcOrd="4" destOrd="0" parTransId="{98871E08-EA8D-4B21-809B-4D1E51DE5B76}" sibTransId="{9551D258-DE6D-4E4C-8C86-DB253E4B85E7}"/>
    <dgm:cxn modelId="{7D58B8DD-2FCD-47AD-8525-0F0D4308567E}" type="presOf" srcId="{ADE267AC-373B-4E02-97BB-6B265BC62E67}" destId="{4F5ABD14-B6C3-4527-9C92-809D8357392D}" srcOrd="0" destOrd="0" presId="urn:microsoft.com/office/officeart/2005/8/layout/hierarchy2"/>
    <dgm:cxn modelId="{287D075B-A4F2-4AC3-8B0D-AF36F6649852}" type="presOf" srcId="{C3CAA58E-4559-409C-B6C7-F2BEDCDC6EE6}" destId="{462F4F4B-CF84-416E-9B69-2CB8A33B1382}" srcOrd="0" destOrd="0" presId="urn:microsoft.com/office/officeart/2005/8/layout/hierarchy2"/>
    <dgm:cxn modelId="{46D4F80A-F623-46A1-8471-92E6065EA197}" type="presOf" srcId="{3DE656C1-0C43-4EC9-8907-6E730AC60AE2}" destId="{E32A4767-7356-4B66-84CB-79AA4509AD14}" srcOrd="0" destOrd="0" presId="urn:microsoft.com/office/officeart/2005/8/layout/hierarchy2"/>
    <dgm:cxn modelId="{1A74F11C-75A9-4A39-87A0-4DC10637A535}" type="presOf" srcId="{DE0862F0-8627-4137-B36C-E4C542F94B04}" destId="{189238A6-C6E3-4769-86DC-02E534BD59BC}" srcOrd="0" destOrd="0" presId="urn:microsoft.com/office/officeart/2005/8/layout/hierarchy2"/>
    <dgm:cxn modelId="{E1CB2D87-E9EE-4479-A2A0-B5FD751B1D23}" srcId="{DE0862F0-8627-4137-B36C-E4C542F94B04}" destId="{A01DFF51-256F-4813-8CB7-28BAFC405406}" srcOrd="0" destOrd="0" parTransId="{1C0A4791-1355-4A3C-8765-B1D84B6392F4}" sibTransId="{C350F5F7-5790-4DF4-AFAD-5D50C4B82CB5}"/>
    <dgm:cxn modelId="{E62D20AB-CB65-41E7-8EAD-E0BE48E530ED}" type="presOf" srcId="{98871E08-EA8D-4B21-809B-4D1E51DE5B76}" destId="{3E0AF25F-17E8-49F1-BCFE-1E3B60E51880}" srcOrd="1" destOrd="0" presId="urn:microsoft.com/office/officeart/2005/8/layout/hierarchy2"/>
    <dgm:cxn modelId="{95E31261-0E12-4C55-AB87-D782F568B115}" type="presOf" srcId="{167D7383-412D-4F7A-B541-D708119E1D15}" destId="{AA1468BC-985D-4DFC-99CF-434E888AA91C}" srcOrd="1" destOrd="0" presId="urn:microsoft.com/office/officeart/2005/8/layout/hierarchy2"/>
    <dgm:cxn modelId="{2455C179-92F5-4AF1-A4AA-785B7530F32D}" type="presOf" srcId="{B9559785-5918-4EB9-8C10-7B4D4B67DC03}" destId="{BC0BAF4C-2B92-4379-8A07-CA44A9ED8C0A}" srcOrd="0" destOrd="0" presId="urn:microsoft.com/office/officeart/2005/8/layout/hierarchy2"/>
    <dgm:cxn modelId="{FCFF1F5C-7EF5-4921-88E0-B697B4293A11}" type="presOf" srcId="{98871E08-EA8D-4B21-809B-4D1E51DE5B76}" destId="{A5CBF19A-88D4-4B56-A8E6-C8295BBB21A9}" srcOrd="0" destOrd="0" presId="urn:microsoft.com/office/officeart/2005/8/layout/hierarchy2"/>
    <dgm:cxn modelId="{9A76F3C4-AE41-4ADA-9645-B49D21C1F630}" type="presOf" srcId="{83878D57-67F9-4709-A41E-B9B136ECFB05}" destId="{96A447E9-3D7F-4A60-B620-EE37D56330E7}" srcOrd="1" destOrd="0" presId="urn:microsoft.com/office/officeart/2005/8/layout/hierarchy2"/>
    <dgm:cxn modelId="{2681FCBF-D83D-468D-A435-482D879CA48E}" srcId="{A01DFF51-256F-4813-8CB7-28BAFC405406}" destId="{38BAE2C7-A494-444A-B4AD-1FE7877ABF83}" srcOrd="3" destOrd="0" parTransId="{6C57B4CD-8EBE-494D-875B-A49712075550}" sibTransId="{1888FCF0-A682-4F52-9BF1-C750F107CE28}"/>
    <dgm:cxn modelId="{841A6F2E-1C24-4351-B892-C67850632274}" type="presOf" srcId="{6C57B4CD-8EBE-494D-875B-A49712075550}" destId="{4F28271E-5910-4EEF-A0D9-E0F3AE72A447}" srcOrd="0" destOrd="0" presId="urn:microsoft.com/office/officeart/2005/8/layout/hierarchy2"/>
    <dgm:cxn modelId="{AE78C3FB-15E9-4C34-A2E1-E605CE76D1CF}" srcId="{A01DFF51-256F-4813-8CB7-28BAFC405406}" destId="{ADE267AC-373B-4E02-97BB-6B265BC62E67}" srcOrd="1" destOrd="0" parTransId="{83878D57-67F9-4709-A41E-B9B136ECFB05}" sibTransId="{989EF9B6-9326-4AD0-AD0F-D2EC4AA75FF8}"/>
    <dgm:cxn modelId="{383073F6-D9C8-4469-9F4A-F740BAD0D4CE}" srcId="{A01DFF51-256F-4813-8CB7-28BAFC405406}" destId="{C3CAA58E-4559-409C-B6C7-F2BEDCDC6EE6}" srcOrd="2" destOrd="0" parTransId="{B9559785-5918-4EB9-8C10-7B4D4B67DC03}" sibTransId="{B08F62EF-EF8C-4546-BD7C-101F11FE5407}"/>
    <dgm:cxn modelId="{C12EF0F2-79C9-4428-824E-ACA4368309A1}" type="presParOf" srcId="{189238A6-C6E3-4769-86DC-02E534BD59BC}" destId="{6C064B8F-F670-4225-83CA-32F06FBEF6D1}" srcOrd="0" destOrd="0" presId="urn:microsoft.com/office/officeart/2005/8/layout/hierarchy2"/>
    <dgm:cxn modelId="{59BF3913-427E-4ACF-AB81-B9BBB779961E}" type="presParOf" srcId="{6C064B8F-F670-4225-83CA-32F06FBEF6D1}" destId="{4BC38AFB-DE05-4895-918F-744543F64EBB}" srcOrd="0" destOrd="0" presId="urn:microsoft.com/office/officeart/2005/8/layout/hierarchy2"/>
    <dgm:cxn modelId="{9DFDE006-D9E2-454B-B35B-40A667A431AD}" type="presParOf" srcId="{6C064B8F-F670-4225-83CA-32F06FBEF6D1}" destId="{9700BCF1-241A-4C1D-9AFA-BA7FA76F7CCD}" srcOrd="1" destOrd="0" presId="urn:microsoft.com/office/officeart/2005/8/layout/hierarchy2"/>
    <dgm:cxn modelId="{939BA7D9-B3AC-4DFB-930F-64137FA82BEC}" type="presParOf" srcId="{9700BCF1-241A-4C1D-9AFA-BA7FA76F7CCD}" destId="{8435F846-5D2C-49B5-9A88-640443F0BD96}" srcOrd="0" destOrd="0" presId="urn:microsoft.com/office/officeart/2005/8/layout/hierarchy2"/>
    <dgm:cxn modelId="{342A8FD8-EABF-4BF3-A27A-1E10F91FB739}" type="presParOf" srcId="{8435F846-5D2C-49B5-9A88-640443F0BD96}" destId="{AA1468BC-985D-4DFC-99CF-434E888AA91C}" srcOrd="0" destOrd="0" presId="urn:microsoft.com/office/officeart/2005/8/layout/hierarchy2"/>
    <dgm:cxn modelId="{38480C6C-BF8C-40C4-892A-F9E9BB350D34}" type="presParOf" srcId="{9700BCF1-241A-4C1D-9AFA-BA7FA76F7CCD}" destId="{07617BCC-6CF1-4CC1-854A-588C9EC7A4EB}" srcOrd="1" destOrd="0" presId="urn:microsoft.com/office/officeart/2005/8/layout/hierarchy2"/>
    <dgm:cxn modelId="{546863D8-3F9E-40EB-B14D-4E6BCD05CEF5}" type="presParOf" srcId="{07617BCC-6CF1-4CC1-854A-588C9EC7A4EB}" destId="{7B901F98-3C80-4A0B-AD51-A61DA4395335}" srcOrd="0" destOrd="0" presId="urn:microsoft.com/office/officeart/2005/8/layout/hierarchy2"/>
    <dgm:cxn modelId="{98B537AF-0A61-40F6-A040-648F8B7B0656}" type="presParOf" srcId="{07617BCC-6CF1-4CC1-854A-588C9EC7A4EB}" destId="{8C1EDF63-5750-4DD8-AA8D-A57A6ED70573}" srcOrd="1" destOrd="0" presId="urn:microsoft.com/office/officeart/2005/8/layout/hierarchy2"/>
    <dgm:cxn modelId="{D079E1C7-4D49-47DB-B929-DFADDD99D6D6}" type="presParOf" srcId="{9700BCF1-241A-4C1D-9AFA-BA7FA76F7CCD}" destId="{7EE5A056-5E27-451A-A1FC-18C1068DD7A4}" srcOrd="2" destOrd="0" presId="urn:microsoft.com/office/officeart/2005/8/layout/hierarchy2"/>
    <dgm:cxn modelId="{0AF07DA5-631B-476D-9A76-CE285AFE743D}" type="presParOf" srcId="{7EE5A056-5E27-451A-A1FC-18C1068DD7A4}" destId="{96A447E9-3D7F-4A60-B620-EE37D56330E7}" srcOrd="0" destOrd="0" presId="urn:microsoft.com/office/officeart/2005/8/layout/hierarchy2"/>
    <dgm:cxn modelId="{D0D09D02-91A3-462A-A9BB-11719FA40B90}" type="presParOf" srcId="{9700BCF1-241A-4C1D-9AFA-BA7FA76F7CCD}" destId="{15333B31-E77E-4666-9D42-4416D7167D1B}" srcOrd="3" destOrd="0" presId="urn:microsoft.com/office/officeart/2005/8/layout/hierarchy2"/>
    <dgm:cxn modelId="{D731F0CF-F61B-4AF6-A398-8994425081B2}" type="presParOf" srcId="{15333B31-E77E-4666-9D42-4416D7167D1B}" destId="{4F5ABD14-B6C3-4527-9C92-809D8357392D}" srcOrd="0" destOrd="0" presId="urn:microsoft.com/office/officeart/2005/8/layout/hierarchy2"/>
    <dgm:cxn modelId="{873F37B2-1397-4177-84DB-FC3F5D768D8A}" type="presParOf" srcId="{15333B31-E77E-4666-9D42-4416D7167D1B}" destId="{805E8F05-CD7B-4529-A2BC-9FF3D0C964C9}" srcOrd="1" destOrd="0" presId="urn:microsoft.com/office/officeart/2005/8/layout/hierarchy2"/>
    <dgm:cxn modelId="{674AD290-C871-47FE-A5DD-73B7BF97BF88}" type="presParOf" srcId="{9700BCF1-241A-4C1D-9AFA-BA7FA76F7CCD}" destId="{BC0BAF4C-2B92-4379-8A07-CA44A9ED8C0A}" srcOrd="4" destOrd="0" presId="urn:microsoft.com/office/officeart/2005/8/layout/hierarchy2"/>
    <dgm:cxn modelId="{29CC3546-9D79-4264-8662-D7C9CA07C387}" type="presParOf" srcId="{BC0BAF4C-2B92-4379-8A07-CA44A9ED8C0A}" destId="{BC2E4EDD-AF26-4E1F-997B-7C4E80A2B9D8}" srcOrd="0" destOrd="0" presId="urn:microsoft.com/office/officeart/2005/8/layout/hierarchy2"/>
    <dgm:cxn modelId="{14BFEA3A-20C5-4B20-B624-1764624858E6}" type="presParOf" srcId="{9700BCF1-241A-4C1D-9AFA-BA7FA76F7CCD}" destId="{87FF356C-666B-4702-A3A8-5C7595BB1584}" srcOrd="5" destOrd="0" presId="urn:microsoft.com/office/officeart/2005/8/layout/hierarchy2"/>
    <dgm:cxn modelId="{D8C20CD4-092C-4A48-8EE7-864A591BF108}" type="presParOf" srcId="{87FF356C-666B-4702-A3A8-5C7595BB1584}" destId="{462F4F4B-CF84-416E-9B69-2CB8A33B1382}" srcOrd="0" destOrd="0" presId="urn:microsoft.com/office/officeart/2005/8/layout/hierarchy2"/>
    <dgm:cxn modelId="{33BD6762-9A8D-4AE6-99D5-8DAFFAEE4317}" type="presParOf" srcId="{87FF356C-666B-4702-A3A8-5C7595BB1584}" destId="{C42B4317-FA0F-4443-8616-64DAE71C53BA}" srcOrd="1" destOrd="0" presId="urn:microsoft.com/office/officeart/2005/8/layout/hierarchy2"/>
    <dgm:cxn modelId="{0DFD9F8B-5C41-40B6-BA39-BA311C905ED9}" type="presParOf" srcId="{9700BCF1-241A-4C1D-9AFA-BA7FA76F7CCD}" destId="{4F28271E-5910-4EEF-A0D9-E0F3AE72A447}" srcOrd="6" destOrd="0" presId="urn:microsoft.com/office/officeart/2005/8/layout/hierarchy2"/>
    <dgm:cxn modelId="{C1134D33-985F-4452-9642-86693A3487F3}" type="presParOf" srcId="{4F28271E-5910-4EEF-A0D9-E0F3AE72A447}" destId="{E02B7B15-3E52-4316-8D17-121CCB33CD62}" srcOrd="0" destOrd="0" presId="urn:microsoft.com/office/officeart/2005/8/layout/hierarchy2"/>
    <dgm:cxn modelId="{F9530C87-C860-4425-9A38-7689CE425791}" type="presParOf" srcId="{9700BCF1-241A-4C1D-9AFA-BA7FA76F7CCD}" destId="{2C77C536-41F6-4707-9D4A-38B79B033A70}" srcOrd="7" destOrd="0" presId="urn:microsoft.com/office/officeart/2005/8/layout/hierarchy2"/>
    <dgm:cxn modelId="{ED0FE102-0AE8-4AD4-9012-3472F85A460D}" type="presParOf" srcId="{2C77C536-41F6-4707-9D4A-38B79B033A70}" destId="{862844B9-112A-44A8-8339-ECEBBBB18594}" srcOrd="0" destOrd="0" presId="urn:microsoft.com/office/officeart/2005/8/layout/hierarchy2"/>
    <dgm:cxn modelId="{359C9B72-35C0-475A-BE8A-87933BBC57F0}" type="presParOf" srcId="{2C77C536-41F6-4707-9D4A-38B79B033A70}" destId="{4A5AB4F2-BE1C-4D45-BD61-FB44B3C7B49A}" srcOrd="1" destOrd="0" presId="urn:microsoft.com/office/officeart/2005/8/layout/hierarchy2"/>
    <dgm:cxn modelId="{C5F50317-E7EF-4840-B1C6-F5377FE267B7}" type="presParOf" srcId="{9700BCF1-241A-4C1D-9AFA-BA7FA76F7CCD}" destId="{A5CBF19A-88D4-4B56-A8E6-C8295BBB21A9}" srcOrd="8" destOrd="0" presId="urn:microsoft.com/office/officeart/2005/8/layout/hierarchy2"/>
    <dgm:cxn modelId="{78028ADF-A754-4C83-AE75-8BBF39C3FBEA}" type="presParOf" srcId="{A5CBF19A-88D4-4B56-A8E6-C8295BBB21A9}" destId="{3E0AF25F-17E8-49F1-BCFE-1E3B60E51880}" srcOrd="0" destOrd="0" presId="urn:microsoft.com/office/officeart/2005/8/layout/hierarchy2"/>
    <dgm:cxn modelId="{58DEC243-F3CB-48EA-B434-6C2E4A93A6E6}" type="presParOf" srcId="{9700BCF1-241A-4C1D-9AFA-BA7FA76F7CCD}" destId="{02268077-7E95-4D51-9FA0-78872BB415DA}" srcOrd="9" destOrd="0" presId="urn:microsoft.com/office/officeart/2005/8/layout/hierarchy2"/>
    <dgm:cxn modelId="{045B9709-9AE6-4D28-AA0F-AFD9B9E21EDD}" type="presParOf" srcId="{02268077-7E95-4D51-9FA0-78872BB415DA}" destId="{E32A4767-7356-4B66-84CB-79AA4509AD14}" srcOrd="0" destOrd="0" presId="urn:microsoft.com/office/officeart/2005/8/layout/hierarchy2"/>
    <dgm:cxn modelId="{92CADF17-C02B-4923-B34F-3B2624E83070}" type="presParOf" srcId="{02268077-7E95-4D51-9FA0-78872BB415DA}" destId="{F6E9D0E5-726A-4EE3-B325-E8899FED8B8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38AFB-DE05-4895-918F-744543F64EBB}">
      <dsp:nvSpPr>
        <dsp:cNvPr id="0" name=""/>
        <dsp:cNvSpPr/>
      </dsp:nvSpPr>
      <dsp:spPr>
        <a:xfrm>
          <a:off x="394340" y="1411420"/>
          <a:ext cx="1932215" cy="25958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</a:t>
          </a:r>
          <a:r>
            <a:rPr lang="vi-VN" sz="2800" b="1" i="1" kern="12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ịnh hướng một số nội dung khi trình bày bài nói</a:t>
          </a:r>
          <a:endParaRPr lang="en-US" sz="2800" b="1" kern="12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933" y="1468013"/>
        <a:ext cx="1819029" cy="2482639"/>
      </dsp:txXfrm>
    </dsp:sp>
    <dsp:sp modelId="{8435F846-5D2C-49B5-9A88-640443F0BD96}">
      <dsp:nvSpPr>
        <dsp:cNvPr id="0" name=""/>
        <dsp:cNvSpPr/>
      </dsp:nvSpPr>
      <dsp:spPr>
        <a:xfrm rot="17350740">
          <a:off x="1536685" y="1582263"/>
          <a:ext cx="235262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352626" y="160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4183" y="1539493"/>
        <a:ext cx="117631" cy="117631"/>
      </dsp:txXfrm>
    </dsp:sp>
    <dsp:sp modelId="{7B901F98-3C80-4A0B-AD51-A61DA4395335}">
      <dsp:nvSpPr>
        <dsp:cNvPr id="0" name=""/>
        <dsp:cNvSpPr/>
      </dsp:nvSpPr>
      <dsp:spPr>
        <a:xfrm>
          <a:off x="3099441" y="4231"/>
          <a:ext cx="7452110" cy="9661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 điều hành nhắc lại đề tài, nêu định hướng và mục đích thảo luận.</a:t>
          </a:r>
        </a:p>
      </dsp:txBody>
      <dsp:txXfrm>
        <a:off x="3127737" y="32527"/>
        <a:ext cx="7395518" cy="909515"/>
      </dsp:txXfrm>
    </dsp:sp>
    <dsp:sp modelId="{7EE5A056-5E27-451A-A1FC-18C1068DD7A4}">
      <dsp:nvSpPr>
        <dsp:cNvPr id="0" name=""/>
        <dsp:cNvSpPr/>
      </dsp:nvSpPr>
      <dsp:spPr>
        <a:xfrm rot="18289469">
          <a:off x="2036292" y="2137775"/>
          <a:ext cx="135341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353413" y="160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9163" y="2119986"/>
        <a:ext cx="67670" cy="67670"/>
      </dsp:txXfrm>
    </dsp:sp>
    <dsp:sp modelId="{4F5ABD14-B6C3-4527-9C92-809D8357392D}">
      <dsp:nvSpPr>
        <dsp:cNvPr id="0" name=""/>
        <dsp:cNvSpPr/>
      </dsp:nvSpPr>
      <dsp:spPr>
        <a:xfrm>
          <a:off x="3099441" y="1115255"/>
          <a:ext cx="7452110" cy="9661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 định hướng của người điều hành, các thành viên trong lớp lần lượt phát biểu ý kiến.</a:t>
          </a:r>
          <a:endParaRPr lang="en-US" sz="2400" kern="12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7737" y="1143551"/>
        <a:ext cx="7395518" cy="909515"/>
      </dsp:txXfrm>
    </dsp:sp>
    <dsp:sp modelId="{BC0BAF4C-2B92-4379-8A07-CA44A9ED8C0A}">
      <dsp:nvSpPr>
        <dsp:cNvPr id="0" name=""/>
        <dsp:cNvSpPr/>
      </dsp:nvSpPr>
      <dsp:spPr>
        <a:xfrm>
          <a:off x="2326555" y="2693287"/>
          <a:ext cx="77288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72886" y="160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3676" y="2690011"/>
        <a:ext cx="38644" cy="38644"/>
      </dsp:txXfrm>
    </dsp:sp>
    <dsp:sp modelId="{462F4F4B-CF84-416E-9B69-2CB8A33B1382}">
      <dsp:nvSpPr>
        <dsp:cNvPr id="0" name=""/>
        <dsp:cNvSpPr/>
      </dsp:nvSpPr>
      <dsp:spPr>
        <a:xfrm>
          <a:off x="3099441" y="2226279"/>
          <a:ext cx="7452110" cy="9661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 phát biểu sau có thể bàn luận về vấn đề theo góc nhìn riêng, tán thành hay phản đối ý kiến của người phát biểu trước, trên cơ sở đó, khẳng định quan điểm của mình.</a:t>
          </a:r>
        </a:p>
      </dsp:txBody>
      <dsp:txXfrm>
        <a:off x="3127737" y="2254575"/>
        <a:ext cx="7395518" cy="909515"/>
      </dsp:txXfrm>
    </dsp:sp>
    <dsp:sp modelId="{4F28271E-5910-4EEF-A0D9-E0F3AE72A447}">
      <dsp:nvSpPr>
        <dsp:cNvPr id="0" name=""/>
        <dsp:cNvSpPr/>
      </dsp:nvSpPr>
      <dsp:spPr>
        <a:xfrm rot="3310531">
          <a:off x="2036292" y="3248799"/>
          <a:ext cx="135341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353413" y="160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9163" y="3231010"/>
        <a:ext cx="67670" cy="67670"/>
      </dsp:txXfrm>
    </dsp:sp>
    <dsp:sp modelId="{862844B9-112A-44A8-8339-ECEBBBB18594}">
      <dsp:nvSpPr>
        <dsp:cNvPr id="0" name=""/>
        <dsp:cNvSpPr/>
      </dsp:nvSpPr>
      <dsp:spPr>
        <a:xfrm>
          <a:off x="3099441" y="3337303"/>
          <a:ext cx="7452110" cy="9661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 thành viên tham gia thảo luận cần nắm được nội dung chính mà nhóm đã trao đổi và trình bày lại được nội dung các ý kiến đó.</a:t>
          </a:r>
        </a:p>
      </dsp:txBody>
      <dsp:txXfrm>
        <a:off x="3127737" y="3365599"/>
        <a:ext cx="7395518" cy="909515"/>
      </dsp:txXfrm>
    </dsp:sp>
    <dsp:sp modelId="{A5CBF19A-88D4-4B56-A8E6-C8295BBB21A9}">
      <dsp:nvSpPr>
        <dsp:cNvPr id="0" name=""/>
        <dsp:cNvSpPr/>
      </dsp:nvSpPr>
      <dsp:spPr>
        <a:xfrm rot="4249260">
          <a:off x="1536685" y="3804311"/>
          <a:ext cx="235262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352626" y="160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4183" y="3761541"/>
        <a:ext cx="117631" cy="117631"/>
      </dsp:txXfrm>
    </dsp:sp>
    <dsp:sp modelId="{E32A4767-7356-4B66-84CB-79AA4509AD14}">
      <dsp:nvSpPr>
        <dsp:cNvPr id="0" name=""/>
        <dsp:cNvSpPr/>
      </dsp:nvSpPr>
      <dsp:spPr>
        <a:xfrm>
          <a:off x="3099441" y="4448327"/>
          <a:ext cx="7452110" cy="9661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 kí ghi chép các ý kiến, người điều hành dựa vào đó tổng hợp, kết luận về vấn đề</a:t>
          </a:r>
          <a:endParaRPr lang="en-US" sz="2400" kern="12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7737" y="4476623"/>
        <a:ext cx="7395518" cy="909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29D98-0529-41DC-8043-49F6EAAB6DD5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F09A6-234E-44F8-8C4F-56D9A00C9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4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200" b="1" kern="12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1200" dirty="0" err="1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r>
              <a:rPr lang="en-US" sz="1200" b="1" kern="12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1200" dirty="0" smtClean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0981.713.891- </a:t>
            </a:r>
            <a:r>
              <a:rPr lang="en-US" sz="1200" b="1" dirty="0" smtClean="0">
                <a:solidFill>
                  <a:srgbClr val="FF0000"/>
                </a:solidFill>
              </a:rPr>
              <a:t>0335.142.758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23964c9669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23964c9669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451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756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200" b="1" kern="12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1200" dirty="0" err="1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r>
              <a:rPr lang="en-US" sz="1200" b="1" kern="12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1200" dirty="0" smtClean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0981.713.891- </a:t>
            </a:r>
            <a:r>
              <a:rPr lang="en-US" sz="1200" b="1" dirty="0" smtClean="0">
                <a:solidFill>
                  <a:srgbClr val="FF0000"/>
                </a:solidFill>
              </a:rPr>
              <a:t>0335.142.758</a:t>
            </a:r>
            <a:endParaRPr lang="en-US" sz="1200" b="1" kern="1200" dirty="0" smtClean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5472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23964c9669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23964c9669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442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22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204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37315a8f86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237315a8f86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200" b="1" kern="12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1200" dirty="0" err="1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r>
              <a:rPr lang="en-US" sz="1200" b="1" kern="120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1200" smtClean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0981.713.891- </a:t>
            </a:r>
            <a:r>
              <a:rPr lang="en-US" sz="1200" b="1" smtClean="0">
                <a:solidFill>
                  <a:srgbClr val="FF0000"/>
                </a:solidFill>
              </a:rPr>
              <a:t>0335.142.758</a:t>
            </a:r>
            <a:endParaRPr lang="en-US" sz="1200" b="1" kern="1200" smtClean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55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382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37315a8f86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237315a8f86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5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37315a8f86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237315a8f86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200" b="1" kern="12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1200" dirty="0" err="1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r>
              <a:rPr lang="en-US" sz="1200" b="1" kern="12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1200" dirty="0" smtClean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0981.713.891- </a:t>
            </a:r>
            <a:r>
              <a:rPr lang="en-US" sz="1200" b="1" dirty="0" smtClean="0">
                <a:solidFill>
                  <a:srgbClr val="FF0000"/>
                </a:solidFill>
              </a:rPr>
              <a:t>0335.142.758</a:t>
            </a:r>
            <a:endParaRPr lang="en-US" sz="1200" b="1" kern="1200" dirty="0" smtClean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891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37315a8f86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237315a8f86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516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23964c9669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23964c9669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200" b="1" kern="12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1200" dirty="0" err="1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r>
              <a:rPr lang="en-US" sz="1200" b="1" kern="12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1200" dirty="0" smtClean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0981.713.891- </a:t>
            </a:r>
            <a:r>
              <a:rPr lang="en-US" sz="1200" b="1" dirty="0" smtClean="0">
                <a:solidFill>
                  <a:srgbClr val="FF0000"/>
                </a:solidFill>
              </a:rPr>
              <a:t>0335.142.758</a:t>
            </a:r>
            <a:endParaRPr lang="en-US" sz="1200" b="1" kern="1200" dirty="0" smtClean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795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673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29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77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699" y="4941024"/>
            <a:ext cx="12217900" cy="1957561"/>
            <a:chOff x="-6525" y="3418547"/>
            <a:chExt cx="9163425" cy="1755345"/>
          </a:xfrm>
        </p:grpSpPr>
        <p:sp>
          <p:nvSpPr>
            <p:cNvPr id="10" name="Google Shape;10;p2"/>
            <p:cNvSpPr/>
            <p:nvPr/>
          </p:nvSpPr>
          <p:spPr>
            <a:xfrm>
              <a:off x="0" y="3418547"/>
              <a:ext cx="9156900" cy="1712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-6525" y="3418586"/>
              <a:ext cx="9159600" cy="1755307"/>
              <a:chOff x="-6525" y="3875250"/>
              <a:chExt cx="9159600" cy="1298400"/>
            </a:xfrm>
          </p:grpSpPr>
          <p:cxnSp>
            <p:nvCxnSpPr>
              <p:cNvPr id="12" name="Google Shape;12;p2"/>
              <p:cNvCxnSpPr/>
              <p:nvPr/>
            </p:nvCxnSpPr>
            <p:spPr>
              <a:xfrm>
                <a:off x="8312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6625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4938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33251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41563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49876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58189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66502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83127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74814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6525" y="43156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6525" y="47334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4" name="Google Shape;2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1633" y="1"/>
            <a:ext cx="1221789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637600" y="1357000"/>
            <a:ext cx="6916800" cy="31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3319333" y="4941033"/>
            <a:ext cx="5812000" cy="546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 rot="-786786">
            <a:off x="519163" y="5772508"/>
            <a:ext cx="351111" cy="35135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1421918">
            <a:off x="11456040" y="5846384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8304465" y="6050873"/>
            <a:ext cx="351103" cy="35134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1421918">
            <a:off x="5262606" y="6229151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730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-8699" y="5323289"/>
            <a:ext cx="12217900" cy="1575599"/>
            <a:chOff x="-6525" y="3418547"/>
            <a:chExt cx="9163425" cy="1755345"/>
          </a:xfrm>
        </p:grpSpPr>
        <p:sp>
          <p:nvSpPr>
            <p:cNvPr id="33" name="Google Shape;33;p3"/>
            <p:cNvSpPr/>
            <p:nvPr/>
          </p:nvSpPr>
          <p:spPr>
            <a:xfrm>
              <a:off x="0" y="3418547"/>
              <a:ext cx="9156900" cy="1712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" name="Google Shape;34;p3"/>
            <p:cNvGrpSpPr/>
            <p:nvPr/>
          </p:nvGrpSpPr>
          <p:grpSpPr>
            <a:xfrm>
              <a:off x="-6525" y="3418586"/>
              <a:ext cx="9159600" cy="1755307"/>
              <a:chOff x="-6525" y="3875250"/>
              <a:chExt cx="9159600" cy="1298400"/>
            </a:xfrm>
          </p:grpSpPr>
          <p:cxnSp>
            <p:nvCxnSpPr>
              <p:cNvPr id="35" name="Google Shape;35;p3"/>
              <p:cNvCxnSpPr/>
              <p:nvPr/>
            </p:nvCxnSpPr>
            <p:spPr>
              <a:xfrm>
                <a:off x="8312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3"/>
              <p:cNvCxnSpPr/>
              <p:nvPr/>
            </p:nvCxnSpPr>
            <p:spPr>
              <a:xfrm>
                <a:off x="16625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3"/>
              <p:cNvCxnSpPr/>
              <p:nvPr/>
            </p:nvCxnSpPr>
            <p:spPr>
              <a:xfrm>
                <a:off x="24938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3"/>
              <p:cNvCxnSpPr/>
              <p:nvPr/>
            </p:nvCxnSpPr>
            <p:spPr>
              <a:xfrm>
                <a:off x="33251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3"/>
              <p:cNvCxnSpPr/>
              <p:nvPr/>
            </p:nvCxnSpPr>
            <p:spPr>
              <a:xfrm>
                <a:off x="41563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3"/>
              <p:cNvCxnSpPr/>
              <p:nvPr/>
            </p:nvCxnSpPr>
            <p:spPr>
              <a:xfrm>
                <a:off x="49876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3"/>
              <p:cNvCxnSpPr/>
              <p:nvPr/>
            </p:nvCxnSpPr>
            <p:spPr>
              <a:xfrm>
                <a:off x="58189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>
                <a:off x="66502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83127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74814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-6525" y="43156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-6525" y="47334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47" name="Google Shape;4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1633" y="1"/>
            <a:ext cx="1221789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"/>
          <p:cNvSpPr/>
          <p:nvPr/>
        </p:nvSpPr>
        <p:spPr>
          <a:xfrm rot="-786933">
            <a:off x="548231" y="4209002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 rot="1455476">
            <a:off x="4729869" y="399729"/>
            <a:ext cx="207361" cy="20751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3"/>
          <p:cNvSpPr/>
          <p:nvPr/>
        </p:nvSpPr>
        <p:spPr>
          <a:xfrm rot="1455476">
            <a:off x="11263569" y="1946529"/>
            <a:ext cx="207361" cy="20751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3"/>
          <p:cNvSpPr/>
          <p:nvPr/>
        </p:nvSpPr>
        <p:spPr>
          <a:xfrm rot="-786933">
            <a:off x="11587464" y="3606569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4497984" y="2479584"/>
            <a:ext cx="5966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1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 idx="2" hasCustomPrompt="1"/>
          </p:nvPr>
        </p:nvSpPr>
        <p:spPr>
          <a:xfrm>
            <a:off x="1878000" y="2837931"/>
            <a:ext cx="147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4828799" y="3712567"/>
            <a:ext cx="5305200" cy="4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1421918">
            <a:off x="642106" y="2308035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786786">
            <a:off x="988730" y="5858541"/>
            <a:ext cx="351111" cy="35135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135659">
            <a:off x="7307030" y="6149860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912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5"/>
          <p:cNvGrpSpPr/>
          <p:nvPr/>
        </p:nvGrpSpPr>
        <p:grpSpPr>
          <a:xfrm>
            <a:off x="-8699" y="6140463"/>
            <a:ext cx="12217900" cy="717404"/>
            <a:chOff x="-6525" y="4605347"/>
            <a:chExt cx="9163425" cy="538053"/>
          </a:xfrm>
        </p:grpSpPr>
        <p:sp>
          <p:nvSpPr>
            <p:cNvPr id="89" name="Google Shape;89;p5"/>
            <p:cNvSpPr/>
            <p:nvPr/>
          </p:nvSpPr>
          <p:spPr>
            <a:xfrm>
              <a:off x="0" y="4608500"/>
              <a:ext cx="9156900" cy="53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0" name="Google Shape;90;p5"/>
            <p:cNvGrpSpPr/>
            <p:nvPr/>
          </p:nvGrpSpPr>
          <p:grpSpPr>
            <a:xfrm>
              <a:off x="-6525" y="4605347"/>
              <a:ext cx="9159600" cy="534900"/>
              <a:chOff x="-6525" y="4605347"/>
              <a:chExt cx="9159600" cy="534900"/>
            </a:xfrm>
          </p:grpSpPr>
          <p:cxnSp>
            <p:nvCxnSpPr>
              <p:cNvPr id="91" name="Google Shape;91;p5"/>
              <p:cNvCxnSpPr/>
              <p:nvPr/>
            </p:nvCxnSpPr>
            <p:spPr>
              <a:xfrm>
                <a:off x="8312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5"/>
              <p:cNvCxnSpPr/>
              <p:nvPr/>
            </p:nvCxnSpPr>
            <p:spPr>
              <a:xfrm>
                <a:off x="16625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5"/>
              <p:cNvCxnSpPr/>
              <p:nvPr/>
            </p:nvCxnSpPr>
            <p:spPr>
              <a:xfrm>
                <a:off x="249382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5"/>
              <p:cNvCxnSpPr/>
              <p:nvPr/>
            </p:nvCxnSpPr>
            <p:spPr>
              <a:xfrm>
                <a:off x="332510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5"/>
              <p:cNvCxnSpPr/>
              <p:nvPr/>
            </p:nvCxnSpPr>
            <p:spPr>
              <a:xfrm>
                <a:off x="41563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5"/>
              <p:cNvCxnSpPr/>
              <p:nvPr/>
            </p:nvCxnSpPr>
            <p:spPr>
              <a:xfrm>
                <a:off x="49876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5"/>
              <p:cNvCxnSpPr/>
              <p:nvPr/>
            </p:nvCxnSpPr>
            <p:spPr>
              <a:xfrm>
                <a:off x="581892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5"/>
              <p:cNvCxnSpPr/>
              <p:nvPr/>
            </p:nvCxnSpPr>
            <p:spPr>
              <a:xfrm>
                <a:off x="665020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5"/>
              <p:cNvCxnSpPr/>
              <p:nvPr/>
            </p:nvCxnSpPr>
            <p:spPr>
              <a:xfrm>
                <a:off x="83127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5"/>
              <p:cNvCxnSpPr/>
              <p:nvPr/>
            </p:nvCxnSpPr>
            <p:spPr>
              <a:xfrm>
                <a:off x="74814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5"/>
              <p:cNvCxnSpPr/>
              <p:nvPr/>
            </p:nvCxnSpPr>
            <p:spPr>
              <a:xfrm>
                <a:off x="-6525" y="4875948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02" name="Google Shape;10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1633" y="1"/>
            <a:ext cx="1221789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960000" y="523800"/>
            <a:ext cx="102720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2426133" y="2742967"/>
            <a:ext cx="3230400" cy="150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2426117" y="2195551"/>
            <a:ext cx="3230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67">
                <a:solidFill>
                  <a:schemeClr val="dk2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7603833" y="3801299"/>
            <a:ext cx="3230400" cy="150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7603817" y="3253900"/>
            <a:ext cx="3230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67">
                <a:solidFill>
                  <a:schemeClr val="dk2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/>
          <p:nvPr/>
        </p:nvSpPr>
        <p:spPr>
          <a:xfrm rot="-786786">
            <a:off x="258663" y="4634474"/>
            <a:ext cx="351111" cy="35135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5"/>
          <p:cNvSpPr/>
          <p:nvPr/>
        </p:nvSpPr>
        <p:spPr>
          <a:xfrm rot="-786933">
            <a:off x="416864" y="1839586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5"/>
          <p:cNvSpPr/>
          <p:nvPr/>
        </p:nvSpPr>
        <p:spPr>
          <a:xfrm rot="1421918">
            <a:off x="3768006" y="123051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5"/>
          <p:cNvSpPr/>
          <p:nvPr/>
        </p:nvSpPr>
        <p:spPr>
          <a:xfrm rot="1455476">
            <a:off x="653736" y="5635945"/>
            <a:ext cx="207361" cy="20751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5"/>
          <p:cNvSpPr/>
          <p:nvPr/>
        </p:nvSpPr>
        <p:spPr>
          <a:xfrm rot="-786933">
            <a:off x="6416931" y="341653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5"/>
          <p:cNvSpPr/>
          <p:nvPr/>
        </p:nvSpPr>
        <p:spPr>
          <a:xfrm rot="-786786">
            <a:off x="9327797" y="270841"/>
            <a:ext cx="351111" cy="35135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5"/>
          <p:cNvSpPr/>
          <p:nvPr/>
        </p:nvSpPr>
        <p:spPr>
          <a:xfrm rot="1421918">
            <a:off x="11599706" y="2076884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5"/>
          <p:cNvSpPr/>
          <p:nvPr/>
        </p:nvSpPr>
        <p:spPr>
          <a:xfrm rot="135659">
            <a:off x="11279181" y="3691677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5"/>
          <p:cNvSpPr/>
          <p:nvPr/>
        </p:nvSpPr>
        <p:spPr>
          <a:xfrm rot="1455419">
            <a:off x="11468752" y="5003280"/>
            <a:ext cx="322720" cy="322971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734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9"/>
          <p:cNvGrpSpPr/>
          <p:nvPr/>
        </p:nvGrpSpPr>
        <p:grpSpPr>
          <a:xfrm>
            <a:off x="-8699" y="4412641"/>
            <a:ext cx="12217900" cy="2486272"/>
            <a:chOff x="-6525" y="3418547"/>
            <a:chExt cx="9163425" cy="1755345"/>
          </a:xfrm>
        </p:grpSpPr>
        <p:sp>
          <p:nvSpPr>
            <p:cNvPr id="197" name="Google Shape;197;p9"/>
            <p:cNvSpPr/>
            <p:nvPr/>
          </p:nvSpPr>
          <p:spPr>
            <a:xfrm>
              <a:off x="0" y="3418547"/>
              <a:ext cx="9156900" cy="1712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8" name="Google Shape;198;p9"/>
            <p:cNvGrpSpPr/>
            <p:nvPr/>
          </p:nvGrpSpPr>
          <p:grpSpPr>
            <a:xfrm>
              <a:off x="-6525" y="3418586"/>
              <a:ext cx="9159600" cy="1755307"/>
              <a:chOff x="-6525" y="3875250"/>
              <a:chExt cx="9159600" cy="1298400"/>
            </a:xfrm>
          </p:grpSpPr>
          <p:cxnSp>
            <p:nvCxnSpPr>
              <p:cNvPr id="199" name="Google Shape;199;p9"/>
              <p:cNvCxnSpPr/>
              <p:nvPr/>
            </p:nvCxnSpPr>
            <p:spPr>
              <a:xfrm>
                <a:off x="8312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9"/>
              <p:cNvCxnSpPr/>
              <p:nvPr/>
            </p:nvCxnSpPr>
            <p:spPr>
              <a:xfrm>
                <a:off x="16625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9"/>
              <p:cNvCxnSpPr/>
              <p:nvPr/>
            </p:nvCxnSpPr>
            <p:spPr>
              <a:xfrm>
                <a:off x="24938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9"/>
              <p:cNvCxnSpPr/>
              <p:nvPr/>
            </p:nvCxnSpPr>
            <p:spPr>
              <a:xfrm>
                <a:off x="33251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9"/>
              <p:cNvCxnSpPr/>
              <p:nvPr/>
            </p:nvCxnSpPr>
            <p:spPr>
              <a:xfrm>
                <a:off x="41563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9"/>
              <p:cNvCxnSpPr/>
              <p:nvPr/>
            </p:nvCxnSpPr>
            <p:spPr>
              <a:xfrm>
                <a:off x="49876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9"/>
              <p:cNvCxnSpPr/>
              <p:nvPr/>
            </p:nvCxnSpPr>
            <p:spPr>
              <a:xfrm>
                <a:off x="58189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9"/>
              <p:cNvCxnSpPr/>
              <p:nvPr/>
            </p:nvCxnSpPr>
            <p:spPr>
              <a:xfrm>
                <a:off x="66502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9"/>
              <p:cNvCxnSpPr/>
              <p:nvPr/>
            </p:nvCxnSpPr>
            <p:spPr>
              <a:xfrm>
                <a:off x="83127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9"/>
              <p:cNvCxnSpPr/>
              <p:nvPr/>
            </p:nvCxnSpPr>
            <p:spPr>
              <a:xfrm>
                <a:off x="74814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9"/>
              <p:cNvCxnSpPr/>
              <p:nvPr/>
            </p:nvCxnSpPr>
            <p:spPr>
              <a:xfrm>
                <a:off x="-6525" y="43156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9"/>
              <p:cNvCxnSpPr/>
              <p:nvPr/>
            </p:nvCxnSpPr>
            <p:spPr>
              <a:xfrm>
                <a:off x="-6525" y="47334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11" name="Google Shape;21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1633" y="1"/>
            <a:ext cx="1221789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 txBox="1">
            <a:spLocks noGrp="1"/>
          </p:cNvSpPr>
          <p:nvPr>
            <p:ph type="title"/>
          </p:nvPr>
        </p:nvSpPr>
        <p:spPr>
          <a:xfrm>
            <a:off x="1156367" y="1955333"/>
            <a:ext cx="6649200" cy="19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13" name="Google Shape;213;p9"/>
          <p:cNvSpPr txBox="1">
            <a:spLocks noGrp="1"/>
          </p:cNvSpPr>
          <p:nvPr>
            <p:ph type="subTitle" idx="1"/>
          </p:nvPr>
        </p:nvSpPr>
        <p:spPr>
          <a:xfrm>
            <a:off x="2024161" y="4163792"/>
            <a:ext cx="4913600" cy="127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9"/>
          <p:cNvSpPr/>
          <p:nvPr/>
        </p:nvSpPr>
        <p:spPr>
          <a:xfrm rot="1421918">
            <a:off x="479040" y="1230217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9"/>
          <p:cNvSpPr/>
          <p:nvPr/>
        </p:nvSpPr>
        <p:spPr>
          <a:xfrm rot="1421825">
            <a:off x="11156295" y="3046837"/>
            <a:ext cx="449819" cy="45009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9"/>
          <p:cNvSpPr/>
          <p:nvPr/>
        </p:nvSpPr>
        <p:spPr>
          <a:xfrm rot="-786933">
            <a:off x="5553964" y="309086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9"/>
          <p:cNvSpPr/>
          <p:nvPr/>
        </p:nvSpPr>
        <p:spPr>
          <a:xfrm rot="135659">
            <a:off x="451614" y="4554611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9"/>
          <p:cNvSpPr/>
          <p:nvPr/>
        </p:nvSpPr>
        <p:spPr>
          <a:xfrm rot="1455476">
            <a:off x="735136" y="3144811"/>
            <a:ext cx="207361" cy="20751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9"/>
          <p:cNvSpPr/>
          <p:nvPr/>
        </p:nvSpPr>
        <p:spPr>
          <a:xfrm rot="-786786">
            <a:off x="1382130" y="6164974"/>
            <a:ext cx="351111" cy="35135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 rot="-1624231">
            <a:off x="11246868" y="6271562"/>
            <a:ext cx="268640" cy="26882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743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" name="Google Shape;1065;p40"/>
          <p:cNvGrpSpPr/>
          <p:nvPr/>
        </p:nvGrpSpPr>
        <p:grpSpPr>
          <a:xfrm>
            <a:off x="-8699" y="6140463"/>
            <a:ext cx="12217900" cy="717404"/>
            <a:chOff x="-6525" y="4605347"/>
            <a:chExt cx="9163425" cy="538053"/>
          </a:xfrm>
        </p:grpSpPr>
        <p:sp>
          <p:nvSpPr>
            <p:cNvPr id="1066" name="Google Shape;1066;p40"/>
            <p:cNvSpPr/>
            <p:nvPr/>
          </p:nvSpPr>
          <p:spPr>
            <a:xfrm>
              <a:off x="0" y="4608500"/>
              <a:ext cx="9156900" cy="53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7" name="Google Shape;1067;p40"/>
            <p:cNvGrpSpPr/>
            <p:nvPr/>
          </p:nvGrpSpPr>
          <p:grpSpPr>
            <a:xfrm>
              <a:off x="-6525" y="4605347"/>
              <a:ext cx="9159600" cy="534900"/>
              <a:chOff x="-6525" y="4605347"/>
              <a:chExt cx="9159600" cy="534900"/>
            </a:xfrm>
          </p:grpSpPr>
          <p:cxnSp>
            <p:nvCxnSpPr>
              <p:cNvPr id="1068" name="Google Shape;1068;p40"/>
              <p:cNvCxnSpPr/>
              <p:nvPr/>
            </p:nvCxnSpPr>
            <p:spPr>
              <a:xfrm>
                <a:off x="8312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40"/>
              <p:cNvCxnSpPr/>
              <p:nvPr/>
            </p:nvCxnSpPr>
            <p:spPr>
              <a:xfrm>
                <a:off x="16625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40"/>
              <p:cNvCxnSpPr/>
              <p:nvPr/>
            </p:nvCxnSpPr>
            <p:spPr>
              <a:xfrm>
                <a:off x="249382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40"/>
              <p:cNvCxnSpPr/>
              <p:nvPr/>
            </p:nvCxnSpPr>
            <p:spPr>
              <a:xfrm>
                <a:off x="332510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40"/>
              <p:cNvCxnSpPr/>
              <p:nvPr/>
            </p:nvCxnSpPr>
            <p:spPr>
              <a:xfrm>
                <a:off x="41563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40"/>
              <p:cNvCxnSpPr/>
              <p:nvPr/>
            </p:nvCxnSpPr>
            <p:spPr>
              <a:xfrm>
                <a:off x="49876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40"/>
              <p:cNvCxnSpPr/>
              <p:nvPr/>
            </p:nvCxnSpPr>
            <p:spPr>
              <a:xfrm>
                <a:off x="581892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40"/>
              <p:cNvCxnSpPr/>
              <p:nvPr/>
            </p:nvCxnSpPr>
            <p:spPr>
              <a:xfrm>
                <a:off x="665020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40"/>
              <p:cNvCxnSpPr/>
              <p:nvPr/>
            </p:nvCxnSpPr>
            <p:spPr>
              <a:xfrm>
                <a:off x="83127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40"/>
              <p:cNvCxnSpPr/>
              <p:nvPr/>
            </p:nvCxnSpPr>
            <p:spPr>
              <a:xfrm>
                <a:off x="74814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40"/>
              <p:cNvCxnSpPr/>
              <p:nvPr/>
            </p:nvCxnSpPr>
            <p:spPr>
              <a:xfrm>
                <a:off x="-6525" y="4875948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079" name="Google Shape;1079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1633" y="1"/>
            <a:ext cx="1221789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40"/>
          <p:cNvSpPr/>
          <p:nvPr/>
        </p:nvSpPr>
        <p:spPr>
          <a:xfrm rot="1421918">
            <a:off x="6835689" y="6364751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40"/>
          <p:cNvSpPr/>
          <p:nvPr/>
        </p:nvSpPr>
        <p:spPr>
          <a:xfrm rot="-786933">
            <a:off x="2127731" y="6395402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40"/>
          <p:cNvSpPr/>
          <p:nvPr/>
        </p:nvSpPr>
        <p:spPr>
          <a:xfrm rot="135659">
            <a:off x="416130" y="5248493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40"/>
          <p:cNvSpPr/>
          <p:nvPr/>
        </p:nvSpPr>
        <p:spPr>
          <a:xfrm rot="1455476">
            <a:off x="7415369" y="296511"/>
            <a:ext cx="207361" cy="20751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40"/>
          <p:cNvSpPr/>
          <p:nvPr/>
        </p:nvSpPr>
        <p:spPr>
          <a:xfrm rot="-786786">
            <a:off x="155063" y="2520708"/>
            <a:ext cx="351111" cy="35135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40"/>
          <p:cNvGrpSpPr/>
          <p:nvPr/>
        </p:nvGrpSpPr>
        <p:grpSpPr>
          <a:xfrm>
            <a:off x="-82637" y="-7349"/>
            <a:ext cx="3330068" cy="1212741"/>
            <a:chOff x="-61975" y="3"/>
            <a:chExt cx="2945572" cy="1072716"/>
          </a:xfrm>
        </p:grpSpPr>
        <p:sp>
          <p:nvSpPr>
            <p:cNvPr id="1086" name="Google Shape;1086;p40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6" name="Google Shape;1166;p40"/>
          <p:cNvGrpSpPr/>
          <p:nvPr/>
        </p:nvGrpSpPr>
        <p:grpSpPr>
          <a:xfrm>
            <a:off x="8879108" y="-48301"/>
            <a:ext cx="3330081" cy="1291569"/>
            <a:chOff x="6211327" y="-36220"/>
            <a:chExt cx="2945584" cy="1142442"/>
          </a:xfrm>
        </p:grpSpPr>
        <p:sp>
          <p:nvSpPr>
            <p:cNvPr id="1167" name="Google Shape;1167;p40"/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40"/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8" name="Google Shape;1248;p40"/>
          <p:cNvSpPr/>
          <p:nvPr/>
        </p:nvSpPr>
        <p:spPr>
          <a:xfrm rot="1421918">
            <a:off x="11541189" y="2294251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9" name="Google Shape;1249;p40"/>
          <p:cNvSpPr/>
          <p:nvPr/>
        </p:nvSpPr>
        <p:spPr>
          <a:xfrm rot="135659">
            <a:off x="4470330" y="152227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0" name="Google Shape;1250;p40"/>
          <p:cNvSpPr/>
          <p:nvPr/>
        </p:nvSpPr>
        <p:spPr>
          <a:xfrm rot="1455476">
            <a:off x="11371936" y="4204211"/>
            <a:ext cx="207361" cy="20751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1" name="Google Shape;1251;p40"/>
          <p:cNvSpPr/>
          <p:nvPr/>
        </p:nvSpPr>
        <p:spPr>
          <a:xfrm rot="-786933">
            <a:off x="11766697" y="5613869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512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3" name="Google Shape;1253;p41"/>
          <p:cNvGrpSpPr/>
          <p:nvPr/>
        </p:nvGrpSpPr>
        <p:grpSpPr>
          <a:xfrm>
            <a:off x="-8699" y="5096444"/>
            <a:ext cx="12217900" cy="1803091"/>
            <a:chOff x="-6525" y="3418547"/>
            <a:chExt cx="9163425" cy="1755345"/>
          </a:xfrm>
        </p:grpSpPr>
        <p:sp>
          <p:nvSpPr>
            <p:cNvPr id="1254" name="Google Shape;1254;p41"/>
            <p:cNvSpPr/>
            <p:nvPr/>
          </p:nvSpPr>
          <p:spPr>
            <a:xfrm>
              <a:off x="0" y="3418547"/>
              <a:ext cx="9156900" cy="1712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55" name="Google Shape;1255;p41"/>
            <p:cNvGrpSpPr/>
            <p:nvPr/>
          </p:nvGrpSpPr>
          <p:grpSpPr>
            <a:xfrm>
              <a:off x="-6525" y="3418586"/>
              <a:ext cx="9159600" cy="1755307"/>
              <a:chOff x="-6525" y="3875250"/>
              <a:chExt cx="9159600" cy="1298400"/>
            </a:xfrm>
          </p:grpSpPr>
          <p:cxnSp>
            <p:nvCxnSpPr>
              <p:cNvPr id="1256" name="Google Shape;1256;p41"/>
              <p:cNvCxnSpPr/>
              <p:nvPr/>
            </p:nvCxnSpPr>
            <p:spPr>
              <a:xfrm>
                <a:off x="8312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7" name="Google Shape;1257;p41"/>
              <p:cNvCxnSpPr/>
              <p:nvPr/>
            </p:nvCxnSpPr>
            <p:spPr>
              <a:xfrm>
                <a:off x="16625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8" name="Google Shape;1258;p41"/>
              <p:cNvCxnSpPr/>
              <p:nvPr/>
            </p:nvCxnSpPr>
            <p:spPr>
              <a:xfrm>
                <a:off x="24938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9" name="Google Shape;1259;p41"/>
              <p:cNvCxnSpPr/>
              <p:nvPr/>
            </p:nvCxnSpPr>
            <p:spPr>
              <a:xfrm>
                <a:off x="33251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0" name="Google Shape;1260;p41"/>
              <p:cNvCxnSpPr/>
              <p:nvPr/>
            </p:nvCxnSpPr>
            <p:spPr>
              <a:xfrm>
                <a:off x="41563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1" name="Google Shape;1261;p41"/>
              <p:cNvCxnSpPr/>
              <p:nvPr/>
            </p:nvCxnSpPr>
            <p:spPr>
              <a:xfrm>
                <a:off x="49876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2" name="Google Shape;1262;p41"/>
              <p:cNvCxnSpPr/>
              <p:nvPr/>
            </p:nvCxnSpPr>
            <p:spPr>
              <a:xfrm>
                <a:off x="58189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3" name="Google Shape;1263;p41"/>
              <p:cNvCxnSpPr/>
              <p:nvPr/>
            </p:nvCxnSpPr>
            <p:spPr>
              <a:xfrm>
                <a:off x="66502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4" name="Google Shape;1264;p41"/>
              <p:cNvCxnSpPr/>
              <p:nvPr/>
            </p:nvCxnSpPr>
            <p:spPr>
              <a:xfrm>
                <a:off x="83127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5" name="Google Shape;1265;p41"/>
              <p:cNvCxnSpPr/>
              <p:nvPr/>
            </p:nvCxnSpPr>
            <p:spPr>
              <a:xfrm>
                <a:off x="74814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41"/>
              <p:cNvCxnSpPr/>
              <p:nvPr/>
            </p:nvCxnSpPr>
            <p:spPr>
              <a:xfrm>
                <a:off x="-6525" y="43156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41"/>
              <p:cNvCxnSpPr/>
              <p:nvPr/>
            </p:nvCxnSpPr>
            <p:spPr>
              <a:xfrm>
                <a:off x="-6525" y="47334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268" name="Google Shape;126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1633" y="1"/>
            <a:ext cx="12217897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9" name="Google Shape;1269;p41"/>
          <p:cNvGrpSpPr/>
          <p:nvPr/>
        </p:nvGrpSpPr>
        <p:grpSpPr>
          <a:xfrm>
            <a:off x="8731793" y="4867457"/>
            <a:ext cx="3169587" cy="1369009"/>
            <a:chOff x="1728390" y="3488202"/>
            <a:chExt cx="1438977" cy="621524"/>
          </a:xfrm>
        </p:grpSpPr>
        <p:sp>
          <p:nvSpPr>
            <p:cNvPr id="1270" name="Google Shape;1270;p41"/>
            <p:cNvSpPr/>
            <p:nvPr/>
          </p:nvSpPr>
          <p:spPr>
            <a:xfrm>
              <a:off x="2043764" y="3760768"/>
              <a:ext cx="688167" cy="333142"/>
            </a:xfrm>
            <a:custGeom>
              <a:avLst/>
              <a:gdLst/>
              <a:ahLst/>
              <a:cxnLst/>
              <a:rect l="l" t="t" r="r" b="b"/>
              <a:pathLst>
                <a:path w="22233" h="10763" extrusionOk="0">
                  <a:moveTo>
                    <a:pt x="0" y="1"/>
                  </a:moveTo>
                  <a:lnTo>
                    <a:pt x="0" y="8010"/>
                  </a:lnTo>
                  <a:cubicBezTo>
                    <a:pt x="0" y="8010"/>
                    <a:pt x="104" y="8005"/>
                    <a:pt x="300" y="8005"/>
                  </a:cubicBezTo>
                  <a:cubicBezTo>
                    <a:pt x="1440" y="8005"/>
                    <a:pt x="5723" y="8193"/>
                    <a:pt x="11112" y="10763"/>
                  </a:cubicBezTo>
                  <a:cubicBezTo>
                    <a:pt x="11112" y="10763"/>
                    <a:pt x="16368" y="8010"/>
                    <a:pt x="22169" y="8010"/>
                  </a:cubicBezTo>
                  <a:cubicBezTo>
                    <a:pt x="22190" y="8010"/>
                    <a:pt x="22211" y="8010"/>
                    <a:pt x="22232" y="8010"/>
                  </a:cubicBezTo>
                  <a:lnTo>
                    <a:pt x="22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41"/>
            <p:cNvSpPr/>
            <p:nvPr/>
          </p:nvSpPr>
          <p:spPr>
            <a:xfrm>
              <a:off x="1728390" y="3488202"/>
              <a:ext cx="1351169" cy="366849"/>
            </a:xfrm>
            <a:custGeom>
              <a:avLst/>
              <a:gdLst/>
              <a:ahLst/>
              <a:cxnLst/>
              <a:rect l="l" t="t" r="r" b="b"/>
              <a:pathLst>
                <a:path w="43653" h="11852" extrusionOk="0">
                  <a:moveTo>
                    <a:pt x="21805" y="1"/>
                  </a:moveTo>
                  <a:cubicBezTo>
                    <a:pt x="21616" y="1"/>
                    <a:pt x="21428" y="28"/>
                    <a:pt x="21246" y="81"/>
                  </a:cubicBezTo>
                  <a:lnTo>
                    <a:pt x="434" y="6019"/>
                  </a:lnTo>
                  <a:cubicBezTo>
                    <a:pt x="0" y="6145"/>
                    <a:pt x="14" y="6768"/>
                    <a:pt x="456" y="6874"/>
                  </a:cubicBezTo>
                  <a:lnTo>
                    <a:pt x="21392" y="11796"/>
                  </a:lnTo>
                  <a:cubicBezTo>
                    <a:pt x="21542" y="11834"/>
                    <a:pt x="21696" y="11852"/>
                    <a:pt x="21849" y="11852"/>
                  </a:cubicBezTo>
                  <a:cubicBezTo>
                    <a:pt x="22038" y="11852"/>
                    <a:pt x="22226" y="11825"/>
                    <a:pt x="22407" y="11775"/>
                  </a:cubicBezTo>
                  <a:lnTo>
                    <a:pt x="43212" y="6355"/>
                  </a:lnTo>
                  <a:cubicBezTo>
                    <a:pt x="43652" y="6229"/>
                    <a:pt x="43639" y="5605"/>
                    <a:pt x="43197" y="5501"/>
                  </a:cubicBezTo>
                  <a:lnTo>
                    <a:pt x="22261" y="53"/>
                  </a:lnTo>
                  <a:cubicBezTo>
                    <a:pt x="22110" y="18"/>
                    <a:pt x="21958" y="1"/>
                    <a:pt x="21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2383590" y="3647606"/>
              <a:ext cx="585621" cy="323392"/>
            </a:xfrm>
            <a:custGeom>
              <a:avLst/>
              <a:gdLst/>
              <a:ahLst/>
              <a:cxnLst/>
              <a:rect l="l" t="t" r="r" b="b"/>
              <a:pathLst>
                <a:path w="18920" h="10448" extrusionOk="0">
                  <a:moveTo>
                    <a:pt x="138" y="1"/>
                  </a:moveTo>
                  <a:cubicBezTo>
                    <a:pt x="69" y="1"/>
                    <a:pt x="13" y="49"/>
                    <a:pt x="7" y="119"/>
                  </a:cubicBezTo>
                  <a:cubicBezTo>
                    <a:pt x="0" y="190"/>
                    <a:pt x="49" y="254"/>
                    <a:pt x="120" y="260"/>
                  </a:cubicBezTo>
                  <a:cubicBezTo>
                    <a:pt x="4467" y="778"/>
                    <a:pt x="12934" y="1976"/>
                    <a:pt x="13851" y="2801"/>
                  </a:cubicBezTo>
                  <a:cubicBezTo>
                    <a:pt x="14236" y="3159"/>
                    <a:pt x="14593" y="4126"/>
                    <a:pt x="14999" y="5253"/>
                  </a:cubicBezTo>
                  <a:cubicBezTo>
                    <a:pt x="15784" y="7438"/>
                    <a:pt x="16764" y="10160"/>
                    <a:pt x="18767" y="10448"/>
                  </a:cubicBezTo>
                  <a:lnTo>
                    <a:pt x="18787" y="10448"/>
                  </a:lnTo>
                  <a:cubicBezTo>
                    <a:pt x="18851" y="10448"/>
                    <a:pt x="18906" y="10406"/>
                    <a:pt x="18913" y="10344"/>
                  </a:cubicBezTo>
                  <a:cubicBezTo>
                    <a:pt x="18920" y="10266"/>
                    <a:pt x="18871" y="10202"/>
                    <a:pt x="18801" y="10189"/>
                  </a:cubicBezTo>
                  <a:cubicBezTo>
                    <a:pt x="16960" y="9923"/>
                    <a:pt x="16008" y="7283"/>
                    <a:pt x="15245" y="5169"/>
                  </a:cubicBezTo>
                  <a:cubicBezTo>
                    <a:pt x="14824" y="4006"/>
                    <a:pt x="14460" y="3005"/>
                    <a:pt x="14026" y="2613"/>
                  </a:cubicBezTo>
                  <a:cubicBezTo>
                    <a:pt x="12821" y="1521"/>
                    <a:pt x="666" y="64"/>
                    <a:pt x="155" y="2"/>
                  </a:cubicBezTo>
                  <a:cubicBezTo>
                    <a:pt x="149" y="1"/>
                    <a:pt x="144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2997995" y="3993189"/>
              <a:ext cx="115143" cy="116536"/>
            </a:xfrm>
            <a:custGeom>
              <a:avLst/>
              <a:gdLst/>
              <a:ahLst/>
              <a:cxnLst/>
              <a:rect l="l" t="t" r="r" b="b"/>
              <a:pathLst>
                <a:path w="3720" h="3765" extrusionOk="0">
                  <a:moveTo>
                    <a:pt x="112" y="0"/>
                  </a:moveTo>
                  <a:cubicBezTo>
                    <a:pt x="104" y="0"/>
                    <a:pt x="94" y="1"/>
                    <a:pt x="85" y="4"/>
                  </a:cubicBezTo>
                  <a:cubicBezTo>
                    <a:pt x="36" y="12"/>
                    <a:pt x="1" y="68"/>
                    <a:pt x="16" y="116"/>
                  </a:cubicBezTo>
                  <a:cubicBezTo>
                    <a:pt x="29" y="187"/>
                    <a:pt x="436" y="1748"/>
                    <a:pt x="3552" y="3751"/>
                  </a:cubicBezTo>
                  <a:cubicBezTo>
                    <a:pt x="3572" y="3758"/>
                    <a:pt x="3587" y="3765"/>
                    <a:pt x="3607" y="3765"/>
                  </a:cubicBezTo>
                  <a:cubicBezTo>
                    <a:pt x="3643" y="3765"/>
                    <a:pt x="3671" y="3751"/>
                    <a:pt x="3691" y="3716"/>
                  </a:cubicBezTo>
                  <a:cubicBezTo>
                    <a:pt x="3720" y="3674"/>
                    <a:pt x="3706" y="3610"/>
                    <a:pt x="3656" y="3583"/>
                  </a:cubicBezTo>
                  <a:cubicBezTo>
                    <a:pt x="618" y="1635"/>
                    <a:pt x="204" y="88"/>
                    <a:pt x="204" y="74"/>
                  </a:cubicBezTo>
                  <a:cubicBezTo>
                    <a:pt x="193" y="28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3006909" y="3969511"/>
              <a:ext cx="160458" cy="29683"/>
            </a:xfrm>
            <a:custGeom>
              <a:avLst/>
              <a:gdLst/>
              <a:ahLst/>
              <a:cxnLst/>
              <a:rect l="l" t="t" r="r" b="b"/>
              <a:pathLst>
                <a:path w="5184" h="959" extrusionOk="0">
                  <a:moveTo>
                    <a:pt x="1358" y="1"/>
                  </a:moveTo>
                  <a:cubicBezTo>
                    <a:pt x="506" y="1"/>
                    <a:pt x="103" y="174"/>
                    <a:pt x="71" y="189"/>
                  </a:cubicBezTo>
                  <a:cubicBezTo>
                    <a:pt x="22" y="209"/>
                    <a:pt x="0" y="264"/>
                    <a:pt x="22" y="315"/>
                  </a:cubicBezTo>
                  <a:cubicBezTo>
                    <a:pt x="37" y="351"/>
                    <a:pt x="72" y="371"/>
                    <a:pt x="109" y="371"/>
                  </a:cubicBezTo>
                  <a:cubicBezTo>
                    <a:pt x="122" y="371"/>
                    <a:pt x="135" y="369"/>
                    <a:pt x="148" y="364"/>
                  </a:cubicBezTo>
                  <a:cubicBezTo>
                    <a:pt x="155" y="360"/>
                    <a:pt x="536" y="201"/>
                    <a:pt x="1352" y="201"/>
                  </a:cubicBezTo>
                  <a:cubicBezTo>
                    <a:pt x="2149" y="201"/>
                    <a:pt x="3360" y="353"/>
                    <a:pt x="5042" y="952"/>
                  </a:cubicBezTo>
                  <a:cubicBezTo>
                    <a:pt x="5049" y="959"/>
                    <a:pt x="5064" y="959"/>
                    <a:pt x="5070" y="959"/>
                  </a:cubicBezTo>
                  <a:cubicBezTo>
                    <a:pt x="5112" y="959"/>
                    <a:pt x="5148" y="930"/>
                    <a:pt x="5161" y="895"/>
                  </a:cubicBezTo>
                  <a:cubicBezTo>
                    <a:pt x="5183" y="846"/>
                    <a:pt x="5154" y="790"/>
                    <a:pt x="5106" y="769"/>
                  </a:cubicBezTo>
                  <a:cubicBezTo>
                    <a:pt x="3400" y="160"/>
                    <a:pt x="2174" y="1"/>
                    <a:pt x="1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41"/>
            <p:cNvSpPr/>
            <p:nvPr/>
          </p:nvSpPr>
          <p:spPr>
            <a:xfrm>
              <a:off x="3001276" y="3994830"/>
              <a:ext cx="121396" cy="106879"/>
            </a:xfrm>
            <a:custGeom>
              <a:avLst/>
              <a:gdLst/>
              <a:ahLst/>
              <a:cxnLst/>
              <a:rect l="l" t="t" r="r" b="b"/>
              <a:pathLst>
                <a:path w="3922" h="3453" extrusionOk="0">
                  <a:moveTo>
                    <a:pt x="111" y="0"/>
                  </a:moveTo>
                  <a:cubicBezTo>
                    <a:pt x="94" y="0"/>
                    <a:pt x="77" y="5"/>
                    <a:pt x="63" y="15"/>
                  </a:cubicBezTo>
                  <a:cubicBezTo>
                    <a:pt x="14" y="35"/>
                    <a:pt x="1" y="99"/>
                    <a:pt x="29" y="141"/>
                  </a:cubicBezTo>
                  <a:cubicBezTo>
                    <a:pt x="63" y="211"/>
                    <a:pt x="1016" y="1863"/>
                    <a:pt x="3760" y="3438"/>
                  </a:cubicBezTo>
                  <a:cubicBezTo>
                    <a:pt x="3775" y="3453"/>
                    <a:pt x="3789" y="3453"/>
                    <a:pt x="3811" y="3453"/>
                  </a:cubicBezTo>
                  <a:cubicBezTo>
                    <a:pt x="3837" y="3453"/>
                    <a:pt x="3873" y="3438"/>
                    <a:pt x="3895" y="3404"/>
                  </a:cubicBezTo>
                  <a:cubicBezTo>
                    <a:pt x="3921" y="3362"/>
                    <a:pt x="3901" y="3298"/>
                    <a:pt x="3859" y="3270"/>
                  </a:cubicBezTo>
                  <a:cubicBezTo>
                    <a:pt x="1164" y="1724"/>
                    <a:pt x="204" y="63"/>
                    <a:pt x="197" y="50"/>
                  </a:cubicBezTo>
                  <a:cubicBezTo>
                    <a:pt x="179" y="18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41"/>
            <p:cNvSpPr/>
            <p:nvPr/>
          </p:nvSpPr>
          <p:spPr>
            <a:xfrm>
              <a:off x="3004092" y="3993066"/>
              <a:ext cx="128360" cy="99543"/>
            </a:xfrm>
            <a:custGeom>
              <a:avLst/>
              <a:gdLst/>
              <a:ahLst/>
              <a:cxnLst/>
              <a:rect l="l" t="t" r="r" b="b"/>
              <a:pathLst>
                <a:path w="4147" h="3216" extrusionOk="0">
                  <a:moveTo>
                    <a:pt x="106" y="0"/>
                  </a:moveTo>
                  <a:cubicBezTo>
                    <a:pt x="83" y="0"/>
                    <a:pt x="61" y="7"/>
                    <a:pt x="43" y="23"/>
                  </a:cubicBezTo>
                  <a:cubicBezTo>
                    <a:pt x="7" y="58"/>
                    <a:pt x="1" y="120"/>
                    <a:pt x="36" y="162"/>
                  </a:cubicBezTo>
                  <a:cubicBezTo>
                    <a:pt x="49" y="176"/>
                    <a:pt x="1493" y="1913"/>
                    <a:pt x="3992" y="3201"/>
                  </a:cubicBezTo>
                  <a:cubicBezTo>
                    <a:pt x="4005" y="3209"/>
                    <a:pt x="4020" y="3216"/>
                    <a:pt x="4034" y="3216"/>
                  </a:cubicBezTo>
                  <a:cubicBezTo>
                    <a:pt x="4069" y="3216"/>
                    <a:pt x="4104" y="3194"/>
                    <a:pt x="4118" y="3159"/>
                  </a:cubicBezTo>
                  <a:cubicBezTo>
                    <a:pt x="4146" y="3110"/>
                    <a:pt x="4125" y="3054"/>
                    <a:pt x="4076" y="3033"/>
                  </a:cubicBezTo>
                  <a:cubicBezTo>
                    <a:pt x="1619" y="1759"/>
                    <a:pt x="197" y="58"/>
                    <a:pt x="182" y="36"/>
                  </a:cubicBezTo>
                  <a:cubicBezTo>
                    <a:pt x="163" y="12"/>
                    <a:pt x="134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3007095" y="3986504"/>
              <a:ext cx="144641" cy="73605"/>
            </a:xfrm>
            <a:custGeom>
              <a:avLst/>
              <a:gdLst/>
              <a:ahLst/>
              <a:cxnLst/>
              <a:rect l="l" t="t" r="r" b="b"/>
              <a:pathLst>
                <a:path w="4673" h="2378" extrusionOk="0">
                  <a:moveTo>
                    <a:pt x="117" y="1"/>
                  </a:moveTo>
                  <a:cubicBezTo>
                    <a:pt x="80" y="1"/>
                    <a:pt x="45" y="17"/>
                    <a:pt x="30" y="52"/>
                  </a:cubicBezTo>
                  <a:cubicBezTo>
                    <a:pt x="1" y="102"/>
                    <a:pt x="23" y="157"/>
                    <a:pt x="72" y="186"/>
                  </a:cubicBezTo>
                  <a:lnTo>
                    <a:pt x="4518" y="2371"/>
                  </a:lnTo>
                  <a:cubicBezTo>
                    <a:pt x="4532" y="2377"/>
                    <a:pt x="4547" y="2377"/>
                    <a:pt x="4560" y="2377"/>
                  </a:cubicBezTo>
                  <a:cubicBezTo>
                    <a:pt x="4596" y="2377"/>
                    <a:pt x="4631" y="2356"/>
                    <a:pt x="4651" y="2320"/>
                  </a:cubicBezTo>
                  <a:cubicBezTo>
                    <a:pt x="4673" y="2272"/>
                    <a:pt x="4651" y="2216"/>
                    <a:pt x="4602" y="2194"/>
                  </a:cubicBezTo>
                  <a:lnTo>
                    <a:pt x="162" y="10"/>
                  </a:lnTo>
                  <a:cubicBezTo>
                    <a:pt x="148" y="4"/>
                    <a:pt x="132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3006290" y="3988732"/>
              <a:ext cx="139998" cy="82612"/>
            </a:xfrm>
            <a:custGeom>
              <a:avLst/>
              <a:gdLst/>
              <a:ahLst/>
              <a:cxnLst/>
              <a:rect l="l" t="t" r="r" b="b"/>
              <a:pathLst>
                <a:path w="4523" h="2669" extrusionOk="0">
                  <a:moveTo>
                    <a:pt x="106" y="0"/>
                  </a:moveTo>
                  <a:cubicBezTo>
                    <a:pt x="77" y="0"/>
                    <a:pt x="47" y="13"/>
                    <a:pt x="27" y="37"/>
                  </a:cubicBezTo>
                  <a:cubicBezTo>
                    <a:pt x="0" y="79"/>
                    <a:pt x="7" y="141"/>
                    <a:pt x="49" y="176"/>
                  </a:cubicBezTo>
                  <a:cubicBezTo>
                    <a:pt x="750" y="736"/>
                    <a:pt x="4215" y="2578"/>
                    <a:pt x="4363" y="2655"/>
                  </a:cubicBezTo>
                  <a:cubicBezTo>
                    <a:pt x="4376" y="2662"/>
                    <a:pt x="4396" y="2668"/>
                    <a:pt x="4412" y="2668"/>
                  </a:cubicBezTo>
                  <a:cubicBezTo>
                    <a:pt x="4447" y="2668"/>
                    <a:pt x="4480" y="2648"/>
                    <a:pt x="4496" y="2613"/>
                  </a:cubicBezTo>
                  <a:cubicBezTo>
                    <a:pt x="4522" y="2564"/>
                    <a:pt x="4502" y="2509"/>
                    <a:pt x="4454" y="2480"/>
                  </a:cubicBezTo>
                  <a:cubicBezTo>
                    <a:pt x="4418" y="2467"/>
                    <a:pt x="861" y="576"/>
                    <a:pt x="168" y="22"/>
                  </a:cubicBezTo>
                  <a:cubicBezTo>
                    <a:pt x="150" y="7"/>
                    <a:pt x="128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3000192" y="3988639"/>
              <a:ext cx="140462" cy="94003"/>
            </a:xfrm>
            <a:custGeom>
              <a:avLst/>
              <a:gdLst/>
              <a:ahLst/>
              <a:cxnLst/>
              <a:rect l="l" t="t" r="r" b="b"/>
              <a:pathLst>
                <a:path w="4538" h="3037" extrusionOk="0">
                  <a:moveTo>
                    <a:pt x="111" y="0"/>
                  </a:moveTo>
                  <a:cubicBezTo>
                    <a:pt x="87" y="0"/>
                    <a:pt x="62" y="9"/>
                    <a:pt x="42" y="25"/>
                  </a:cubicBezTo>
                  <a:cubicBezTo>
                    <a:pt x="0" y="60"/>
                    <a:pt x="0" y="124"/>
                    <a:pt x="36" y="166"/>
                  </a:cubicBezTo>
                  <a:cubicBezTo>
                    <a:pt x="932" y="1132"/>
                    <a:pt x="4237" y="2945"/>
                    <a:pt x="4383" y="3023"/>
                  </a:cubicBezTo>
                  <a:cubicBezTo>
                    <a:pt x="4398" y="3029"/>
                    <a:pt x="4412" y="3036"/>
                    <a:pt x="4425" y="3036"/>
                  </a:cubicBezTo>
                  <a:cubicBezTo>
                    <a:pt x="4461" y="3036"/>
                    <a:pt x="4496" y="3016"/>
                    <a:pt x="4509" y="2987"/>
                  </a:cubicBezTo>
                  <a:cubicBezTo>
                    <a:pt x="4538" y="2939"/>
                    <a:pt x="4524" y="2875"/>
                    <a:pt x="4476" y="2855"/>
                  </a:cubicBezTo>
                  <a:cubicBezTo>
                    <a:pt x="4440" y="2833"/>
                    <a:pt x="1051" y="977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3010376" y="3975825"/>
              <a:ext cx="156496" cy="35688"/>
            </a:xfrm>
            <a:custGeom>
              <a:avLst/>
              <a:gdLst/>
              <a:ahLst/>
              <a:cxnLst/>
              <a:rect l="l" t="t" r="r" b="b"/>
              <a:pathLst>
                <a:path w="5056" h="1153" extrusionOk="0">
                  <a:moveTo>
                    <a:pt x="670" y="0"/>
                  </a:moveTo>
                  <a:cubicBezTo>
                    <a:pt x="316" y="0"/>
                    <a:pt x="116" y="29"/>
                    <a:pt x="92" y="34"/>
                  </a:cubicBezTo>
                  <a:cubicBezTo>
                    <a:pt x="36" y="40"/>
                    <a:pt x="1" y="89"/>
                    <a:pt x="8" y="138"/>
                  </a:cubicBezTo>
                  <a:cubicBezTo>
                    <a:pt x="14" y="190"/>
                    <a:pt x="55" y="223"/>
                    <a:pt x="106" y="223"/>
                  </a:cubicBezTo>
                  <a:cubicBezTo>
                    <a:pt x="111" y="223"/>
                    <a:pt x="115" y="222"/>
                    <a:pt x="120" y="222"/>
                  </a:cubicBezTo>
                  <a:cubicBezTo>
                    <a:pt x="124" y="222"/>
                    <a:pt x="302" y="198"/>
                    <a:pt x="629" y="198"/>
                  </a:cubicBezTo>
                  <a:cubicBezTo>
                    <a:pt x="1377" y="198"/>
                    <a:pt x="2902" y="323"/>
                    <a:pt x="4910" y="1146"/>
                  </a:cubicBezTo>
                  <a:cubicBezTo>
                    <a:pt x="4916" y="1153"/>
                    <a:pt x="4930" y="1153"/>
                    <a:pt x="4945" y="1153"/>
                  </a:cubicBezTo>
                  <a:cubicBezTo>
                    <a:pt x="4979" y="1153"/>
                    <a:pt x="5021" y="1133"/>
                    <a:pt x="5036" y="1097"/>
                  </a:cubicBezTo>
                  <a:cubicBezTo>
                    <a:pt x="5056" y="1049"/>
                    <a:pt x="5029" y="993"/>
                    <a:pt x="4979" y="971"/>
                  </a:cubicBezTo>
                  <a:cubicBezTo>
                    <a:pt x="2967" y="138"/>
                    <a:pt x="1448" y="0"/>
                    <a:pt x="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3010809" y="3979880"/>
              <a:ext cx="154763" cy="45129"/>
            </a:xfrm>
            <a:custGeom>
              <a:avLst/>
              <a:gdLst/>
              <a:ahLst/>
              <a:cxnLst/>
              <a:rect l="l" t="t" r="r" b="b"/>
              <a:pathLst>
                <a:path w="5000" h="1458" extrusionOk="0">
                  <a:moveTo>
                    <a:pt x="106" y="0"/>
                  </a:moveTo>
                  <a:cubicBezTo>
                    <a:pt x="49" y="0"/>
                    <a:pt x="7" y="42"/>
                    <a:pt x="0" y="98"/>
                  </a:cubicBezTo>
                  <a:cubicBezTo>
                    <a:pt x="0" y="148"/>
                    <a:pt x="42" y="197"/>
                    <a:pt x="99" y="197"/>
                  </a:cubicBezTo>
                  <a:cubicBezTo>
                    <a:pt x="120" y="197"/>
                    <a:pt x="2340" y="281"/>
                    <a:pt x="4847" y="1450"/>
                  </a:cubicBezTo>
                  <a:cubicBezTo>
                    <a:pt x="4860" y="1457"/>
                    <a:pt x="4874" y="1457"/>
                    <a:pt x="4889" y="1457"/>
                  </a:cubicBezTo>
                  <a:cubicBezTo>
                    <a:pt x="4923" y="1457"/>
                    <a:pt x="4958" y="1435"/>
                    <a:pt x="4980" y="1400"/>
                  </a:cubicBezTo>
                  <a:cubicBezTo>
                    <a:pt x="5000" y="1351"/>
                    <a:pt x="4980" y="1296"/>
                    <a:pt x="4931" y="1274"/>
                  </a:cubicBezTo>
                  <a:cubicBezTo>
                    <a:pt x="2388" y="84"/>
                    <a:pt x="12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3008426" y="3984337"/>
              <a:ext cx="148727" cy="64691"/>
            </a:xfrm>
            <a:custGeom>
              <a:avLst/>
              <a:gdLst/>
              <a:ahLst/>
              <a:cxnLst/>
              <a:rect l="l" t="t" r="r" b="b"/>
              <a:pathLst>
                <a:path w="4805" h="2090" extrusionOk="0">
                  <a:moveTo>
                    <a:pt x="108" y="0"/>
                  </a:moveTo>
                  <a:cubicBezTo>
                    <a:pt x="63" y="0"/>
                    <a:pt x="26" y="32"/>
                    <a:pt x="15" y="73"/>
                  </a:cubicBezTo>
                  <a:cubicBezTo>
                    <a:pt x="0" y="130"/>
                    <a:pt x="29" y="179"/>
                    <a:pt x="84" y="192"/>
                  </a:cubicBezTo>
                  <a:cubicBezTo>
                    <a:pt x="946" y="402"/>
                    <a:pt x="4615" y="2063"/>
                    <a:pt x="4657" y="2076"/>
                  </a:cubicBezTo>
                  <a:cubicBezTo>
                    <a:pt x="4672" y="2083"/>
                    <a:pt x="4679" y="2089"/>
                    <a:pt x="4692" y="2089"/>
                  </a:cubicBezTo>
                  <a:cubicBezTo>
                    <a:pt x="4734" y="2089"/>
                    <a:pt x="4769" y="2069"/>
                    <a:pt x="4783" y="2034"/>
                  </a:cubicBezTo>
                  <a:cubicBezTo>
                    <a:pt x="4805" y="1985"/>
                    <a:pt x="4783" y="1921"/>
                    <a:pt x="4734" y="1901"/>
                  </a:cubicBezTo>
                  <a:cubicBezTo>
                    <a:pt x="4579" y="1831"/>
                    <a:pt x="1008" y="214"/>
                    <a:pt x="134" y="4"/>
                  </a:cubicBezTo>
                  <a:cubicBezTo>
                    <a:pt x="125" y="2"/>
                    <a:pt x="116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3004990" y="3979632"/>
              <a:ext cx="157796" cy="58160"/>
            </a:xfrm>
            <a:custGeom>
              <a:avLst/>
              <a:gdLst/>
              <a:ahLst/>
              <a:cxnLst/>
              <a:rect l="l" t="t" r="r" b="b"/>
              <a:pathLst>
                <a:path w="5098" h="1879" extrusionOk="0">
                  <a:moveTo>
                    <a:pt x="94" y="1"/>
                  </a:moveTo>
                  <a:cubicBezTo>
                    <a:pt x="49" y="1"/>
                    <a:pt x="6" y="40"/>
                    <a:pt x="0" y="85"/>
                  </a:cubicBezTo>
                  <a:cubicBezTo>
                    <a:pt x="0" y="141"/>
                    <a:pt x="35" y="190"/>
                    <a:pt x="91" y="190"/>
                  </a:cubicBezTo>
                  <a:cubicBezTo>
                    <a:pt x="1371" y="302"/>
                    <a:pt x="4909" y="1850"/>
                    <a:pt x="4943" y="1863"/>
                  </a:cubicBezTo>
                  <a:cubicBezTo>
                    <a:pt x="4958" y="1870"/>
                    <a:pt x="4971" y="1879"/>
                    <a:pt x="4985" y="1879"/>
                  </a:cubicBezTo>
                  <a:cubicBezTo>
                    <a:pt x="5020" y="1879"/>
                    <a:pt x="5055" y="1850"/>
                    <a:pt x="5077" y="1815"/>
                  </a:cubicBezTo>
                  <a:cubicBezTo>
                    <a:pt x="5097" y="1766"/>
                    <a:pt x="5077" y="1710"/>
                    <a:pt x="5027" y="1689"/>
                  </a:cubicBezTo>
                  <a:cubicBezTo>
                    <a:pt x="4880" y="1626"/>
                    <a:pt x="1422" y="114"/>
                    <a:pt x="104" y="1"/>
                  </a:cubicBezTo>
                  <a:cubicBezTo>
                    <a:pt x="101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2959459" y="3954406"/>
              <a:ext cx="66145" cy="57788"/>
            </a:xfrm>
            <a:custGeom>
              <a:avLst/>
              <a:gdLst/>
              <a:ahLst/>
              <a:cxnLst/>
              <a:rect l="l" t="t" r="r" b="b"/>
              <a:pathLst>
                <a:path w="2137" h="1867" extrusionOk="0">
                  <a:moveTo>
                    <a:pt x="839" y="0"/>
                  </a:moveTo>
                  <a:cubicBezTo>
                    <a:pt x="569" y="0"/>
                    <a:pt x="307" y="150"/>
                    <a:pt x="182" y="410"/>
                  </a:cubicBezTo>
                  <a:cubicBezTo>
                    <a:pt x="1" y="768"/>
                    <a:pt x="154" y="1208"/>
                    <a:pt x="512" y="1391"/>
                  </a:cubicBezTo>
                  <a:lnTo>
                    <a:pt x="1491" y="1867"/>
                  </a:lnTo>
                  <a:cubicBezTo>
                    <a:pt x="1491" y="1867"/>
                    <a:pt x="2128" y="1307"/>
                    <a:pt x="2137" y="558"/>
                  </a:cubicBezTo>
                  <a:lnTo>
                    <a:pt x="1155" y="74"/>
                  </a:lnTo>
                  <a:cubicBezTo>
                    <a:pt x="1054" y="24"/>
                    <a:pt x="946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2348057" y="3629437"/>
              <a:ext cx="111615" cy="42250"/>
            </a:xfrm>
            <a:custGeom>
              <a:avLst/>
              <a:gdLst/>
              <a:ahLst/>
              <a:cxnLst/>
              <a:rect l="l" t="t" r="r" b="b"/>
              <a:pathLst>
                <a:path w="3606" h="1365" extrusionOk="0">
                  <a:moveTo>
                    <a:pt x="1807" y="0"/>
                  </a:moveTo>
                  <a:cubicBezTo>
                    <a:pt x="812" y="0"/>
                    <a:pt x="1" y="301"/>
                    <a:pt x="1" y="679"/>
                  </a:cubicBezTo>
                  <a:cubicBezTo>
                    <a:pt x="1" y="1057"/>
                    <a:pt x="812" y="1365"/>
                    <a:pt x="1807" y="1365"/>
                  </a:cubicBezTo>
                  <a:cubicBezTo>
                    <a:pt x="2800" y="1365"/>
                    <a:pt x="3605" y="1057"/>
                    <a:pt x="3605" y="679"/>
                  </a:cubicBezTo>
                  <a:cubicBezTo>
                    <a:pt x="3605" y="301"/>
                    <a:pt x="2800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6" name="Google Shape;1286;p41"/>
          <p:cNvSpPr/>
          <p:nvPr/>
        </p:nvSpPr>
        <p:spPr>
          <a:xfrm rot="1421918">
            <a:off x="1771956" y="271068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41"/>
          <p:cNvSpPr/>
          <p:nvPr/>
        </p:nvSpPr>
        <p:spPr>
          <a:xfrm rot="-786933">
            <a:off x="8200931" y="301719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41"/>
          <p:cNvSpPr/>
          <p:nvPr/>
        </p:nvSpPr>
        <p:spPr>
          <a:xfrm rot="135659">
            <a:off x="440548" y="4108727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41"/>
          <p:cNvSpPr/>
          <p:nvPr/>
        </p:nvSpPr>
        <p:spPr>
          <a:xfrm rot="1455476">
            <a:off x="5315002" y="301729"/>
            <a:ext cx="207361" cy="20751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41"/>
          <p:cNvSpPr/>
          <p:nvPr/>
        </p:nvSpPr>
        <p:spPr>
          <a:xfrm rot="-786786">
            <a:off x="399297" y="1462374"/>
            <a:ext cx="351111" cy="35135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41"/>
          <p:cNvSpPr/>
          <p:nvPr/>
        </p:nvSpPr>
        <p:spPr>
          <a:xfrm rot="-786786">
            <a:off x="11177997" y="306374"/>
            <a:ext cx="351111" cy="35135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41"/>
          <p:cNvSpPr/>
          <p:nvPr/>
        </p:nvSpPr>
        <p:spPr>
          <a:xfrm rot="1421918">
            <a:off x="11590022" y="2159768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41"/>
          <p:cNvSpPr/>
          <p:nvPr/>
        </p:nvSpPr>
        <p:spPr>
          <a:xfrm rot="135659">
            <a:off x="1238381" y="6241660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41"/>
          <p:cNvSpPr/>
          <p:nvPr/>
        </p:nvSpPr>
        <p:spPr>
          <a:xfrm rot="1421918">
            <a:off x="4605022" y="6181435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41"/>
          <p:cNvSpPr/>
          <p:nvPr/>
        </p:nvSpPr>
        <p:spPr>
          <a:xfrm rot="-786933">
            <a:off x="8689397" y="6195819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082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●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○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■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●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○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■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●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○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■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08041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sv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5.svg"/><Relationship Id="rId9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7" name="Google Shape;1307;p45"/>
          <p:cNvGrpSpPr/>
          <p:nvPr/>
        </p:nvGrpSpPr>
        <p:grpSpPr>
          <a:xfrm>
            <a:off x="3614485" y="968004"/>
            <a:ext cx="4396244" cy="873481"/>
            <a:chOff x="-3705625" y="3666475"/>
            <a:chExt cx="3235925" cy="1422300"/>
          </a:xfrm>
        </p:grpSpPr>
        <p:sp>
          <p:nvSpPr>
            <p:cNvPr id="1308" name="Google Shape;1308;p45"/>
            <p:cNvSpPr/>
            <p:nvPr/>
          </p:nvSpPr>
          <p:spPr>
            <a:xfrm>
              <a:off x="-3705625" y="3666475"/>
              <a:ext cx="2035500" cy="1422300"/>
            </a:xfrm>
            <a:prstGeom prst="chevron">
              <a:avLst>
                <a:gd name="adj" fmla="val 2293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5"/>
            <p:cNvSpPr/>
            <p:nvPr/>
          </p:nvSpPr>
          <p:spPr>
            <a:xfrm flipH="1">
              <a:off x="-2505200" y="3666475"/>
              <a:ext cx="2035500" cy="1422300"/>
            </a:xfrm>
            <a:prstGeom prst="chevron">
              <a:avLst>
                <a:gd name="adj" fmla="val 2293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0" name="Google Shape;1310;p45"/>
          <p:cNvSpPr txBox="1">
            <a:spLocks noGrp="1"/>
          </p:cNvSpPr>
          <p:nvPr>
            <p:ph type="subTitle" idx="1"/>
          </p:nvPr>
        </p:nvSpPr>
        <p:spPr>
          <a:xfrm>
            <a:off x="2901724" y="1133744"/>
            <a:ext cx="5812000" cy="5460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3200"/>
              <a:t>N</a:t>
            </a:r>
            <a:r>
              <a:rPr lang="en" sz="3200"/>
              <a:t>ói và nghe</a:t>
            </a:r>
            <a:endParaRPr sz="3200"/>
          </a:p>
        </p:txBody>
      </p:sp>
      <p:grpSp>
        <p:nvGrpSpPr>
          <p:cNvPr id="1311" name="Google Shape;1311;p45"/>
          <p:cNvGrpSpPr/>
          <p:nvPr/>
        </p:nvGrpSpPr>
        <p:grpSpPr>
          <a:xfrm>
            <a:off x="-82633" y="4"/>
            <a:ext cx="3927429" cy="1430288"/>
            <a:chOff x="-61975" y="3"/>
            <a:chExt cx="2945572" cy="1072716"/>
          </a:xfrm>
        </p:grpSpPr>
        <p:sp>
          <p:nvSpPr>
            <p:cNvPr id="1312" name="Google Shape;1312;p45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5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5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5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5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5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5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5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5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5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5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5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5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5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5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5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5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5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5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5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5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5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5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5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5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5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5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5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5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5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5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5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5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5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5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5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5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5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5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5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5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5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5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45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45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5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5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5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5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5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5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5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5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5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5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5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5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5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5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2" name="Google Shape;1392;p45"/>
          <p:cNvGrpSpPr/>
          <p:nvPr/>
        </p:nvGrpSpPr>
        <p:grpSpPr>
          <a:xfrm>
            <a:off x="8281770" y="-48293"/>
            <a:ext cx="3927445" cy="1523256"/>
            <a:chOff x="6211327" y="-36220"/>
            <a:chExt cx="2945584" cy="1142442"/>
          </a:xfrm>
        </p:grpSpPr>
        <p:sp>
          <p:nvSpPr>
            <p:cNvPr id="1393" name="Google Shape;1393;p45"/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5"/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5"/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5"/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5"/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5"/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5"/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5"/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5"/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5"/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5"/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5"/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5"/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5"/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5"/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5"/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5"/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5"/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5"/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5"/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5"/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5"/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5"/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5"/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5"/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5"/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5"/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5"/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5"/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5"/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5"/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5"/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5"/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5"/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5"/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5"/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5"/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5"/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5"/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5"/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5"/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4" name="Google Shape;1474;p45"/>
          <p:cNvSpPr/>
          <p:nvPr/>
        </p:nvSpPr>
        <p:spPr>
          <a:xfrm>
            <a:off x="3981941" y="1337605"/>
            <a:ext cx="198368" cy="19850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5" name="Google Shape;1475;p45"/>
          <p:cNvSpPr/>
          <p:nvPr/>
        </p:nvSpPr>
        <p:spPr>
          <a:xfrm>
            <a:off x="7376144" y="1320474"/>
            <a:ext cx="198368" cy="19850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76" name="Google Shape;1476;p45"/>
          <p:cNvGrpSpPr/>
          <p:nvPr/>
        </p:nvGrpSpPr>
        <p:grpSpPr>
          <a:xfrm rot="4268867">
            <a:off x="7004404" y="5989400"/>
            <a:ext cx="2124037" cy="1476213"/>
            <a:chOff x="6326862" y="1948322"/>
            <a:chExt cx="973825" cy="676774"/>
          </a:xfrm>
        </p:grpSpPr>
        <p:sp>
          <p:nvSpPr>
            <p:cNvPr id="1477" name="Google Shape;1477;p45"/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5"/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5"/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5"/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5"/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5"/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45"/>
          <p:cNvGrpSpPr/>
          <p:nvPr/>
        </p:nvGrpSpPr>
        <p:grpSpPr>
          <a:xfrm>
            <a:off x="296727" y="2365343"/>
            <a:ext cx="901821" cy="463772"/>
            <a:chOff x="3083826" y="2041643"/>
            <a:chExt cx="1017221" cy="662413"/>
          </a:xfrm>
        </p:grpSpPr>
        <p:sp>
          <p:nvSpPr>
            <p:cNvPr id="1484" name="Google Shape;1484;p45"/>
            <p:cNvSpPr/>
            <p:nvPr/>
          </p:nvSpPr>
          <p:spPr>
            <a:xfrm>
              <a:off x="3121123" y="2278057"/>
              <a:ext cx="545785" cy="425999"/>
            </a:xfrm>
            <a:custGeom>
              <a:avLst/>
              <a:gdLst/>
              <a:ahLst/>
              <a:cxnLst/>
              <a:rect l="l" t="t" r="r" b="b"/>
              <a:pathLst>
                <a:path w="17633" h="13763" extrusionOk="0">
                  <a:moveTo>
                    <a:pt x="3327" y="0"/>
                  </a:moveTo>
                  <a:lnTo>
                    <a:pt x="1626" y="3076"/>
                  </a:lnTo>
                  <a:cubicBezTo>
                    <a:pt x="1" y="5749"/>
                    <a:pt x="1807" y="9818"/>
                    <a:pt x="5666" y="12164"/>
                  </a:cubicBezTo>
                  <a:cubicBezTo>
                    <a:pt x="7427" y="13236"/>
                    <a:pt x="9311" y="13763"/>
                    <a:pt x="10994" y="13763"/>
                  </a:cubicBezTo>
                  <a:cubicBezTo>
                    <a:pt x="12992" y="13763"/>
                    <a:pt x="14706" y="13021"/>
                    <a:pt x="15588" y="11569"/>
                  </a:cubicBezTo>
                  <a:lnTo>
                    <a:pt x="17633" y="8060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5"/>
            <p:cNvSpPr/>
            <p:nvPr/>
          </p:nvSpPr>
          <p:spPr>
            <a:xfrm>
              <a:off x="3083826" y="2041643"/>
              <a:ext cx="808479" cy="651426"/>
            </a:xfrm>
            <a:custGeom>
              <a:avLst/>
              <a:gdLst/>
              <a:ahLst/>
              <a:cxnLst/>
              <a:rect l="l" t="t" r="r" b="b"/>
              <a:pathLst>
                <a:path w="26120" h="21046" extrusionOk="0">
                  <a:moveTo>
                    <a:pt x="18006" y="0"/>
                  </a:moveTo>
                  <a:cubicBezTo>
                    <a:pt x="17975" y="0"/>
                    <a:pt x="17944" y="2"/>
                    <a:pt x="17914" y="7"/>
                  </a:cubicBezTo>
                  <a:lnTo>
                    <a:pt x="646" y="2506"/>
                  </a:lnTo>
                  <a:cubicBezTo>
                    <a:pt x="246" y="2563"/>
                    <a:pt x="1" y="2983"/>
                    <a:pt x="155" y="3361"/>
                  </a:cubicBezTo>
                  <a:lnTo>
                    <a:pt x="7291" y="20656"/>
                  </a:lnTo>
                  <a:cubicBezTo>
                    <a:pt x="7393" y="20897"/>
                    <a:pt x="7625" y="21046"/>
                    <a:pt x="7876" y="21046"/>
                  </a:cubicBezTo>
                  <a:cubicBezTo>
                    <a:pt x="7903" y="21046"/>
                    <a:pt x="7930" y="21044"/>
                    <a:pt x="7956" y="21040"/>
                  </a:cubicBezTo>
                  <a:lnTo>
                    <a:pt x="25469" y="18639"/>
                  </a:lnTo>
                  <a:cubicBezTo>
                    <a:pt x="25874" y="18584"/>
                    <a:pt x="26120" y="18157"/>
                    <a:pt x="25958" y="17779"/>
                  </a:cubicBezTo>
                  <a:lnTo>
                    <a:pt x="18579" y="378"/>
                  </a:lnTo>
                  <a:cubicBezTo>
                    <a:pt x="18479" y="147"/>
                    <a:pt x="18251" y="0"/>
                    <a:pt x="18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3612059" y="2286322"/>
              <a:ext cx="47667" cy="44881"/>
            </a:xfrm>
            <a:custGeom>
              <a:avLst/>
              <a:gdLst/>
              <a:ahLst/>
              <a:cxnLst/>
              <a:rect l="l" t="t" r="r" b="b"/>
              <a:pathLst>
                <a:path w="1540" h="1450" extrusionOk="0">
                  <a:moveTo>
                    <a:pt x="768" y="0"/>
                  </a:moveTo>
                  <a:cubicBezTo>
                    <a:pt x="416" y="0"/>
                    <a:pt x="107" y="264"/>
                    <a:pt x="56" y="624"/>
                  </a:cubicBezTo>
                  <a:cubicBezTo>
                    <a:pt x="1" y="1022"/>
                    <a:pt x="273" y="1387"/>
                    <a:pt x="673" y="1442"/>
                  </a:cubicBezTo>
                  <a:cubicBezTo>
                    <a:pt x="706" y="1447"/>
                    <a:pt x="739" y="1449"/>
                    <a:pt x="772" y="1449"/>
                  </a:cubicBezTo>
                  <a:cubicBezTo>
                    <a:pt x="1124" y="1449"/>
                    <a:pt x="1434" y="1185"/>
                    <a:pt x="1485" y="826"/>
                  </a:cubicBezTo>
                  <a:cubicBezTo>
                    <a:pt x="1540" y="427"/>
                    <a:pt x="1268" y="63"/>
                    <a:pt x="868" y="7"/>
                  </a:cubicBezTo>
                  <a:cubicBezTo>
                    <a:pt x="834" y="3"/>
                    <a:pt x="801" y="0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3638059" y="2163781"/>
              <a:ext cx="395356" cy="130991"/>
            </a:xfrm>
            <a:custGeom>
              <a:avLst/>
              <a:gdLst/>
              <a:ahLst/>
              <a:cxnLst/>
              <a:rect l="l" t="t" r="r" b="b"/>
              <a:pathLst>
                <a:path w="12773" h="4232" extrusionOk="0">
                  <a:moveTo>
                    <a:pt x="12611" y="0"/>
                  </a:moveTo>
                  <a:cubicBezTo>
                    <a:pt x="12557" y="0"/>
                    <a:pt x="12506" y="35"/>
                    <a:pt x="12486" y="94"/>
                  </a:cubicBezTo>
                  <a:cubicBezTo>
                    <a:pt x="11928" y="1518"/>
                    <a:pt x="10638" y="2185"/>
                    <a:pt x="8315" y="2185"/>
                  </a:cubicBezTo>
                  <a:cubicBezTo>
                    <a:pt x="7600" y="2185"/>
                    <a:pt x="6787" y="2122"/>
                    <a:pt x="5868" y="1998"/>
                  </a:cubicBezTo>
                  <a:cubicBezTo>
                    <a:pt x="5438" y="1941"/>
                    <a:pt x="5036" y="1915"/>
                    <a:pt x="4660" y="1915"/>
                  </a:cubicBezTo>
                  <a:cubicBezTo>
                    <a:pt x="1296" y="1915"/>
                    <a:pt x="55" y="3998"/>
                    <a:pt x="43" y="4022"/>
                  </a:cubicBezTo>
                  <a:cubicBezTo>
                    <a:pt x="1" y="4086"/>
                    <a:pt x="21" y="4176"/>
                    <a:pt x="92" y="4212"/>
                  </a:cubicBezTo>
                  <a:cubicBezTo>
                    <a:pt x="112" y="4225"/>
                    <a:pt x="134" y="4232"/>
                    <a:pt x="161" y="4232"/>
                  </a:cubicBezTo>
                  <a:cubicBezTo>
                    <a:pt x="211" y="4232"/>
                    <a:pt x="253" y="4205"/>
                    <a:pt x="280" y="4163"/>
                  </a:cubicBezTo>
                  <a:cubicBezTo>
                    <a:pt x="293" y="4137"/>
                    <a:pt x="1464" y="2192"/>
                    <a:pt x="4665" y="2192"/>
                  </a:cubicBezTo>
                  <a:cubicBezTo>
                    <a:pt x="5027" y="2192"/>
                    <a:pt x="5416" y="2217"/>
                    <a:pt x="5832" y="2272"/>
                  </a:cubicBezTo>
                  <a:cubicBezTo>
                    <a:pt x="6762" y="2397"/>
                    <a:pt x="7586" y="2461"/>
                    <a:pt x="8315" y="2461"/>
                  </a:cubicBezTo>
                  <a:cubicBezTo>
                    <a:pt x="10772" y="2461"/>
                    <a:pt x="12139" y="1737"/>
                    <a:pt x="12744" y="192"/>
                  </a:cubicBezTo>
                  <a:cubicBezTo>
                    <a:pt x="12773" y="121"/>
                    <a:pt x="12738" y="37"/>
                    <a:pt x="12660" y="10"/>
                  </a:cubicBezTo>
                  <a:cubicBezTo>
                    <a:pt x="12644" y="4"/>
                    <a:pt x="12627" y="0"/>
                    <a:pt x="12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3647809" y="2206526"/>
              <a:ext cx="453237" cy="103227"/>
            </a:xfrm>
            <a:custGeom>
              <a:avLst/>
              <a:gdLst/>
              <a:ahLst/>
              <a:cxnLst/>
              <a:rect l="l" t="t" r="r" b="b"/>
              <a:pathLst>
                <a:path w="14643" h="3335" extrusionOk="0">
                  <a:moveTo>
                    <a:pt x="14481" y="1"/>
                  </a:moveTo>
                  <a:cubicBezTo>
                    <a:pt x="14430" y="1"/>
                    <a:pt x="14380" y="29"/>
                    <a:pt x="14355" y="78"/>
                  </a:cubicBezTo>
                  <a:cubicBezTo>
                    <a:pt x="13386" y="2106"/>
                    <a:pt x="11334" y="2733"/>
                    <a:pt x="8870" y="2733"/>
                  </a:cubicBezTo>
                  <a:cubicBezTo>
                    <a:pt x="7522" y="2733"/>
                    <a:pt x="6051" y="2546"/>
                    <a:pt x="4566" y="2298"/>
                  </a:cubicBezTo>
                  <a:cubicBezTo>
                    <a:pt x="4018" y="2207"/>
                    <a:pt x="3526" y="2169"/>
                    <a:pt x="3088" y="2169"/>
                  </a:cubicBezTo>
                  <a:cubicBezTo>
                    <a:pt x="970" y="2169"/>
                    <a:pt x="96" y="3057"/>
                    <a:pt x="49" y="3103"/>
                  </a:cubicBezTo>
                  <a:cubicBezTo>
                    <a:pt x="0" y="3160"/>
                    <a:pt x="0" y="3244"/>
                    <a:pt x="56" y="3299"/>
                  </a:cubicBezTo>
                  <a:cubicBezTo>
                    <a:pt x="84" y="3328"/>
                    <a:pt x="119" y="3335"/>
                    <a:pt x="155" y="3335"/>
                  </a:cubicBezTo>
                  <a:cubicBezTo>
                    <a:pt x="190" y="3335"/>
                    <a:pt x="224" y="3320"/>
                    <a:pt x="252" y="3293"/>
                  </a:cubicBezTo>
                  <a:cubicBezTo>
                    <a:pt x="263" y="3287"/>
                    <a:pt x="1097" y="2450"/>
                    <a:pt x="3116" y="2450"/>
                  </a:cubicBezTo>
                  <a:cubicBezTo>
                    <a:pt x="3534" y="2450"/>
                    <a:pt x="4002" y="2485"/>
                    <a:pt x="4524" y="2572"/>
                  </a:cubicBezTo>
                  <a:cubicBezTo>
                    <a:pt x="5608" y="2752"/>
                    <a:pt x="7165" y="3012"/>
                    <a:pt x="8754" y="3012"/>
                  </a:cubicBezTo>
                  <a:cubicBezTo>
                    <a:pt x="11107" y="3012"/>
                    <a:pt x="13533" y="2442"/>
                    <a:pt x="14607" y="197"/>
                  </a:cubicBezTo>
                  <a:cubicBezTo>
                    <a:pt x="14643" y="127"/>
                    <a:pt x="14614" y="51"/>
                    <a:pt x="14544" y="16"/>
                  </a:cubicBezTo>
                  <a:cubicBezTo>
                    <a:pt x="14523" y="5"/>
                    <a:pt x="14502" y="1"/>
                    <a:pt x="14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5"/>
            <p:cNvSpPr/>
            <p:nvPr/>
          </p:nvSpPr>
          <p:spPr>
            <a:xfrm>
              <a:off x="3638276" y="2170498"/>
              <a:ext cx="410771" cy="124274"/>
            </a:xfrm>
            <a:custGeom>
              <a:avLst/>
              <a:gdLst/>
              <a:ahLst/>
              <a:cxnLst/>
              <a:rect l="l" t="t" r="r" b="b"/>
              <a:pathLst>
                <a:path w="13271" h="4015" extrusionOk="0">
                  <a:moveTo>
                    <a:pt x="13113" y="0"/>
                  </a:moveTo>
                  <a:cubicBezTo>
                    <a:pt x="13057" y="0"/>
                    <a:pt x="13003" y="33"/>
                    <a:pt x="12983" y="87"/>
                  </a:cubicBezTo>
                  <a:cubicBezTo>
                    <a:pt x="12336" y="1676"/>
                    <a:pt x="10778" y="2459"/>
                    <a:pt x="8246" y="2459"/>
                  </a:cubicBezTo>
                  <a:cubicBezTo>
                    <a:pt x="7429" y="2459"/>
                    <a:pt x="6511" y="2377"/>
                    <a:pt x="5489" y="2215"/>
                  </a:cubicBezTo>
                  <a:cubicBezTo>
                    <a:pt x="5082" y="2151"/>
                    <a:pt x="4697" y="2122"/>
                    <a:pt x="4333" y="2122"/>
                  </a:cubicBezTo>
                  <a:cubicBezTo>
                    <a:pt x="1568" y="2122"/>
                    <a:pt x="67" y="3765"/>
                    <a:pt x="49" y="3785"/>
                  </a:cubicBezTo>
                  <a:cubicBezTo>
                    <a:pt x="1" y="3840"/>
                    <a:pt x="1" y="3924"/>
                    <a:pt x="63" y="3979"/>
                  </a:cubicBezTo>
                  <a:cubicBezTo>
                    <a:pt x="85" y="4001"/>
                    <a:pt x="120" y="4015"/>
                    <a:pt x="154" y="4015"/>
                  </a:cubicBezTo>
                  <a:cubicBezTo>
                    <a:pt x="189" y="4015"/>
                    <a:pt x="231" y="4001"/>
                    <a:pt x="259" y="3966"/>
                  </a:cubicBezTo>
                  <a:cubicBezTo>
                    <a:pt x="271" y="3948"/>
                    <a:pt x="1694" y="2405"/>
                    <a:pt x="4324" y="2405"/>
                  </a:cubicBezTo>
                  <a:cubicBezTo>
                    <a:pt x="4677" y="2405"/>
                    <a:pt x="5051" y="2433"/>
                    <a:pt x="5447" y="2496"/>
                  </a:cubicBezTo>
                  <a:cubicBezTo>
                    <a:pt x="6475" y="2658"/>
                    <a:pt x="7403" y="2740"/>
                    <a:pt x="8231" y="2740"/>
                  </a:cubicBezTo>
                  <a:cubicBezTo>
                    <a:pt x="10899" y="2740"/>
                    <a:pt x="12547" y="1895"/>
                    <a:pt x="13242" y="192"/>
                  </a:cubicBezTo>
                  <a:cubicBezTo>
                    <a:pt x="13270" y="123"/>
                    <a:pt x="13235" y="45"/>
                    <a:pt x="13164" y="10"/>
                  </a:cubicBezTo>
                  <a:cubicBezTo>
                    <a:pt x="13148" y="3"/>
                    <a:pt x="13130" y="0"/>
                    <a:pt x="1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3641959" y="2181331"/>
              <a:ext cx="423987" cy="116939"/>
            </a:xfrm>
            <a:custGeom>
              <a:avLst/>
              <a:gdLst/>
              <a:ahLst/>
              <a:cxnLst/>
              <a:rect l="l" t="t" r="r" b="b"/>
              <a:pathLst>
                <a:path w="13698" h="3778" extrusionOk="0">
                  <a:moveTo>
                    <a:pt x="13537" y="0"/>
                  </a:moveTo>
                  <a:cubicBezTo>
                    <a:pt x="13488" y="0"/>
                    <a:pt x="13441" y="25"/>
                    <a:pt x="13417" y="73"/>
                  </a:cubicBezTo>
                  <a:cubicBezTo>
                    <a:pt x="12354" y="2123"/>
                    <a:pt x="10298" y="2628"/>
                    <a:pt x="8299" y="2628"/>
                  </a:cubicBezTo>
                  <a:cubicBezTo>
                    <a:pt x="7137" y="2628"/>
                    <a:pt x="5993" y="2457"/>
                    <a:pt x="5076" y="2320"/>
                  </a:cubicBezTo>
                  <a:cubicBezTo>
                    <a:pt x="4627" y="2252"/>
                    <a:pt x="4209" y="2223"/>
                    <a:pt x="3823" y="2223"/>
                  </a:cubicBezTo>
                  <a:cubicBezTo>
                    <a:pt x="1302" y="2223"/>
                    <a:pt x="109" y="3480"/>
                    <a:pt x="50" y="3545"/>
                  </a:cubicBezTo>
                  <a:cubicBezTo>
                    <a:pt x="1" y="3603"/>
                    <a:pt x="1" y="3687"/>
                    <a:pt x="56" y="3742"/>
                  </a:cubicBezTo>
                  <a:cubicBezTo>
                    <a:pt x="85" y="3764"/>
                    <a:pt x="119" y="3777"/>
                    <a:pt x="154" y="3777"/>
                  </a:cubicBezTo>
                  <a:cubicBezTo>
                    <a:pt x="189" y="3777"/>
                    <a:pt x="224" y="3764"/>
                    <a:pt x="253" y="3735"/>
                  </a:cubicBezTo>
                  <a:cubicBezTo>
                    <a:pt x="271" y="3716"/>
                    <a:pt x="1431" y="2503"/>
                    <a:pt x="3853" y="2503"/>
                  </a:cubicBezTo>
                  <a:cubicBezTo>
                    <a:pt x="4218" y="2503"/>
                    <a:pt x="4611" y="2531"/>
                    <a:pt x="5034" y="2594"/>
                  </a:cubicBezTo>
                  <a:cubicBezTo>
                    <a:pt x="5967" y="2734"/>
                    <a:pt x="7129" y="2909"/>
                    <a:pt x="8316" y="2909"/>
                  </a:cubicBezTo>
                  <a:cubicBezTo>
                    <a:pt x="10389" y="2909"/>
                    <a:pt x="12536" y="2377"/>
                    <a:pt x="13662" y="200"/>
                  </a:cubicBezTo>
                  <a:cubicBezTo>
                    <a:pt x="13697" y="136"/>
                    <a:pt x="13669" y="52"/>
                    <a:pt x="13605" y="16"/>
                  </a:cubicBezTo>
                  <a:cubicBezTo>
                    <a:pt x="13583" y="6"/>
                    <a:pt x="13560" y="0"/>
                    <a:pt x="13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3646076" y="2194517"/>
              <a:ext cx="437390" cy="111119"/>
            </a:xfrm>
            <a:custGeom>
              <a:avLst/>
              <a:gdLst/>
              <a:ahLst/>
              <a:cxnLst/>
              <a:rect l="l" t="t" r="r" b="b"/>
              <a:pathLst>
                <a:path w="14131" h="3590" extrusionOk="0">
                  <a:moveTo>
                    <a:pt x="13976" y="0"/>
                  </a:moveTo>
                  <a:cubicBezTo>
                    <a:pt x="13922" y="0"/>
                    <a:pt x="13869" y="27"/>
                    <a:pt x="13843" y="74"/>
                  </a:cubicBezTo>
                  <a:cubicBezTo>
                    <a:pt x="12763" y="2261"/>
                    <a:pt x="10155" y="2668"/>
                    <a:pt x="8356" y="2668"/>
                  </a:cubicBezTo>
                  <a:cubicBezTo>
                    <a:pt x="7297" y="2668"/>
                    <a:pt x="6519" y="2527"/>
                    <a:pt x="6498" y="2525"/>
                  </a:cubicBezTo>
                  <a:cubicBezTo>
                    <a:pt x="5287" y="2305"/>
                    <a:pt x="4298" y="2219"/>
                    <a:pt x="3492" y="2219"/>
                  </a:cubicBezTo>
                  <a:cubicBezTo>
                    <a:pt x="597" y="2219"/>
                    <a:pt x="55" y="3333"/>
                    <a:pt x="28" y="3393"/>
                  </a:cubicBezTo>
                  <a:cubicBezTo>
                    <a:pt x="1" y="3464"/>
                    <a:pt x="28" y="3540"/>
                    <a:pt x="98" y="3575"/>
                  </a:cubicBezTo>
                  <a:cubicBezTo>
                    <a:pt x="120" y="3582"/>
                    <a:pt x="133" y="3590"/>
                    <a:pt x="154" y="3590"/>
                  </a:cubicBezTo>
                  <a:cubicBezTo>
                    <a:pt x="211" y="3590"/>
                    <a:pt x="260" y="3555"/>
                    <a:pt x="280" y="3506"/>
                  </a:cubicBezTo>
                  <a:cubicBezTo>
                    <a:pt x="286" y="3494"/>
                    <a:pt x="801" y="2499"/>
                    <a:pt x="3500" y="2499"/>
                  </a:cubicBezTo>
                  <a:cubicBezTo>
                    <a:pt x="4284" y="2499"/>
                    <a:pt x="5250" y="2583"/>
                    <a:pt x="6442" y="2798"/>
                  </a:cubicBezTo>
                  <a:cubicBezTo>
                    <a:pt x="6466" y="2801"/>
                    <a:pt x="7260" y="2945"/>
                    <a:pt x="8345" y="2945"/>
                  </a:cubicBezTo>
                  <a:cubicBezTo>
                    <a:pt x="10214" y="2945"/>
                    <a:pt x="12948" y="2517"/>
                    <a:pt x="14095" y="200"/>
                  </a:cubicBezTo>
                  <a:cubicBezTo>
                    <a:pt x="14131" y="130"/>
                    <a:pt x="14102" y="46"/>
                    <a:pt x="14033" y="10"/>
                  </a:cubicBezTo>
                  <a:cubicBezTo>
                    <a:pt x="14015" y="3"/>
                    <a:pt x="13995" y="0"/>
                    <a:pt x="13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3528147" y="2317057"/>
              <a:ext cx="97377" cy="23029"/>
            </a:xfrm>
            <a:custGeom>
              <a:avLst/>
              <a:gdLst/>
              <a:ahLst/>
              <a:cxnLst/>
              <a:rect l="l" t="t" r="r" b="b"/>
              <a:pathLst>
                <a:path w="3146" h="744" extrusionOk="0">
                  <a:moveTo>
                    <a:pt x="2970" y="1"/>
                  </a:moveTo>
                  <a:cubicBezTo>
                    <a:pt x="2937" y="25"/>
                    <a:pt x="2369" y="470"/>
                    <a:pt x="1499" y="470"/>
                  </a:cubicBezTo>
                  <a:cubicBezTo>
                    <a:pt x="1100" y="470"/>
                    <a:pt x="637" y="377"/>
                    <a:pt x="134" y="107"/>
                  </a:cubicBezTo>
                  <a:lnTo>
                    <a:pt x="1" y="352"/>
                  </a:lnTo>
                  <a:cubicBezTo>
                    <a:pt x="540" y="646"/>
                    <a:pt x="1045" y="743"/>
                    <a:pt x="1485" y="743"/>
                  </a:cubicBezTo>
                  <a:cubicBezTo>
                    <a:pt x="2480" y="743"/>
                    <a:pt x="3138" y="219"/>
                    <a:pt x="3145" y="211"/>
                  </a:cubicBezTo>
                  <a:lnTo>
                    <a:pt x="29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3463828" y="2284619"/>
              <a:ext cx="90381" cy="69736"/>
            </a:xfrm>
            <a:custGeom>
              <a:avLst/>
              <a:gdLst/>
              <a:ahLst/>
              <a:cxnLst/>
              <a:rect l="l" t="t" r="r" b="b"/>
              <a:pathLst>
                <a:path w="2920" h="2253" extrusionOk="0">
                  <a:moveTo>
                    <a:pt x="1163" y="1"/>
                  </a:moveTo>
                  <a:cubicBezTo>
                    <a:pt x="790" y="1"/>
                    <a:pt x="461" y="153"/>
                    <a:pt x="294" y="440"/>
                  </a:cubicBezTo>
                  <a:cubicBezTo>
                    <a:pt x="0" y="938"/>
                    <a:pt x="294" y="1637"/>
                    <a:pt x="938" y="2015"/>
                  </a:cubicBezTo>
                  <a:cubicBezTo>
                    <a:pt x="1205" y="2175"/>
                    <a:pt x="1491" y="2252"/>
                    <a:pt x="1756" y="2252"/>
                  </a:cubicBezTo>
                  <a:cubicBezTo>
                    <a:pt x="2128" y="2252"/>
                    <a:pt x="2457" y="2099"/>
                    <a:pt x="2625" y="1813"/>
                  </a:cubicBezTo>
                  <a:cubicBezTo>
                    <a:pt x="2919" y="1316"/>
                    <a:pt x="2625" y="615"/>
                    <a:pt x="1981" y="237"/>
                  </a:cubicBezTo>
                  <a:cubicBezTo>
                    <a:pt x="1714" y="77"/>
                    <a:pt x="1427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4" name="Google Shape;1494;p45"/>
          <p:cNvGrpSpPr/>
          <p:nvPr/>
        </p:nvGrpSpPr>
        <p:grpSpPr>
          <a:xfrm rot="-1477872">
            <a:off x="2810925" y="5971782"/>
            <a:ext cx="440681" cy="706844"/>
            <a:chOff x="5515415" y="1960331"/>
            <a:chExt cx="356789" cy="724688"/>
          </a:xfrm>
        </p:grpSpPr>
        <p:sp>
          <p:nvSpPr>
            <p:cNvPr id="1495" name="Google Shape;1495;p45"/>
            <p:cNvSpPr/>
            <p:nvPr/>
          </p:nvSpPr>
          <p:spPr>
            <a:xfrm>
              <a:off x="5676460" y="2583402"/>
              <a:ext cx="195744" cy="101617"/>
            </a:xfrm>
            <a:custGeom>
              <a:avLst/>
              <a:gdLst/>
              <a:ahLst/>
              <a:cxnLst/>
              <a:rect l="l" t="t" r="r" b="b"/>
              <a:pathLst>
                <a:path w="6324" h="3283" extrusionOk="0">
                  <a:moveTo>
                    <a:pt x="4372" y="1"/>
                  </a:moveTo>
                  <a:cubicBezTo>
                    <a:pt x="3943" y="1"/>
                    <a:pt x="3418" y="60"/>
                    <a:pt x="2780" y="218"/>
                  </a:cubicBezTo>
                  <a:cubicBezTo>
                    <a:pt x="29" y="899"/>
                    <a:pt x="0" y="2257"/>
                    <a:pt x="0" y="2257"/>
                  </a:cubicBezTo>
                  <a:cubicBezTo>
                    <a:pt x="0" y="2257"/>
                    <a:pt x="465" y="3283"/>
                    <a:pt x="2243" y="3283"/>
                  </a:cubicBezTo>
                  <a:cubicBezTo>
                    <a:pt x="2604" y="3283"/>
                    <a:pt x="3018" y="3241"/>
                    <a:pt x="3494" y="3139"/>
                  </a:cubicBezTo>
                  <a:cubicBezTo>
                    <a:pt x="6324" y="2538"/>
                    <a:pt x="6099" y="563"/>
                    <a:pt x="6099" y="563"/>
                  </a:cubicBezTo>
                  <a:cubicBezTo>
                    <a:pt x="6099" y="563"/>
                    <a:pt x="5689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5734341" y="2577614"/>
              <a:ext cx="130898" cy="69365"/>
            </a:xfrm>
            <a:custGeom>
              <a:avLst/>
              <a:gdLst/>
              <a:ahLst/>
              <a:cxnLst/>
              <a:rect l="l" t="t" r="r" b="b"/>
              <a:pathLst>
                <a:path w="4229" h="2241" extrusionOk="0">
                  <a:moveTo>
                    <a:pt x="2582" y="0"/>
                  </a:moveTo>
                  <a:cubicBezTo>
                    <a:pt x="1090" y="0"/>
                    <a:pt x="1" y="693"/>
                    <a:pt x="1" y="693"/>
                  </a:cubicBezTo>
                  <a:lnTo>
                    <a:pt x="273" y="2241"/>
                  </a:lnTo>
                  <a:cubicBezTo>
                    <a:pt x="1319" y="1287"/>
                    <a:pt x="2356" y="1063"/>
                    <a:pt x="3099" y="1063"/>
                  </a:cubicBezTo>
                  <a:cubicBezTo>
                    <a:pt x="3758" y="1063"/>
                    <a:pt x="4187" y="1239"/>
                    <a:pt x="4187" y="1239"/>
                  </a:cubicBezTo>
                  <a:lnTo>
                    <a:pt x="4229" y="750"/>
                  </a:lnTo>
                  <a:lnTo>
                    <a:pt x="4012" y="224"/>
                  </a:lnTo>
                  <a:cubicBezTo>
                    <a:pt x="3511" y="62"/>
                    <a:pt x="3029" y="0"/>
                    <a:pt x="2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5515415" y="1960331"/>
              <a:ext cx="349825" cy="692934"/>
            </a:xfrm>
            <a:custGeom>
              <a:avLst/>
              <a:gdLst/>
              <a:ahLst/>
              <a:cxnLst/>
              <a:rect l="l" t="t" r="r" b="b"/>
              <a:pathLst>
                <a:path w="11302" h="22387" extrusionOk="0">
                  <a:moveTo>
                    <a:pt x="4098" y="1"/>
                  </a:moveTo>
                  <a:cubicBezTo>
                    <a:pt x="3675" y="1"/>
                    <a:pt x="3184" y="49"/>
                    <a:pt x="2634" y="182"/>
                  </a:cubicBezTo>
                  <a:cubicBezTo>
                    <a:pt x="679" y="659"/>
                    <a:pt x="0" y="1933"/>
                    <a:pt x="0" y="1933"/>
                  </a:cubicBezTo>
                  <a:cubicBezTo>
                    <a:pt x="0" y="1933"/>
                    <a:pt x="4007" y="11694"/>
                    <a:pt x="5203" y="22387"/>
                  </a:cubicBezTo>
                  <a:cubicBezTo>
                    <a:pt x="5203" y="22387"/>
                    <a:pt x="5322" y="20987"/>
                    <a:pt x="7983" y="20348"/>
                  </a:cubicBezTo>
                  <a:cubicBezTo>
                    <a:pt x="8589" y="20203"/>
                    <a:pt x="9096" y="20148"/>
                    <a:pt x="9516" y="20148"/>
                  </a:cubicBezTo>
                  <a:cubicBezTo>
                    <a:pt x="10838" y="20148"/>
                    <a:pt x="11302" y="20693"/>
                    <a:pt x="11302" y="20693"/>
                  </a:cubicBezTo>
                  <a:cubicBezTo>
                    <a:pt x="11302" y="20693"/>
                    <a:pt x="7158" y="10988"/>
                    <a:pt x="5813" y="317"/>
                  </a:cubicBezTo>
                  <a:cubicBezTo>
                    <a:pt x="5813" y="317"/>
                    <a:pt x="5182" y="1"/>
                    <a:pt x="4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5607312" y="2252707"/>
              <a:ext cx="154112" cy="87596"/>
            </a:xfrm>
            <a:custGeom>
              <a:avLst/>
              <a:gdLst/>
              <a:ahLst/>
              <a:cxnLst/>
              <a:rect l="l" t="t" r="r" b="b"/>
              <a:pathLst>
                <a:path w="4979" h="2830" extrusionOk="0">
                  <a:moveTo>
                    <a:pt x="4629" y="1"/>
                  </a:moveTo>
                  <a:cubicBezTo>
                    <a:pt x="903" y="176"/>
                    <a:pt x="1" y="1520"/>
                    <a:pt x="1" y="1520"/>
                  </a:cubicBezTo>
                  <a:lnTo>
                    <a:pt x="337" y="2829"/>
                  </a:lnTo>
                  <a:cubicBezTo>
                    <a:pt x="337" y="2829"/>
                    <a:pt x="1254" y="1500"/>
                    <a:pt x="4978" y="1323"/>
                  </a:cubicBezTo>
                  <a:lnTo>
                    <a:pt x="46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5649129" y="2250479"/>
              <a:ext cx="73265" cy="67817"/>
            </a:xfrm>
            <a:custGeom>
              <a:avLst/>
              <a:gdLst/>
              <a:ahLst/>
              <a:cxnLst/>
              <a:rect l="l" t="t" r="r" b="b"/>
              <a:pathLst>
                <a:path w="2367" h="2191" extrusionOk="0">
                  <a:moveTo>
                    <a:pt x="1187" y="0"/>
                  </a:moveTo>
                  <a:cubicBezTo>
                    <a:pt x="1124" y="0"/>
                    <a:pt x="1060" y="6"/>
                    <a:pt x="996" y="17"/>
                  </a:cubicBezTo>
                  <a:cubicBezTo>
                    <a:pt x="392" y="122"/>
                    <a:pt x="1" y="690"/>
                    <a:pt x="107" y="1291"/>
                  </a:cubicBezTo>
                  <a:cubicBezTo>
                    <a:pt x="200" y="1822"/>
                    <a:pt x="661" y="2190"/>
                    <a:pt x="1182" y="2190"/>
                  </a:cubicBezTo>
                  <a:cubicBezTo>
                    <a:pt x="1245" y="2190"/>
                    <a:pt x="1309" y="2185"/>
                    <a:pt x="1374" y="2174"/>
                  </a:cubicBezTo>
                  <a:cubicBezTo>
                    <a:pt x="1969" y="2076"/>
                    <a:pt x="2367" y="1501"/>
                    <a:pt x="2263" y="906"/>
                  </a:cubicBezTo>
                  <a:cubicBezTo>
                    <a:pt x="2168" y="376"/>
                    <a:pt x="1708" y="0"/>
                    <a:pt x="11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11" name="Google Shape;1511;p45"/>
          <p:cNvSpPr/>
          <p:nvPr/>
        </p:nvSpPr>
        <p:spPr>
          <a:xfrm rot="1421918">
            <a:off x="1504806" y="1879817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2" name="Google Shape;1512;p45"/>
          <p:cNvSpPr/>
          <p:nvPr/>
        </p:nvSpPr>
        <p:spPr>
          <a:xfrm rot="1455476">
            <a:off x="2393238" y="4608011"/>
            <a:ext cx="207361" cy="20751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3" name="Google Shape;1513;p45"/>
          <p:cNvSpPr/>
          <p:nvPr/>
        </p:nvSpPr>
        <p:spPr>
          <a:xfrm rot="-786933">
            <a:off x="6334383" y="566419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4" name="Google Shape;1514;p45"/>
          <p:cNvSpPr/>
          <p:nvPr/>
        </p:nvSpPr>
        <p:spPr>
          <a:xfrm rot="-786933">
            <a:off x="10099331" y="3807353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5" name="Google Shape;1515;p45"/>
          <p:cNvSpPr/>
          <p:nvPr/>
        </p:nvSpPr>
        <p:spPr>
          <a:xfrm rot="-786904">
            <a:off x="3380081" y="4311719"/>
            <a:ext cx="268352" cy="26860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Google Shape;2337;p46">
            <a:extLst>
              <a:ext uri="{FF2B5EF4-FFF2-40B4-BE49-F238E27FC236}">
                <a16:creationId xmlns:a16="http://schemas.microsoft.com/office/drawing/2014/main" id="{C42CA02B-3D6C-58C2-EBD7-42FDCCAC3F03}"/>
              </a:ext>
            </a:extLst>
          </p:cNvPr>
          <p:cNvGrpSpPr/>
          <p:nvPr/>
        </p:nvGrpSpPr>
        <p:grpSpPr>
          <a:xfrm>
            <a:off x="1471779" y="1882500"/>
            <a:ext cx="1162664" cy="822605"/>
            <a:chOff x="6064225" y="1470325"/>
            <a:chExt cx="1112500" cy="944200"/>
          </a:xfrm>
        </p:grpSpPr>
        <p:sp>
          <p:nvSpPr>
            <p:cNvPr id="40" name="Google Shape;2338;p46">
              <a:extLst>
                <a:ext uri="{FF2B5EF4-FFF2-40B4-BE49-F238E27FC236}">
                  <a16:creationId xmlns:a16="http://schemas.microsoft.com/office/drawing/2014/main" id="{F84C5CB9-6C3F-4772-354F-15FA96DF3ADD}"/>
                </a:ext>
              </a:extLst>
            </p:cNvPr>
            <p:cNvSpPr/>
            <p:nvPr/>
          </p:nvSpPr>
          <p:spPr>
            <a:xfrm>
              <a:off x="6064225" y="1470325"/>
              <a:ext cx="1112500" cy="792825"/>
            </a:xfrm>
            <a:custGeom>
              <a:avLst/>
              <a:gdLst/>
              <a:ahLst/>
              <a:cxnLst/>
              <a:rect l="l" t="t" r="r" b="b"/>
              <a:pathLst>
                <a:path w="44500" h="31713" extrusionOk="0">
                  <a:moveTo>
                    <a:pt x="21688" y="0"/>
                  </a:moveTo>
                  <a:cubicBezTo>
                    <a:pt x="15996" y="0"/>
                    <a:pt x="10670" y="508"/>
                    <a:pt x="7843" y="989"/>
                  </a:cubicBezTo>
                  <a:cubicBezTo>
                    <a:pt x="0" y="2326"/>
                    <a:pt x="2007" y="13816"/>
                    <a:pt x="1703" y="22083"/>
                  </a:cubicBezTo>
                  <a:cubicBezTo>
                    <a:pt x="1439" y="29759"/>
                    <a:pt x="13712" y="31713"/>
                    <a:pt x="24198" y="31713"/>
                  </a:cubicBezTo>
                  <a:cubicBezTo>
                    <a:pt x="29450" y="31713"/>
                    <a:pt x="34253" y="31223"/>
                    <a:pt x="36810" y="30715"/>
                  </a:cubicBezTo>
                  <a:cubicBezTo>
                    <a:pt x="44500" y="29165"/>
                    <a:pt x="44105" y="17676"/>
                    <a:pt x="43527" y="7888"/>
                  </a:cubicBezTo>
                  <a:cubicBezTo>
                    <a:pt x="43157" y="1617"/>
                    <a:pt x="31841" y="0"/>
                    <a:pt x="21688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1" name="Google Shape;2339;p46">
              <a:extLst>
                <a:ext uri="{FF2B5EF4-FFF2-40B4-BE49-F238E27FC236}">
                  <a16:creationId xmlns:a16="http://schemas.microsoft.com/office/drawing/2014/main" id="{1A1B4D3E-14AC-061D-699F-3542457B3338}"/>
                </a:ext>
              </a:extLst>
            </p:cNvPr>
            <p:cNvSpPr/>
            <p:nvPr/>
          </p:nvSpPr>
          <p:spPr>
            <a:xfrm>
              <a:off x="6321200" y="2185000"/>
              <a:ext cx="177075" cy="229525"/>
            </a:xfrm>
            <a:custGeom>
              <a:avLst/>
              <a:gdLst/>
              <a:ahLst/>
              <a:cxnLst/>
              <a:rect l="l" t="t" r="r" b="b"/>
              <a:pathLst>
                <a:path w="7083" h="9181" extrusionOk="0">
                  <a:moveTo>
                    <a:pt x="2098" y="1"/>
                  </a:moveTo>
                  <a:cubicBezTo>
                    <a:pt x="2098" y="1"/>
                    <a:pt x="0" y="9180"/>
                    <a:pt x="2098" y="9180"/>
                  </a:cubicBezTo>
                  <a:cubicBezTo>
                    <a:pt x="4225" y="9180"/>
                    <a:pt x="7082" y="943"/>
                    <a:pt x="7082" y="943"/>
                  </a:cubicBezTo>
                  <a:lnTo>
                    <a:pt x="2098" y="1"/>
                  </a:ln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" name="Google Shape;2340;p46">
            <a:extLst>
              <a:ext uri="{FF2B5EF4-FFF2-40B4-BE49-F238E27FC236}">
                <a16:creationId xmlns:a16="http://schemas.microsoft.com/office/drawing/2014/main" id="{BA22721F-479B-289B-DC77-4FF046EE6CC6}"/>
              </a:ext>
            </a:extLst>
          </p:cNvPr>
          <p:cNvGrpSpPr/>
          <p:nvPr/>
        </p:nvGrpSpPr>
        <p:grpSpPr>
          <a:xfrm>
            <a:off x="9398314" y="1830305"/>
            <a:ext cx="1122893" cy="824608"/>
            <a:chOff x="7315125" y="1121525"/>
            <a:chExt cx="1112525" cy="916100"/>
          </a:xfrm>
        </p:grpSpPr>
        <p:sp>
          <p:nvSpPr>
            <p:cNvPr id="38" name="Google Shape;2341;p46">
              <a:extLst>
                <a:ext uri="{FF2B5EF4-FFF2-40B4-BE49-F238E27FC236}">
                  <a16:creationId xmlns:a16="http://schemas.microsoft.com/office/drawing/2014/main" id="{360CDB1E-1B9F-4C80-862F-46E97750F11F}"/>
                </a:ext>
              </a:extLst>
            </p:cNvPr>
            <p:cNvSpPr/>
            <p:nvPr/>
          </p:nvSpPr>
          <p:spPr>
            <a:xfrm>
              <a:off x="7315125" y="1121525"/>
              <a:ext cx="1112525" cy="792675"/>
            </a:xfrm>
            <a:custGeom>
              <a:avLst/>
              <a:gdLst/>
              <a:ahLst/>
              <a:cxnLst/>
              <a:rect l="l" t="t" r="r" b="b"/>
              <a:pathLst>
                <a:path w="44501" h="31707" extrusionOk="0">
                  <a:moveTo>
                    <a:pt x="21718" y="1"/>
                  </a:moveTo>
                  <a:cubicBezTo>
                    <a:pt x="16027" y="1"/>
                    <a:pt x="10701" y="509"/>
                    <a:pt x="7873" y="989"/>
                  </a:cubicBezTo>
                  <a:cubicBezTo>
                    <a:pt x="1" y="2326"/>
                    <a:pt x="2037" y="13816"/>
                    <a:pt x="1733" y="22084"/>
                  </a:cubicBezTo>
                  <a:cubicBezTo>
                    <a:pt x="1449" y="29752"/>
                    <a:pt x="13758" y="31707"/>
                    <a:pt x="24263" y="31707"/>
                  </a:cubicBezTo>
                  <a:cubicBezTo>
                    <a:pt x="29497" y="31707"/>
                    <a:pt x="34283" y="31221"/>
                    <a:pt x="36840" y="30716"/>
                  </a:cubicBezTo>
                  <a:cubicBezTo>
                    <a:pt x="44500" y="29166"/>
                    <a:pt x="44135" y="17676"/>
                    <a:pt x="43558" y="7889"/>
                  </a:cubicBezTo>
                  <a:cubicBezTo>
                    <a:pt x="43188" y="1617"/>
                    <a:pt x="31872" y="1"/>
                    <a:pt x="2171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9" name="Google Shape;2342;p46">
              <a:extLst>
                <a:ext uri="{FF2B5EF4-FFF2-40B4-BE49-F238E27FC236}">
                  <a16:creationId xmlns:a16="http://schemas.microsoft.com/office/drawing/2014/main" id="{23204C8D-1587-D120-9152-BB5E5E507F66}"/>
                </a:ext>
              </a:extLst>
            </p:cNvPr>
            <p:cNvSpPr/>
            <p:nvPr/>
          </p:nvSpPr>
          <p:spPr>
            <a:xfrm>
              <a:off x="7815150" y="1808100"/>
              <a:ext cx="177825" cy="229525"/>
            </a:xfrm>
            <a:custGeom>
              <a:avLst/>
              <a:gdLst/>
              <a:ahLst/>
              <a:cxnLst/>
              <a:rect l="l" t="t" r="r" b="b"/>
              <a:pathLst>
                <a:path w="7113" h="9181" extrusionOk="0">
                  <a:moveTo>
                    <a:pt x="5016" y="1"/>
                  </a:moveTo>
                  <a:lnTo>
                    <a:pt x="0" y="943"/>
                  </a:lnTo>
                  <a:cubicBezTo>
                    <a:pt x="0" y="943"/>
                    <a:pt x="2888" y="9180"/>
                    <a:pt x="5016" y="9180"/>
                  </a:cubicBezTo>
                  <a:cubicBezTo>
                    <a:pt x="7113" y="9180"/>
                    <a:pt x="5016" y="1"/>
                    <a:pt x="5016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4" name="Google Shape;2343;p46">
            <a:extLst>
              <a:ext uri="{FF2B5EF4-FFF2-40B4-BE49-F238E27FC236}">
                <a16:creationId xmlns:a16="http://schemas.microsoft.com/office/drawing/2014/main" id="{9350D7CE-3EFB-1382-175A-16BE53F8A2BE}"/>
              </a:ext>
            </a:extLst>
          </p:cNvPr>
          <p:cNvGrpSpPr/>
          <p:nvPr/>
        </p:nvGrpSpPr>
        <p:grpSpPr>
          <a:xfrm>
            <a:off x="8959247" y="2676277"/>
            <a:ext cx="3272173" cy="4183579"/>
            <a:chOff x="3218400" y="2199975"/>
            <a:chExt cx="2316200" cy="3030650"/>
          </a:xfrm>
        </p:grpSpPr>
        <p:sp>
          <p:nvSpPr>
            <p:cNvPr id="18" name="Google Shape;2344;p46">
              <a:extLst>
                <a:ext uri="{FF2B5EF4-FFF2-40B4-BE49-F238E27FC236}">
                  <a16:creationId xmlns:a16="http://schemas.microsoft.com/office/drawing/2014/main" id="{F8EDB202-A2C0-331F-BC0B-1B73B7357121}"/>
                </a:ext>
              </a:extLst>
            </p:cNvPr>
            <p:cNvSpPr/>
            <p:nvPr/>
          </p:nvSpPr>
          <p:spPr>
            <a:xfrm>
              <a:off x="4281500" y="2406850"/>
              <a:ext cx="711275" cy="1303600"/>
            </a:xfrm>
            <a:custGeom>
              <a:avLst/>
              <a:gdLst/>
              <a:ahLst/>
              <a:cxnLst/>
              <a:rect l="l" t="t" r="r" b="b"/>
              <a:pathLst>
                <a:path w="28451" h="52144" extrusionOk="0">
                  <a:moveTo>
                    <a:pt x="14590" y="1"/>
                  </a:moveTo>
                  <a:cubicBezTo>
                    <a:pt x="5077" y="1"/>
                    <a:pt x="1" y="6354"/>
                    <a:pt x="1" y="13284"/>
                  </a:cubicBezTo>
                  <a:lnTo>
                    <a:pt x="1" y="34652"/>
                  </a:lnTo>
                  <a:cubicBezTo>
                    <a:pt x="1" y="37560"/>
                    <a:pt x="3590" y="42250"/>
                    <a:pt x="12235" y="42250"/>
                  </a:cubicBezTo>
                  <a:cubicBezTo>
                    <a:pt x="12625" y="42250"/>
                    <a:pt x="13025" y="42240"/>
                    <a:pt x="13435" y="42220"/>
                  </a:cubicBezTo>
                  <a:lnTo>
                    <a:pt x="13435" y="50518"/>
                  </a:lnTo>
                  <a:cubicBezTo>
                    <a:pt x="13435" y="51621"/>
                    <a:pt x="15336" y="52143"/>
                    <a:pt x="17785" y="52143"/>
                  </a:cubicBezTo>
                  <a:cubicBezTo>
                    <a:pt x="22219" y="52143"/>
                    <a:pt x="28451" y="50432"/>
                    <a:pt x="28451" y="47357"/>
                  </a:cubicBezTo>
                  <a:lnTo>
                    <a:pt x="28451" y="11247"/>
                  </a:lnTo>
                  <a:cubicBezTo>
                    <a:pt x="28451" y="7934"/>
                    <a:pt x="24135" y="1"/>
                    <a:pt x="14590" y="1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" name="Google Shape;2345;p46">
              <a:extLst>
                <a:ext uri="{FF2B5EF4-FFF2-40B4-BE49-F238E27FC236}">
                  <a16:creationId xmlns:a16="http://schemas.microsoft.com/office/drawing/2014/main" id="{1E9E5A6C-A4BA-B394-F099-53CF1297DBA4}"/>
                </a:ext>
              </a:extLst>
            </p:cNvPr>
            <p:cNvSpPr/>
            <p:nvPr/>
          </p:nvSpPr>
          <p:spPr>
            <a:xfrm>
              <a:off x="4105975" y="2199975"/>
              <a:ext cx="1193050" cy="1156000"/>
            </a:xfrm>
            <a:custGeom>
              <a:avLst/>
              <a:gdLst/>
              <a:ahLst/>
              <a:cxnLst/>
              <a:rect l="l" t="t" r="r" b="b"/>
              <a:pathLst>
                <a:path w="47722" h="46240" extrusionOk="0">
                  <a:moveTo>
                    <a:pt x="23776" y="1"/>
                  </a:moveTo>
                  <a:cubicBezTo>
                    <a:pt x="16347" y="1"/>
                    <a:pt x="7947" y="3101"/>
                    <a:pt x="2827" y="10860"/>
                  </a:cubicBezTo>
                  <a:cubicBezTo>
                    <a:pt x="0" y="15145"/>
                    <a:pt x="1915" y="18003"/>
                    <a:pt x="3526" y="19370"/>
                  </a:cubicBezTo>
                  <a:cubicBezTo>
                    <a:pt x="4195" y="19938"/>
                    <a:pt x="5051" y="20312"/>
                    <a:pt x="6071" y="20312"/>
                  </a:cubicBezTo>
                  <a:cubicBezTo>
                    <a:pt x="7508" y="20312"/>
                    <a:pt x="9268" y="19569"/>
                    <a:pt x="11277" y="17577"/>
                  </a:cubicBezTo>
                  <a:cubicBezTo>
                    <a:pt x="12034" y="16840"/>
                    <a:pt x="12838" y="16532"/>
                    <a:pt x="13601" y="16532"/>
                  </a:cubicBezTo>
                  <a:cubicBezTo>
                    <a:pt x="15136" y="16532"/>
                    <a:pt x="16504" y="17777"/>
                    <a:pt x="16991" y="19279"/>
                  </a:cubicBezTo>
                  <a:cubicBezTo>
                    <a:pt x="17326" y="20297"/>
                    <a:pt x="18491" y="20815"/>
                    <a:pt x="19634" y="20815"/>
                  </a:cubicBezTo>
                  <a:cubicBezTo>
                    <a:pt x="20985" y="20815"/>
                    <a:pt x="22304" y="20092"/>
                    <a:pt x="22189" y="18610"/>
                  </a:cubicBezTo>
                  <a:cubicBezTo>
                    <a:pt x="22012" y="16329"/>
                    <a:pt x="24393" y="14491"/>
                    <a:pt x="26264" y="14491"/>
                  </a:cubicBezTo>
                  <a:cubicBezTo>
                    <a:pt x="26636" y="14491"/>
                    <a:pt x="26988" y="14563"/>
                    <a:pt x="27295" y="14720"/>
                  </a:cubicBezTo>
                  <a:cubicBezTo>
                    <a:pt x="29150" y="15662"/>
                    <a:pt x="29636" y="17455"/>
                    <a:pt x="27812" y="19917"/>
                  </a:cubicBezTo>
                  <a:cubicBezTo>
                    <a:pt x="26019" y="22379"/>
                    <a:pt x="29210" y="24325"/>
                    <a:pt x="32432" y="24386"/>
                  </a:cubicBezTo>
                  <a:cubicBezTo>
                    <a:pt x="35685" y="24477"/>
                    <a:pt x="35472" y="29097"/>
                    <a:pt x="35472" y="29097"/>
                  </a:cubicBezTo>
                  <a:lnTo>
                    <a:pt x="35472" y="46240"/>
                  </a:lnTo>
                  <a:cubicBezTo>
                    <a:pt x="35472" y="46240"/>
                    <a:pt x="41764" y="45176"/>
                    <a:pt x="44317" y="39462"/>
                  </a:cubicBezTo>
                  <a:cubicBezTo>
                    <a:pt x="45411" y="37061"/>
                    <a:pt x="47387" y="31103"/>
                    <a:pt x="47569" y="20191"/>
                  </a:cubicBezTo>
                  <a:cubicBezTo>
                    <a:pt x="47721" y="8276"/>
                    <a:pt x="38724" y="7182"/>
                    <a:pt x="38724" y="7182"/>
                  </a:cubicBezTo>
                  <a:cubicBezTo>
                    <a:pt x="37132" y="2852"/>
                    <a:pt x="30900" y="1"/>
                    <a:pt x="23776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0" name="Google Shape;2346;p46">
              <a:extLst>
                <a:ext uri="{FF2B5EF4-FFF2-40B4-BE49-F238E27FC236}">
                  <a16:creationId xmlns:a16="http://schemas.microsoft.com/office/drawing/2014/main" id="{7070C1C7-2BB6-BDBF-0181-3341E7EBA2AF}"/>
                </a:ext>
              </a:extLst>
            </p:cNvPr>
            <p:cNvSpPr/>
            <p:nvPr/>
          </p:nvSpPr>
          <p:spPr>
            <a:xfrm>
              <a:off x="3218400" y="3283000"/>
              <a:ext cx="518275" cy="572225"/>
            </a:xfrm>
            <a:custGeom>
              <a:avLst/>
              <a:gdLst/>
              <a:ahLst/>
              <a:cxnLst/>
              <a:rect l="l" t="t" r="r" b="b"/>
              <a:pathLst>
                <a:path w="20731" h="22889" extrusionOk="0">
                  <a:moveTo>
                    <a:pt x="10359" y="1"/>
                  </a:moveTo>
                  <a:cubicBezTo>
                    <a:pt x="10310" y="1"/>
                    <a:pt x="10261" y="11"/>
                    <a:pt x="10214" y="31"/>
                  </a:cubicBezTo>
                  <a:cubicBezTo>
                    <a:pt x="8664" y="700"/>
                    <a:pt x="11035" y="8086"/>
                    <a:pt x="11035" y="8086"/>
                  </a:cubicBezTo>
                  <a:cubicBezTo>
                    <a:pt x="11035" y="8086"/>
                    <a:pt x="6556" y="427"/>
                    <a:pt x="4972" y="427"/>
                  </a:cubicBezTo>
                  <a:cubicBezTo>
                    <a:pt x="4860" y="427"/>
                    <a:pt x="4762" y="466"/>
                    <a:pt x="4682" y="548"/>
                  </a:cubicBezTo>
                  <a:cubicBezTo>
                    <a:pt x="3466" y="1825"/>
                    <a:pt x="9545" y="9940"/>
                    <a:pt x="9545" y="9940"/>
                  </a:cubicBezTo>
                  <a:cubicBezTo>
                    <a:pt x="9545" y="9940"/>
                    <a:pt x="4216" y="4563"/>
                    <a:pt x="2550" y="4563"/>
                  </a:cubicBezTo>
                  <a:cubicBezTo>
                    <a:pt x="2354" y="4563"/>
                    <a:pt x="2209" y="4637"/>
                    <a:pt x="2129" y="4804"/>
                  </a:cubicBezTo>
                  <a:cubicBezTo>
                    <a:pt x="1369" y="6384"/>
                    <a:pt x="7965" y="12038"/>
                    <a:pt x="7965" y="12038"/>
                  </a:cubicBezTo>
                  <a:cubicBezTo>
                    <a:pt x="7965" y="12038"/>
                    <a:pt x="2672" y="8733"/>
                    <a:pt x="975" y="8733"/>
                  </a:cubicBezTo>
                  <a:cubicBezTo>
                    <a:pt x="725" y="8733"/>
                    <a:pt x="553" y="8804"/>
                    <a:pt x="487" y="8968"/>
                  </a:cubicBezTo>
                  <a:cubicBezTo>
                    <a:pt x="1" y="10214"/>
                    <a:pt x="3709" y="12585"/>
                    <a:pt x="7235" y="15168"/>
                  </a:cubicBezTo>
                  <a:cubicBezTo>
                    <a:pt x="10761" y="17722"/>
                    <a:pt x="11643" y="22889"/>
                    <a:pt x="11643" y="22889"/>
                  </a:cubicBezTo>
                  <a:lnTo>
                    <a:pt x="20731" y="18968"/>
                  </a:lnTo>
                  <a:cubicBezTo>
                    <a:pt x="20731" y="18968"/>
                    <a:pt x="19819" y="17387"/>
                    <a:pt x="18664" y="14105"/>
                  </a:cubicBezTo>
                  <a:cubicBezTo>
                    <a:pt x="17509" y="10822"/>
                    <a:pt x="18907" y="3041"/>
                    <a:pt x="17235" y="3041"/>
                  </a:cubicBezTo>
                  <a:cubicBezTo>
                    <a:pt x="17231" y="3041"/>
                    <a:pt x="17226" y="3040"/>
                    <a:pt x="17222" y="3040"/>
                  </a:cubicBezTo>
                  <a:cubicBezTo>
                    <a:pt x="15565" y="3040"/>
                    <a:pt x="15774" y="8665"/>
                    <a:pt x="14925" y="9302"/>
                  </a:cubicBezTo>
                  <a:cubicBezTo>
                    <a:pt x="14900" y="9321"/>
                    <a:pt x="14874" y="9330"/>
                    <a:pt x="14847" y="9330"/>
                  </a:cubicBezTo>
                  <a:cubicBezTo>
                    <a:pt x="13968" y="9330"/>
                    <a:pt x="11858" y="1"/>
                    <a:pt x="10359" y="1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1" name="Google Shape;2347;p46">
              <a:extLst>
                <a:ext uri="{FF2B5EF4-FFF2-40B4-BE49-F238E27FC236}">
                  <a16:creationId xmlns:a16="http://schemas.microsoft.com/office/drawing/2014/main" id="{C7BD3DDD-D881-8BC0-9C30-A94DECC569CC}"/>
                </a:ext>
              </a:extLst>
            </p:cNvPr>
            <p:cNvSpPr/>
            <p:nvPr/>
          </p:nvSpPr>
          <p:spPr>
            <a:xfrm>
              <a:off x="3444100" y="3670550"/>
              <a:ext cx="962050" cy="1222050"/>
            </a:xfrm>
            <a:custGeom>
              <a:avLst/>
              <a:gdLst/>
              <a:ahLst/>
              <a:cxnLst/>
              <a:rect l="l" t="t" r="r" b="b"/>
              <a:pathLst>
                <a:path w="38482" h="48882" extrusionOk="0">
                  <a:moveTo>
                    <a:pt x="12280" y="1"/>
                  </a:moveTo>
                  <a:lnTo>
                    <a:pt x="0" y="5411"/>
                  </a:lnTo>
                  <a:cubicBezTo>
                    <a:pt x="0" y="5411"/>
                    <a:pt x="8815" y="41430"/>
                    <a:pt x="15168" y="47509"/>
                  </a:cubicBezTo>
                  <a:cubicBezTo>
                    <a:pt x="16181" y="48474"/>
                    <a:pt x="17431" y="48881"/>
                    <a:pt x="18816" y="48881"/>
                  </a:cubicBezTo>
                  <a:cubicBezTo>
                    <a:pt x="26110" y="48881"/>
                    <a:pt x="37136" y="37575"/>
                    <a:pt x="36931" y="36962"/>
                  </a:cubicBezTo>
                  <a:cubicBezTo>
                    <a:pt x="36688" y="36232"/>
                    <a:pt x="38481" y="2312"/>
                    <a:pt x="38481" y="2311"/>
                  </a:cubicBezTo>
                  <a:lnTo>
                    <a:pt x="38481" y="2311"/>
                  </a:lnTo>
                  <a:cubicBezTo>
                    <a:pt x="38481" y="2311"/>
                    <a:pt x="29910" y="9971"/>
                    <a:pt x="19910" y="23952"/>
                  </a:cubicBezTo>
                  <a:cubicBezTo>
                    <a:pt x="19910" y="23952"/>
                    <a:pt x="13010" y="1004"/>
                    <a:pt x="12280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2" name="Google Shape;2348;p46">
              <a:extLst>
                <a:ext uri="{FF2B5EF4-FFF2-40B4-BE49-F238E27FC236}">
                  <a16:creationId xmlns:a16="http://schemas.microsoft.com/office/drawing/2014/main" id="{7DF11066-02CA-25AB-A9D5-13B04ADB22B3}"/>
                </a:ext>
              </a:extLst>
            </p:cNvPr>
            <p:cNvSpPr/>
            <p:nvPr/>
          </p:nvSpPr>
          <p:spPr>
            <a:xfrm>
              <a:off x="3241975" y="3602500"/>
              <a:ext cx="606075" cy="286025"/>
            </a:xfrm>
            <a:custGeom>
              <a:avLst/>
              <a:gdLst/>
              <a:ahLst/>
              <a:cxnLst/>
              <a:rect l="l" t="t" r="r" b="b"/>
              <a:pathLst>
                <a:path w="24243" h="11441" extrusionOk="0">
                  <a:moveTo>
                    <a:pt x="20742" y="0"/>
                  </a:moveTo>
                  <a:cubicBezTo>
                    <a:pt x="20494" y="0"/>
                    <a:pt x="20199" y="43"/>
                    <a:pt x="19849" y="139"/>
                  </a:cubicBezTo>
                  <a:cubicBezTo>
                    <a:pt x="16718" y="1021"/>
                    <a:pt x="0" y="6127"/>
                    <a:pt x="6535" y="8164"/>
                  </a:cubicBezTo>
                  <a:cubicBezTo>
                    <a:pt x="6535" y="8164"/>
                    <a:pt x="4225" y="10990"/>
                    <a:pt x="7022" y="11416"/>
                  </a:cubicBezTo>
                  <a:cubicBezTo>
                    <a:pt x="7131" y="11433"/>
                    <a:pt x="7260" y="11441"/>
                    <a:pt x="7405" y="11441"/>
                  </a:cubicBezTo>
                  <a:cubicBezTo>
                    <a:pt x="10913" y="11441"/>
                    <a:pt x="24243" y="6658"/>
                    <a:pt x="23922" y="4790"/>
                  </a:cubicBezTo>
                  <a:cubicBezTo>
                    <a:pt x="23557" y="2844"/>
                    <a:pt x="21733" y="2632"/>
                    <a:pt x="21733" y="2632"/>
                  </a:cubicBezTo>
                  <a:cubicBezTo>
                    <a:pt x="21733" y="2632"/>
                    <a:pt x="22690" y="0"/>
                    <a:pt x="20742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3" name="Google Shape;2349;p46">
              <a:extLst>
                <a:ext uri="{FF2B5EF4-FFF2-40B4-BE49-F238E27FC236}">
                  <a16:creationId xmlns:a16="http://schemas.microsoft.com/office/drawing/2014/main" id="{74350B82-A2F1-6557-F00F-6DFBBD2E8EFD}"/>
                </a:ext>
              </a:extLst>
            </p:cNvPr>
            <p:cNvSpPr/>
            <p:nvPr/>
          </p:nvSpPr>
          <p:spPr>
            <a:xfrm>
              <a:off x="4228300" y="3610525"/>
              <a:ext cx="1306300" cy="1615550"/>
            </a:xfrm>
            <a:custGeom>
              <a:avLst/>
              <a:gdLst/>
              <a:ahLst/>
              <a:cxnLst/>
              <a:rect l="l" t="t" r="r" b="b"/>
              <a:pathLst>
                <a:path w="52252" h="64622" extrusionOk="0">
                  <a:moveTo>
                    <a:pt x="22250" y="1"/>
                  </a:moveTo>
                  <a:cubicBezTo>
                    <a:pt x="1581" y="1"/>
                    <a:pt x="1" y="16323"/>
                    <a:pt x="1" y="25411"/>
                  </a:cubicBezTo>
                  <a:lnTo>
                    <a:pt x="1" y="64622"/>
                  </a:lnTo>
                  <a:lnTo>
                    <a:pt x="48087" y="64622"/>
                  </a:lnTo>
                  <a:cubicBezTo>
                    <a:pt x="48087" y="64622"/>
                    <a:pt x="52251" y="36536"/>
                    <a:pt x="48087" y="19788"/>
                  </a:cubicBezTo>
                  <a:cubicBezTo>
                    <a:pt x="43892" y="3040"/>
                    <a:pt x="29758" y="1"/>
                    <a:pt x="22250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" name="Google Shape;2350;p46">
              <a:extLst>
                <a:ext uri="{FF2B5EF4-FFF2-40B4-BE49-F238E27FC236}">
                  <a16:creationId xmlns:a16="http://schemas.microsoft.com/office/drawing/2014/main" id="{9F61AB25-A155-0508-863C-6C116CEB5573}"/>
                </a:ext>
              </a:extLst>
            </p:cNvPr>
            <p:cNvSpPr/>
            <p:nvPr/>
          </p:nvSpPr>
          <p:spPr>
            <a:xfrm>
              <a:off x="4223750" y="4030600"/>
              <a:ext cx="1211300" cy="1200025"/>
            </a:xfrm>
            <a:custGeom>
              <a:avLst/>
              <a:gdLst/>
              <a:ahLst/>
              <a:cxnLst/>
              <a:rect l="l" t="t" r="r" b="b"/>
              <a:pathLst>
                <a:path w="48452" h="48001" extrusionOk="0">
                  <a:moveTo>
                    <a:pt x="865" y="0"/>
                  </a:moveTo>
                  <a:cubicBezTo>
                    <a:pt x="767" y="0"/>
                    <a:pt x="695" y="79"/>
                    <a:pt x="669" y="158"/>
                  </a:cubicBezTo>
                  <a:cubicBezTo>
                    <a:pt x="61" y="3441"/>
                    <a:pt x="0" y="6541"/>
                    <a:pt x="0" y="8608"/>
                  </a:cubicBezTo>
                  <a:lnTo>
                    <a:pt x="0" y="48001"/>
                  </a:lnTo>
                  <a:lnTo>
                    <a:pt x="48269" y="48001"/>
                  </a:lnTo>
                  <a:cubicBezTo>
                    <a:pt x="48360" y="48001"/>
                    <a:pt x="48451" y="47910"/>
                    <a:pt x="48451" y="47819"/>
                  </a:cubicBezTo>
                  <a:cubicBezTo>
                    <a:pt x="48451" y="47697"/>
                    <a:pt x="48360" y="47636"/>
                    <a:pt x="48269" y="47636"/>
                  </a:cubicBezTo>
                  <a:lnTo>
                    <a:pt x="365" y="47636"/>
                  </a:lnTo>
                  <a:lnTo>
                    <a:pt x="365" y="8608"/>
                  </a:lnTo>
                  <a:cubicBezTo>
                    <a:pt x="365" y="6572"/>
                    <a:pt x="456" y="3471"/>
                    <a:pt x="1064" y="219"/>
                  </a:cubicBezTo>
                  <a:cubicBezTo>
                    <a:pt x="1064" y="128"/>
                    <a:pt x="1004" y="37"/>
                    <a:pt x="912" y="6"/>
                  </a:cubicBezTo>
                  <a:cubicBezTo>
                    <a:pt x="896" y="2"/>
                    <a:pt x="880" y="0"/>
                    <a:pt x="865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" name="Google Shape;2351;p46">
              <a:extLst>
                <a:ext uri="{FF2B5EF4-FFF2-40B4-BE49-F238E27FC236}">
                  <a16:creationId xmlns:a16="http://schemas.microsoft.com/office/drawing/2014/main" id="{1A22F300-FEB7-E021-1483-0BC697AF5197}"/>
                </a:ext>
              </a:extLst>
            </p:cNvPr>
            <p:cNvSpPr/>
            <p:nvPr/>
          </p:nvSpPr>
          <p:spPr>
            <a:xfrm>
              <a:off x="4358250" y="3474525"/>
              <a:ext cx="908850" cy="331375"/>
            </a:xfrm>
            <a:custGeom>
              <a:avLst/>
              <a:gdLst/>
              <a:ahLst/>
              <a:cxnLst/>
              <a:rect l="l" t="t" r="r" b="b"/>
              <a:pathLst>
                <a:path w="36354" h="13255" extrusionOk="0">
                  <a:moveTo>
                    <a:pt x="28015" y="0"/>
                  </a:moveTo>
                  <a:cubicBezTo>
                    <a:pt x="25512" y="0"/>
                    <a:pt x="22021" y="2708"/>
                    <a:pt x="14955" y="3039"/>
                  </a:cubicBezTo>
                  <a:cubicBezTo>
                    <a:pt x="14649" y="3053"/>
                    <a:pt x="14351" y="3059"/>
                    <a:pt x="14059" y="3059"/>
                  </a:cubicBezTo>
                  <a:cubicBezTo>
                    <a:pt x="8160" y="3059"/>
                    <a:pt x="5060" y="482"/>
                    <a:pt x="3426" y="482"/>
                  </a:cubicBezTo>
                  <a:cubicBezTo>
                    <a:pt x="2914" y="482"/>
                    <a:pt x="2546" y="734"/>
                    <a:pt x="2280" y="1398"/>
                  </a:cubicBezTo>
                  <a:cubicBezTo>
                    <a:pt x="1125" y="4285"/>
                    <a:pt x="3922" y="6778"/>
                    <a:pt x="3922" y="6778"/>
                  </a:cubicBezTo>
                  <a:cubicBezTo>
                    <a:pt x="3922" y="6778"/>
                    <a:pt x="1" y="8024"/>
                    <a:pt x="943" y="9422"/>
                  </a:cubicBezTo>
                  <a:cubicBezTo>
                    <a:pt x="1682" y="10543"/>
                    <a:pt x="8616" y="13255"/>
                    <a:pt x="17235" y="13255"/>
                  </a:cubicBezTo>
                  <a:cubicBezTo>
                    <a:pt x="19601" y="13255"/>
                    <a:pt x="22094" y="13051"/>
                    <a:pt x="24621" y="12553"/>
                  </a:cubicBezTo>
                  <a:cubicBezTo>
                    <a:pt x="36354" y="10243"/>
                    <a:pt x="31369" y="6383"/>
                    <a:pt x="28633" y="5805"/>
                  </a:cubicBezTo>
                  <a:cubicBezTo>
                    <a:pt x="28633" y="5805"/>
                    <a:pt x="33649" y="2675"/>
                    <a:pt x="29363" y="334"/>
                  </a:cubicBezTo>
                  <a:cubicBezTo>
                    <a:pt x="28938" y="99"/>
                    <a:pt x="28494" y="0"/>
                    <a:pt x="28015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6" name="Google Shape;2352;p46">
              <a:extLst>
                <a:ext uri="{FF2B5EF4-FFF2-40B4-BE49-F238E27FC236}">
                  <a16:creationId xmlns:a16="http://schemas.microsoft.com/office/drawing/2014/main" id="{3D662C8C-1AB7-CA74-C86E-A7A0B9072016}"/>
                </a:ext>
              </a:extLst>
            </p:cNvPr>
            <p:cNvSpPr/>
            <p:nvPr/>
          </p:nvSpPr>
          <p:spPr>
            <a:xfrm>
              <a:off x="5083950" y="4563425"/>
              <a:ext cx="448350" cy="667200"/>
            </a:xfrm>
            <a:custGeom>
              <a:avLst/>
              <a:gdLst/>
              <a:ahLst/>
              <a:cxnLst/>
              <a:rect l="l" t="t" r="r" b="b"/>
              <a:pathLst>
                <a:path w="17934" h="26688" extrusionOk="0">
                  <a:moveTo>
                    <a:pt x="1338" y="1"/>
                  </a:moveTo>
                  <a:cubicBezTo>
                    <a:pt x="1247" y="1"/>
                    <a:pt x="1155" y="61"/>
                    <a:pt x="1125" y="183"/>
                  </a:cubicBezTo>
                  <a:cubicBezTo>
                    <a:pt x="304" y="11885"/>
                    <a:pt x="0" y="20730"/>
                    <a:pt x="244" y="26506"/>
                  </a:cubicBezTo>
                  <a:lnTo>
                    <a:pt x="244" y="26688"/>
                  </a:lnTo>
                  <a:lnTo>
                    <a:pt x="17751" y="26688"/>
                  </a:lnTo>
                  <a:cubicBezTo>
                    <a:pt x="17843" y="26688"/>
                    <a:pt x="17934" y="26597"/>
                    <a:pt x="17934" y="26506"/>
                  </a:cubicBezTo>
                  <a:cubicBezTo>
                    <a:pt x="17934" y="26384"/>
                    <a:pt x="17843" y="26323"/>
                    <a:pt x="17751" y="26323"/>
                  </a:cubicBezTo>
                  <a:lnTo>
                    <a:pt x="608" y="26323"/>
                  </a:lnTo>
                  <a:cubicBezTo>
                    <a:pt x="396" y="20548"/>
                    <a:pt x="700" y="11764"/>
                    <a:pt x="1520" y="213"/>
                  </a:cubicBezTo>
                  <a:cubicBezTo>
                    <a:pt x="1520" y="92"/>
                    <a:pt x="1459" y="1"/>
                    <a:pt x="1338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7" name="Google Shape;2353;p46">
              <a:extLst>
                <a:ext uri="{FF2B5EF4-FFF2-40B4-BE49-F238E27FC236}">
                  <a16:creationId xmlns:a16="http://schemas.microsoft.com/office/drawing/2014/main" id="{F3FCB03B-B916-5093-6B35-1590915D237D}"/>
                </a:ext>
              </a:extLst>
            </p:cNvPr>
            <p:cNvSpPr/>
            <p:nvPr/>
          </p:nvSpPr>
          <p:spPr>
            <a:xfrm>
              <a:off x="4419950" y="2819950"/>
              <a:ext cx="81950" cy="281475"/>
            </a:xfrm>
            <a:custGeom>
              <a:avLst/>
              <a:gdLst/>
              <a:ahLst/>
              <a:cxnLst/>
              <a:rect l="l" t="t" r="r" b="b"/>
              <a:pathLst>
                <a:path w="3278" h="11259" extrusionOk="0">
                  <a:moveTo>
                    <a:pt x="306" y="1"/>
                  </a:moveTo>
                  <a:cubicBezTo>
                    <a:pt x="149" y="1"/>
                    <a:pt x="1" y="215"/>
                    <a:pt x="116" y="377"/>
                  </a:cubicBezTo>
                  <a:cubicBezTo>
                    <a:pt x="1058" y="1562"/>
                    <a:pt x="1940" y="2748"/>
                    <a:pt x="2122" y="4298"/>
                  </a:cubicBezTo>
                  <a:cubicBezTo>
                    <a:pt x="2274" y="5696"/>
                    <a:pt x="1271" y="6456"/>
                    <a:pt x="846" y="7672"/>
                  </a:cubicBezTo>
                  <a:cubicBezTo>
                    <a:pt x="207" y="9465"/>
                    <a:pt x="1089" y="11046"/>
                    <a:pt x="3004" y="11258"/>
                  </a:cubicBezTo>
                  <a:cubicBezTo>
                    <a:pt x="3277" y="11258"/>
                    <a:pt x="3277" y="10833"/>
                    <a:pt x="3004" y="10803"/>
                  </a:cubicBezTo>
                  <a:cubicBezTo>
                    <a:pt x="1514" y="10651"/>
                    <a:pt x="815" y="9526"/>
                    <a:pt x="1180" y="8067"/>
                  </a:cubicBezTo>
                  <a:cubicBezTo>
                    <a:pt x="1423" y="7033"/>
                    <a:pt x="2274" y="6304"/>
                    <a:pt x="2517" y="5271"/>
                  </a:cubicBezTo>
                  <a:cubicBezTo>
                    <a:pt x="2973" y="3325"/>
                    <a:pt x="1545" y="1502"/>
                    <a:pt x="450" y="73"/>
                  </a:cubicBezTo>
                  <a:cubicBezTo>
                    <a:pt x="407" y="22"/>
                    <a:pt x="356" y="1"/>
                    <a:pt x="306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8" name="Google Shape;2354;p46">
              <a:extLst>
                <a:ext uri="{FF2B5EF4-FFF2-40B4-BE49-F238E27FC236}">
                  <a16:creationId xmlns:a16="http://schemas.microsoft.com/office/drawing/2014/main" id="{5267F5BA-34DB-2191-57DC-88208C4202BA}"/>
                </a:ext>
              </a:extLst>
            </p:cNvPr>
            <p:cNvSpPr/>
            <p:nvPr/>
          </p:nvSpPr>
          <p:spPr>
            <a:xfrm>
              <a:off x="4451725" y="3112050"/>
              <a:ext cx="107150" cy="68075"/>
            </a:xfrm>
            <a:custGeom>
              <a:avLst/>
              <a:gdLst/>
              <a:ahLst/>
              <a:cxnLst/>
              <a:rect l="l" t="t" r="r" b="b"/>
              <a:pathLst>
                <a:path w="4286" h="2723" extrusionOk="0">
                  <a:moveTo>
                    <a:pt x="4256" y="0"/>
                  </a:moveTo>
                  <a:lnTo>
                    <a:pt x="4256" y="0"/>
                  </a:lnTo>
                  <a:cubicBezTo>
                    <a:pt x="2797" y="152"/>
                    <a:pt x="1398" y="486"/>
                    <a:pt x="61" y="1094"/>
                  </a:cubicBezTo>
                  <a:cubicBezTo>
                    <a:pt x="0" y="1368"/>
                    <a:pt x="335" y="1702"/>
                    <a:pt x="608" y="1976"/>
                  </a:cubicBezTo>
                  <a:cubicBezTo>
                    <a:pt x="1032" y="2455"/>
                    <a:pt x="1613" y="2722"/>
                    <a:pt x="2201" y="2722"/>
                  </a:cubicBezTo>
                  <a:cubicBezTo>
                    <a:pt x="2582" y="2722"/>
                    <a:pt x="2967" y="2610"/>
                    <a:pt x="3313" y="2371"/>
                  </a:cubicBezTo>
                  <a:cubicBezTo>
                    <a:pt x="4043" y="1854"/>
                    <a:pt x="4286" y="851"/>
                    <a:pt x="42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9" name="Google Shape;2355;p46">
              <a:extLst>
                <a:ext uri="{FF2B5EF4-FFF2-40B4-BE49-F238E27FC236}">
                  <a16:creationId xmlns:a16="http://schemas.microsoft.com/office/drawing/2014/main" id="{B2EE2340-4BA1-8A5A-678A-7F15704999FA}"/>
                </a:ext>
              </a:extLst>
            </p:cNvPr>
            <p:cNvSpPr/>
            <p:nvPr/>
          </p:nvSpPr>
          <p:spPr>
            <a:xfrm>
              <a:off x="4350650" y="295095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52" y="0"/>
                  </a:moveTo>
                  <a:cubicBezTo>
                    <a:pt x="396" y="0"/>
                    <a:pt x="1" y="760"/>
                    <a:pt x="1" y="1642"/>
                  </a:cubicBezTo>
                  <a:cubicBezTo>
                    <a:pt x="1" y="2553"/>
                    <a:pt x="396" y="3283"/>
                    <a:pt x="852" y="3283"/>
                  </a:cubicBezTo>
                  <a:cubicBezTo>
                    <a:pt x="1338" y="3283"/>
                    <a:pt x="1733" y="2553"/>
                    <a:pt x="1733" y="1642"/>
                  </a:cubicBezTo>
                  <a:cubicBezTo>
                    <a:pt x="1733" y="760"/>
                    <a:pt x="1338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0" name="Google Shape;2356;p46">
              <a:extLst>
                <a:ext uri="{FF2B5EF4-FFF2-40B4-BE49-F238E27FC236}">
                  <a16:creationId xmlns:a16="http://schemas.microsoft.com/office/drawing/2014/main" id="{F016466F-2BC9-8DC1-327E-C68D9BE12384}"/>
                </a:ext>
              </a:extLst>
            </p:cNvPr>
            <p:cNvSpPr/>
            <p:nvPr/>
          </p:nvSpPr>
          <p:spPr>
            <a:xfrm>
              <a:off x="4593825" y="2958550"/>
              <a:ext cx="43325" cy="82075"/>
            </a:xfrm>
            <a:custGeom>
              <a:avLst/>
              <a:gdLst/>
              <a:ahLst/>
              <a:cxnLst/>
              <a:rect l="l" t="t" r="r" b="b"/>
              <a:pathLst>
                <a:path w="1733" h="3283" extrusionOk="0">
                  <a:moveTo>
                    <a:pt x="882" y="0"/>
                  </a:moveTo>
                  <a:cubicBezTo>
                    <a:pt x="395" y="0"/>
                    <a:pt x="0" y="760"/>
                    <a:pt x="0" y="1641"/>
                  </a:cubicBezTo>
                  <a:cubicBezTo>
                    <a:pt x="0" y="2553"/>
                    <a:pt x="395" y="3283"/>
                    <a:pt x="882" y="3283"/>
                  </a:cubicBezTo>
                  <a:cubicBezTo>
                    <a:pt x="1338" y="3283"/>
                    <a:pt x="1733" y="2553"/>
                    <a:pt x="1733" y="1641"/>
                  </a:cubicBezTo>
                  <a:cubicBezTo>
                    <a:pt x="1733" y="760"/>
                    <a:pt x="1338" y="0"/>
                    <a:pt x="88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1" name="Google Shape;2357;p46">
              <a:extLst>
                <a:ext uri="{FF2B5EF4-FFF2-40B4-BE49-F238E27FC236}">
                  <a16:creationId xmlns:a16="http://schemas.microsoft.com/office/drawing/2014/main" id="{90AE66B2-EA02-C077-A2EA-F2CC12A4E446}"/>
                </a:ext>
              </a:extLst>
            </p:cNvPr>
            <p:cNvSpPr/>
            <p:nvPr/>
          </p:nvSpPr>
          <p:spPr>
            <a:xfrm>
              <a:off x="4236675" y="2794975"/>
              <a:ext cx="161125" cy="83375"/>
            </a:xfrm>
            <a:custGeom>
              <a:avLst/>
              <a:gdLst/>
              <a:ahLst/>
              <a:cxnLst/>
              <a:rect l="l" t="t" r="r" b="b"/>
              <a:pathLst>
                <a:path w="6445" h="3335" extrusionOk="0">
                  <a:moveTo>
                    <a:pt x="4178" y="0"/>
                  </a:moveTo>
                  <a:cubicBezTo>
                    <a:pt x="3766" y="0"/>
                    <a:pt x="3317" y="51"/>
                    <a:pt x="2857" y="160"/>
                  </a:cubicBezTo>
                  <a:cubicBezTo>
                    <a:pt x="1186" y="555"/>
                    <a:pt x="0" y="1558"/>
                    <a:pt x="213" y="2409"/>
                  </a:cubicBezTo>
                  <a:cubicBezTo>
                    <a:pt x="365" y="2997"/>
                    <a:pt x="1171" y="3335"/>
                    <a:pt x="2230" y="3335"/>
                  </a:cubicBezTo>
                  <a:cubicBezTo>
                    <a:pt x="2651" y="3335"/>
                    <a:pt x="3112" y="3282"/>
                    <a:pt x="3587" y="3169"/>
                  </a:cubicBezTo>
                  <a:cubicBezTo>
                    <a:pt x="5259" y="2774"/>
                    <a:pt x="6444" y="1771"/>
                    <a:pt x="6231" y="950"/>
                  </a:cubicBezTo>
                  <a:cubicBezTo>
                    <a:pt x="6099" y="355"/>
                    <a:pt x="5264" y="0"/>
                    <a:pt x="4178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2" name="Google Shape;2358;p46">
              <a:extLst>
                <a:ext uri="{FF2B5EF4-FFF2-40B4-BE49-F238E27FC236}">
                  <a16:creationId xmlns:a16="http://schemas.microsoft.com/office/drawing/2014/main" id="{D0FD4F41-35F2-CC52-95A1-F74C08921886}"/>
                </a:ext>
              </a:extLst>
            </p:cNvPr>
            <p:cNvSpPr/>
            <p:nvPr/>
          </p:nvSpPr>
          <p:spPr>
            <a:xfrm>
              <a:off x="4574825" y="2798625"/>
              <a:ext cx="161125" cy="84025"/>
            </a:xfrm>
            <a:custGeom>
              <a:avLst/>
              <a:gdLst/>
              <a:ahLst/>
              <a:cxnLst/>
              <a:rect l="l" t="t" r="r" b="b"/>
              <a:pathLst>
                <a:path w="6445" h="3361" extrusionOk="0">
                  <a:moveTo>
                    <a:pt x="2244" y="0"/>
                  </a:moveTo>
                  <a:cubicBezTo>
                    <a:pt x="1187" y="0"/>
                    <a:pt x="365" y="339"/>
                    <a:pt x="213" y="926"/>
                  </a:cubicBezTo>
                  <a:cubicBezTo>
                    <a:pt x="0" y="1777"/>
                    <a:pt x="1186" y="2780"/>
                    <a:pt x="2857" y="3175"/>
                  </a:cubicBezTo>
                  <a:cubicBezTo>
                    <a:pt x="3343" y="3301"/>
                    <a:pt x="3818" y="3360"/>
                    <a:pt x="4251" y="3360"/>
                  </a:cubicBezTo>
                  <a:cubicBezTo>
                    <a:pt x="5283" y="3360"/>
                    <a:pt x="6082" y="3024"/>
                    <a:pt x="6231" y="2446"/>
                  </a:cubicBezTo>
                  <a:cubicBezTo>
                    <a:pt x="6444" y="1595"/>
                    <a:pt x="5259" y="592"/>
                    <a:pt x="3587" y="166"/>
                  </a:cubicBezTo>
                  <a:cubicBezTo>
                    <a:pt x="3120" y="54"/>
                    <a:pt x="2664" y="0"/>
                    <a:pt x="2244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3" name="Google Shape;2359;p46">
              <a:extLst>
                <a:ext uri="{FF2B5EF4-FFF2-40B4-BE49-F238E27FC236}">
                  <a16:creationId xmlns:a16="http://schemas.microsoft.com/office/drawing/2014/main" id="{A201B5B7-B9CB-E7AC-36D1-83C450833277}"/>
                </a:ext>
              </a:extLst>
            </p:cNvPr>
            <p:cNvSpPr/>
            <p:nvPr/>
          </p:nvSpPr>
          <p:spPr>
            <a:xfrm>
              <a:off x="4191825" y="2777675"/>
              <a:ext cx="255350" cy="297925"/>
            </a:xfrm>
            <a:custGeom>
              <a:avLst/>
              <a:gdLst/>
              <a:ahLst/>
              <a:cxnLst/>
              <a:rect l="l" t="t" r="r" b="b"/>
              <a:pathLst>
                <a:path w="10214" h="11917" extrusionOk="0">
                  <a:moveTo>
                    <a:pt x="5107" y="730"/>
                  </a:moveTo>
                  <a:cubicBezTo>
                    <a:pt x="7509" y="730"/>
                    <a:pt x="9454" y="3071"/>
                    <a:pt x="9454" y="5959"/>
                  </a:cubicBezTo>
                  <a:cubicBezTo>
                    <a:pt x="9454" y="8846"/>
                    <a:pt x="7509" y="11187"/>
                    <a:pt x="5107" y="11187"/>
                  </a:cubicBezTo>
                  <a:cubicBezTo>
                    <a:pt x="2706" y="11187"/>
                    <a:pt x="761" y="8846"/>
                    <a:pt x="761" y="5959"/>
                  </a:cubicBezTo>
                  <a:cubicBezTo>
                    <a:pt x="761" y="3071"/>
                    <a:pt x="2706" y="730"/>
                    <a:pt x="5107" y="730"/>
                  </a:cubicBezTo>
                  <a:close/>
                  <a:moveTo>
                    <a:pt x="5107" y="1"/>
                  </a:moveTo>
                  <a:cubicBezTo>
                    <a:pt x="2311" y="1"/>
                    <a:pt x="1" y="2676"/>
                    <a:pt x="1" y="5959"/>
                  </a:cubicBezTo>
                  <a:cubicBezTo>
                    <a:pt x="1" y="9241"/>
                    <a:pt x="2311" y="11916"/>
                    <a:pt x="5107" y="11916"/>
                  </a:cubicBezTo>
                  <a:cubicBezTo>
                    <a:pt x="7904" y="11916"/>
                    <a:pt x="10214" y="9241"/>
                    <a:pt x="10214" y="5959"/>
                  </a:cubicBezTo>
                  <a:cubicBezTo>
                    <a:pt x="10214" y="2676"/>
                    <a:pt x="7904" y="1"/>
                    <a:pt x="5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4" name="Google Shape;2360;p46">
              <a:extLst>
                <a:ext uri="{FF2B5EF4-FFF2-40B4-BE49-F238E27FC236}">
                  <a16:creationId xmlns:a16="http://schemas.microsoft.com/office/drawing/2014/main" id="{3BEE4C32-0C44-D9CC-F355-805C998A0AD4}"/>
                </a:ext>
              </a:extLst>
            </p:cNvPr>
            <p:cNvSpPr/>
            <p:nvPr/>
          </p:nvSpPr>
          <p:spPr>
            <a:xfrm>
              <a:off x="4517075" y="2780725"/>
              <a:ext cx="282700" cy="304750"/>
            </a:xfrm>
            <a:custGeom>
              <a:avLst/>
              <a:gdLst/>
              <a:ahLst/>
              <a:cxnLst/>
              <a:rect l="l" t="t" r="r" b="b"/>
              <a:pathLst>
                <a:path w="11308" h="12190" extrusionOk="0">
                  <a:moveTo>
                    <a:pt x="5654" y="791"/>
                  </a:moveTo>
                  <a:cubicBezTo>
                    <a:pt x="8329" y="791"/>
                    <a:pt x="10517" y="3162"/>
                    <a:pt x="10517" y="6080"/>
                  </a:cubicBezTo>
                  <a:cubicBezTo>
                    <a:pt x="10517" y="9028"/>
                    <a:pt x="8329" y="11399"/>
                    <a:pt x="5654" y="11399"/>
                  </a:cubicBezTo>
                  <a:cubicBezTo>
                    <a:pt x="2979" y="11399"/>
                    <a:pt x="790" y="9028"/>
                    <a:pt x="790" y="6080"/>
                  </a:cubicBezTo>
                  <a:cubicBezTo>
                    <a:pt x="790" y="3162"/>
                    <a:pt x="2979" y="791"/>
                    <a:pt x="5654" y="791"/>
                  </a:cubicBezTo>
                  <a:close/>
                  <a:moveTo>
                    <a:pt x="5654" y="1"/>
                  </a:moveTo>
                  <a:cubicBezTo>
                    <a:pt x="2523" y="1"/>
                    <a:pt x="0" y="2736"/>
                    <a:pt x="0" y="6080"/>
                  </a:cubicBezTo>
                  <a:cubicBezTo>
                    <a:pt x="0" y="9454"/>
                    <a:pt x="2523" y="12189"/>
                    <a:pt x="5654" y="12189"/>
                  </a:cubicBezTo>
                  <a:cubicBezTo>
                    <a:pt x="8785" y="12189"/>
                    <a:pt x="11307" y="9454"/>
                    <a:pt x="11307" y="6080"/>
                  </a:cubicBezTo>
                  <a:cubicBezTo>
                    <a:pt x="11307" y="2736"/>
                    <a:pt x="8785" y="1"/>
                    <a:pt x="5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5" name="Google Shape;2361;p46">
              <a:extLst>
                <a:ext uri="{FF2B5EF4-FFF2-40B4-BE49-F238E27FC236}">
                  <a16:creationId xmlns:a16="http://schemas.microsoft.com/office/drawing/2014/main" id="{2CC34BBA-87E9-B9A7-8A47-3AF4F7D2E4F4}"/>
                </a:ext>
              </a:extLst>
            </p:cNvPr>
            <p:cNvSpPr/>
            <p:nvPr/>
          </p:nvSpPr>
          <p:spPr>
            <a:xfrm>
              <a:off x="4427200" y="2884550"/>
              <a:ext cx="102800" cy="57300"/>
            </a:xfrm>
            <a:custGeom>
              <a:avLst/>
              <a:gdLst/>
              <a:ahLst/>
              <a:cxnLst/>
              <a:rect l="l" t="t" r="r" b="b"/>
              <a:pathLst>
                <a:path w="4112" h="2292" extrusionOk="0">
                  <a:moveTo>
                    <a:pt x="2186" y="0"/>
                  </a:moveTo>
                  <a:cubicBezTo>
                    <a:pt x="1438" y="0"/>
                    <a:pt x="680" y="357"/>
                    <a:pt x="191" y="1106"/>
                  </a:cubicBezTo>
                  <a:cubicBezTo>
                    <a:pt x="1" y="1381"/>
                    <a:pt x="251" y="1641"/>
                    <a:pt x="514" y="1641"/>
                  </a:cubicBezTo>
                  <a:cubicBezTo>
                    <a:pt x="629" y="1641"/>
                    <a:pt x="746" y="1591"/>
                    <a:pt x="829" y="1471"/>
                  </a:cubicBezTo>
                  <a:cubicBezTo>
                    <a:pt x="1169" y="954"/>
                    <a:pt x="1676" y="715"/>
                    <a:pt x="2177" y="715"/>
                  </a:cubicBezTo>
                  <a:cubicBezTo>
                    <a:pt x="2885" y="715"/>
                    <a:pt x="3582" y="1194"/>
                    <a:pt x="3778" y="2048"/>
                  </a:cubicBezTo>
                  <a:cubicBezTo>
                    <a:pt x="3808" y="2231"/>
                    <a:pt x="3960" y="2291"/>
                    <a:pt x="4112" y="2291"/>
                  </a:cubicBezTo>
                  <a:cubicBezTo>
                    <a:pt x="4082" y="2261"/>
                    <a:pt x="4082" y="2231"/>
                    <a:pt x="4082" y="2200"/>
                  </a:cubicBezTo>
                  <a:cubicBezTo>
                    <a:pt x="3960" y="1805"/>
                    <a:pt x="3990" y="1380"/>
                    <a:pt x="4112" y="1015"/>
                  </a:cubicBezTo>
                  <a:cubicBezTo>
                    <a:pt x="3658" y="350"/>
                    <a:pt x="2927" y="0"/>
                    <a:pt x="2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6" name="Google Shape;2362;p46">
              <a:extLst>
                <a:ext uri="{FF2B5EF4-FFF2-40B4-BE49-F238E27FC236}">
                  <a16:creationId xmlns:a16="http://schemas.microsoft.com/office/drawing/2014/main" id="{124FC5ED-B134-B7DA-09C3-FDDECB873F2B}"/>
                </a:ext>
              </a:extLst>
            </p:cNvPr>
            <p:cNvSpPr/>
            <p:nvPr/>
          </p:nvSpPr>
          <p:spPr>
            <a:xfrm>
              <a:off x="4782275" y="2892275"/>
              <a:ext cx="344875" cy="98475"/>
            </a:xfrm>
            <a:custGeom>
              <a:avLst/>
              <a:gdLst/>
              <a:ahLst/>
              <a:cxnLst/>
              <a:rect l="l" t="t" r="r" b="b"/>
              <a:pathLst>
                <a:path w="13795" h="3939" extrusionOk="0">
                  <a:moveTo>
                    <a:pt x="7808" y="0"/>
                  </a:moveTo>
                  <a:cubicBezTo>
                    <a:pt x="5221" y="0"/>
                    <a:pt x="2528" y="365"/>
                    <a:pt x="0" y="767"/>
                  </a:cubicBezTo>
                  <a:cubicBezTo>
                    <a:pt x="91" y="1010"/>
                    <a:pt x="152" y="1253"/>
                    <a:pt x="183" y="1496"/>
                  </a:cubicBezTo>
                  <a:cubicBezTo>
                    <a:pt x="2219" y="1162"/>
                    <a:pt x="4256" y="979"/>
                    <a:pt x="6323" y="858"/>
                  </a:cubicBezTo>
                  <a:cubicBezTo>
                    <a:pt x="7326" y="827"/>
                    <a:pt x="8329" y="827"/>
                    <a:pt x="9332" y="827"/>
                  </a:cubicBezTo>
                  <a:cubicBezTo>
                    <a:pt x="11733" y="827"/>
                    <a:pt x="12463" y="1891"/>
                    <a:pt x="12918" y="3685"/>
                  </a:cubicBezTo>
                  <a:cubicBezTo>
                    <a:pt x="12954" y="3862"/>
                    <a:pt x="13100" y="3938"/>
                    <a:pt x="13260" y="3938"/>
                  </a:cubicBezTo>
                  <a:cubicBezTo>
                    <a:pt x="13510" y="3938"/>
                    <a:pt x="13795" y="3750"/>
                    <a:pt x="13739" y="3472"/>
                  </a:cubicBezTo>
                  <a:cubicBezTo>
                    <a:pt x="13253" y="1526"/>
                    <a:pt x="12371" y="311"/>
                    <a:pt x="10000" y="98"/>
                  </a:cubicBezTo>
                  <a:cubicBezTo>
                    <a:pt x="9283" y="30"/>
                    <a:pt x="8549" y="0"/>
                    <a:pt x="7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7" name="Google Shape;2363;p46">
              <a:extLst>
                <a:ext uri="{FF2B5EF4-FFF2-40B4-BE49-F238E27FC236}">
                  <a16:creationId xmlns:a16="http://schemas.microsoft.com/office/drawing/2014/main" id="{C9537FF2-6E8B-C2B2-CE42-5E17C0A25261}"/>
                </a:ext>
              </a:extLst>
            </p:cNvPr>
            <p:cNvSpPr/>
            <p:nvPr/>
          </p:nvSpPr>
          <p:spPr>
            <a:xfrm>
              <a:off x="4992750" y="2905600"/>
              <a:ext cx="194400" cy="235275"/>
            </a:xfrm>
            <a:custGeom>
              <a:avLst/>
              <a:gdLst/>
              <a:ahLst/>
              <a:cxnLst/>
              <a:rect l="l" t="t" r="r" b="b"/>
              <a:pathLst>
                <a:path w="7776" h="9411" extrusionOk="0">
                  <a:moveTo>
                    <a:pt x="2672" y="1"/>
                  </a:moveTo>
                  <a:cubicBezTo>
                    <a:pt x="1230" y="1"/>
                    <a:pt x="1" y="872"/>
                    <a:pt x="1" y="872"/>
                  </a:cubicBezTo>
                  <a:lnTo>
                    <a:pt x="1" y="8988"/>
                  </a:lnTo>
                  <a:cubicBezTo>
                    <a:pt x="581" y="9277"/>
                    <a:pt x="1194" y="9411"/>
                    <a:pt x="1804" y="9411"/>
                  </a:cubicBezTo>
                  <a:cubicBezTo>
                    <a:pt x="4839" y="9411"/>
                    <a:pt x="7776" y="6107"/>
                    <a:pt x="5928" y="2361"/>
                  </a:cubicBezTo>
                  <a:cubicBezTo>
                    <a:pt x="5027" y="520"/>
                    <a:pt x="3786" y="1"/>
                    <a:pt x="2672" y="1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5" name="Google Shape;2364;p46">
            <a:extLst>
              <a:ext uri="{FF2B5EF4-FFF2-40B4-BE49-F238E27FC236}">
                <a16:creationId xmlns:a16="http://schemas.microsoft.com/office/drawing/2014/main" id="{8A0A47C3-588E-D265-F81A-B56817AD1090}"/>
              </a:ext>
            </a:extLst>
          </p:cNvPr>
          <p:cNvGrpSpPr/>
          <p:nvPr/>
        </p:nvGrpSpPr>
        <p:grpSpPr>
          <a:xfrm>
            <a:off x="103219" y="3003669"/>
            <a:ext cx="1939760" cy="3874729"/>
            <a:chOff x="1647725" y="2641025"/>
            <a:chExt cx="1296400" cy="2589600"/>
          </a:xfrm>
        </p:grpSpPr>
        <p:sp>
          <p:nvSpPr>
            <p:cNvPr id="6" name="Google Shape;2365;p46">
              <a:extLst>
                <a:ext uri="{FF2B5EF4-FFF2-40B4-BE49-F238E27FC236}">
                  <a16:creationId xmlns:a16="http://schemas.microsoft.com/office/drawing/2014/main" id="{7D31CDA1-06AB-DAF4-C437-65905456E8EB}"/>
                </a:ext>
              </a:extLst>
            </p:cNvPr>
            <p:cNvSpPr/>
            <p:nvPr/>
          </p:nvSpPr>
          <p:spPr>
            <a:xfrm>
              <a:off x="2593775" y="4520875"/>
              <a:ext cx="350350" cy="705200"/>
            </a:xfrm>
            <a:custGeom>
              <a:avLst/>
              <a:gdLst/>
              <a:ahLst/>
              <a:cxnLst/>
              <a:rect l="l" t="t" r="r" b="b"/>
              <a:pathLst>
                <a:path w="14014" h="28208" extrusionOk="0">
                  <a:moveTo>
                    <a:pt x="10062" y="0"/>
                  </a:moveTo>
                  <a:lnTo>
                    <a:pt x="1" y="4985"/>
                  </a:lnTo>
                  <a:lnTo>
                    <a:pt x="1" y="28208"/>
                  </a:lnTo>
                  <a:lnTo>
                    <a:pt x="14013" y="28208"/>
                  </a:lnTo>
                  <a:lnTo>
                    <a:pt x="10062" y="0"/>
                  </a:ln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7" name="Google Shape;2366;p46">
              <a:extLst>
                <a:ext uri="{FF2B5EF4-FFF2-40B4-BE49-F238E27FC236}">
                  <a16:creationId xmlns:a16="http://schemas.microsoft.com/office/drawing/2014/main" id="{94D0AD9F-7DEC-B7AF-9F55-41818C742D6B}"/>
                </a:ext>
              </a:extLst>
            </p:cNvPr>
            <p:cNvSpPr/>
            <p:nvPr/>
          </p:nvSpPr>
          <p:spPr>
            <a:xfrm>
              <a:off x="1692550" y="3893875"/>
              <a:ext cx="1179375" cy="1332200"/>
            </a:xfrm>
            <a:custGeom>
              <a:avLst/>
              <a:gdLst/>
              <a:ahLst/>
              <a:cxnLst/>
              <a:rect l="l" t="t" r="r" b="b"/>
              <a:pathLst>
                <a:path w="47175" h="53288" extrusionOk="0">
                  <a:moveTo>
                    <a:pt x="25213" y="1"/>
                  </a:moveTo>
                  <a:cubicBezTo>
                    <a:pt x="19610" y="1"/>
                    <a:pt x="4689" y="1555"/>
                    <a:pt x="2462" y="12132"/>
                  </a:cubicBezTo>
                  <a:cubicBezTo>
                    <a:pt x="0" y="23682"/>
                    <a:pt x="2979" y="53288"/>
                    <a:pt x="2979" y="53288"/>
                  </a:cubicBezTo>
                  <a:lnTo>
                    <a:pt x="40548" y="53288"/>
                  </a:lnTo>
                  <a:cubicBezTo>
                    <a:pt x="40548" y="53288"/>
                    <a:pt x="39515" y="37451"/>
                    <a:pt x="39940" y="36023"/>
                  </a:cubicBezTo>
                  <a:cubicBezTo>
                    <a:pt x="40366" y="34594"/>
                    <a:pt x="47175" y="26752"/>
                    <a:pt x="46719" y="21220"/>
                  </a:cubicBezTo>
                  <a:cubicBezTo>
                    <a:pt x="46293" y="15658"/>
                    <a:pt x="38694" y="3682"/>
                    <a:pt x="34986" y="1889"/>
                  </a:cubicBezTo>
                  <a:cubicBezTo>
                    <a:pt x="31278" y="65"/>
                    <a:pt x="26505" y="34"/>
                    <a:pt x="26505" y="34"/>
                  </a:cubicBezTo>
                  <a:cubicBezTo>
                    <a:pt x="26165" y="14"/>
                    <a:pt x="25728" y="1"/>
                    <a:pt x="25213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8" name="Google Shape;2367;p46">
              <a:extLst>
                <a:ext uri="{FF2B5EF4-FFF2-40B4-BE49-F238E27FC236}">
                  <a16:creationId xmlns:a16="http://schemas.microsoft.com/office/drawing/2014/main" id="{702328C0-49FA-7350-FC03-E7975B7BA554}"/>
                </a:ext>
              </a:extLst>
            </p:cNvPr>
            <p:cNvSpPr/>
            <p:nvPr/>
          </p:nvSpPr>
          <p:spPr>
            <a:xfrm>
              <a:off x="2675850" y="4419650"/>
              <a:ext cx="197600" cy="810975"/>
            </a:xfrm>
            <a:custGeom>
              <a:avLst/>
              <a:gdLst/>
              <a:ahLst/>
              <a:cxnLst/>
              <a:rect l="l" t="t" r="r" b="b"/>
              <a:pathLst>
                <a:path w="7904" h="32439" extrusionOk="0">
                  <a:moveTo>
                    <a:pt x="7423" y="1"/>
                  </a:moveTo>
                  <a:cubicBezTo>
                    <a:pt x="7411" y="1"/>
                    <a:pt x="7399" y="3"/>
                    <a:pt x="7387" y="7"/>
                  </a:cubicBezTo>
                  <a:cubicBezTo>
                    <a:pt x="7265" y="7"/>
                    <a:pt x="7204" y="98"/>
                    <a:pt x="7204" y="189"/>
                  </a:cubicBezTo>
                  <a:cubicBezTo>
                    <a:pt x="7508" y="4201"/>
                    <a:pt x="3982" y="9429"/>
                    <a:pt x="1885" y="12560"/>
                  </a:cubicBezTo>
                  <a:cubicBezTo>
                    <a:pt x="1095" y="13715"/>
                    <a:pt x="548" y="14536"/>
                    <a:pt x="426" y="14931"/>
                  </a:cubicBezTo>
                  <a:cubicBezTo>
                    <a:pt x="0" y="16390"/>
                    <a:pt x="1003" y="31618"/>
                    <a:pt x="1034" y="32257"/>
                  </a:cubicBezTo>
                  <a:cubicBezTo>
                    <a:pt x="1034" y="32378"/>
                    <a:pt x="1125" y="32439"/>
                    <a:pt x="1216" y="32439"/>
                  </a:cubicBezTo>
                  <a:lnTo>
                    <a:pt x="1247" y="32439"/>
                  </a:lnTo>
                  <a:cubicBezTo>
                    <a:pt x="1338" y="32439"/>
                    <a:pt x="1429" y="32348"/>
                    <a:pt x="1399" y="32226"/>
                  </a:cubicBezTo>
                  <a:cubicBezTo>
                    <a:pt x="1064" y="26785"/>
                    <a:pt x="456" y="16147"/>
                    <a:pt x="791" y="15053"/>
                  </a:cubicBezTo>
                  <a:cubicBezTo>
                    <a:pt x="912" y="14688"/>
                    <a:pt x="1459" y="13837"/>
                    <a:pt x="2189" y="12773"/>
                  </a:cubicBezTo>
                  <a:cubicBezTo>
                    <a:pt x="4317" y="9612"/>
                    <a:pt x="7903" y="4323"/>
                    <a:pt x="7599" y="159"/>
                  </a:cubicBezTo>
                  <a:cubicBezTo>
                    <a:pt x="7573" y="80"/>
                    <a:pt x="7501" y="1"/>
                    <a:pt x="7423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9" name="Google Shape;2368;p46">
              <a:extLst>
                <a:ext uri="{FF2B5EF4-FFF2-40B4-BE49-F238E27FC236}">
                  <a16:creationId xmlns:a16="http://schemas.microsoft.com/office/drawing/2014/main" id="{E97E9FD4-C8B3-9F18-3A74-667AC8DED2AE}"/>
                </a:ext>
              </a:extLst>
            </p:cNvPr>
            <p:cNvSpPr/>
            <p:nvPr/>
          </p:nvSpPr>
          <p:spPr>
            <a:xfrm>
              <a:off x="1651525" y="3948625"/>
              <a:ext cx="453675" cy="1277450"/>
            </a:xfrm>
            <a:custGeom>
              <a:avLst/>
              <a:gdLst/>
              <a:ahLst/>
              <a:cxnLst/>
              <a:rect l="l" t="t" r="r" b="b"/>
              <a:pathLst>
                <a:path w="18147" h="51098" extrusionOk="0">
                  <a:moveTo>
                    <a:pt x="15087" y="0"/>
                  </a:moveTo>
                  <a:cubicBezTo>
                    <a:pt x="12074" y="0"/>
                    <a:pt x="3869" y="4807"/>
                    <a:pt x="2128" y="14714"/>
                  </a:cubicBezTo>
                  <a:cubicBezTo>
                    <a:pt x="0" y="26720"/>
                    <a:pt x="2128" y="51098"/>
                    <a:pt x="2128" y="51098"/>
                  </a:cubicBezTo>
                  <a:lnTo>
                    <a:pt x="15593" y="51098"/>
                  </a:lnTo>
                  <a:cubicBezTo>
                    <a:pt x="15593" y="51098"/>
                    <a:pt x="15745" y="22830"/>
                    <a:pt x="16231" y="16690"/>
                  </a:cubicBezTo>
                  <a:cubicBezTo>
                    <a:pt x="16748" y="10580"/>
                    <a:pt x="18146" y="94"/>
                    <a:pt x="15198" y="3"/>
                  </a:cubicBezTo>
                  <a:cubicBezTo>
                    <a:pt x="15162" y="1"/>
                    <a:pt x="15125" y="0"/>
                    <a:pt x="15087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0" name="Google Shape;2369;p46">
              <a:extLst>
                <a:ext uri="{FF2B5EF4-FFF2-40B4-BE49-F238E27FC236}">
                  <a16:creationId xmlns:a16="http://schemas.microsoft.com/office/drawing/2014/main" id="{B214E2D9-A706-F451-ED58-8EB039881DE2}"/>
                </a:ext>
              </a:extLst>
            </p:cNvPr>
            <p:cNvSpPr/>
            <p:nvPr/>
          </p:nvSpPr>
          <p:spPr>
            <a:xfrm>
              <a:off x="2036775" y="4618900"/>
              <a:ext cx="25875" cy="611725"/>
            </a:xfrm>
            <a:custGeom>
              <a:avLst/>
              <a:gdLst/>
              <a:ahLst/>
              <a:cxnLst/>
              <a:rect l="l" t="t" r="r" b="b"/>
              <a:pathLst>
                <a:path w="1035" h="24469" extrusionOk="0">
                  <a:moveTo>
                    <a:pt x="852" y="0"/>
                  </a:moveTo>
                  <a:cubicBezTo>
                    <a:pt x="730" y="0"/>
                    <a:pt x="669" y="0"/>
                    <a:pt x="639" y="274"/>
                  </a:cubicBezTo>
                  <a:cubicBezTo>
                    <a:pt x="639" y="456"/>
                    <a:pt x="639" y="700"/>
                    <a:pt x="609" y="1095"/>
                  </a:cubicBezTo>
                  <a:lnTo>
                    <a:pt x="365" y="10912"/>
                  </a:lnTo>
                  <a:cubicBezTo>
                    <a:pt x="183" y="17083"/>
                    <a:pt x="1" y="24104"/>
                    <a:pt x="1" y="24256"/>
                  </a:cubicBezTo>
                  <a:cubicBezTo>
                    <a:pt x="1" y="24378"/>
                    <a:pt x="61" y="24469"/>
                    <a:pt x="183" y="24469"/>
                  </a:cubicBezTo>
                  <a:cubicBezTo>
                    <a:pt x="274" y="24469"/>
                    <a:pt x="365" y="24408"/>
                    <a:pt x="365" y="24287"/>
                  </a:cubicBezTo>
                  <a:cubicBezTo>
                    <a:pt x="396" y="24165"/>
                    <a:pt x="517" y="18663"/>
                    <a:pt x="730" y="10943"/>
                  </a:cubicBezTo>
                  <a:cubicBezTo>
                    <a:pt x="882" y="5745"/>
                    <a:pt x="1004" y="852"/>
                    <a:pt x="1034" y="274"/>
                  </a:cubicBezTo>
                  <a:cubicBezTo>
                    <a:pt x="1034" y="274"/>
                    <a:pt x="1034" y="244"/>
                    <a:pt x="1034" y="244"/>
                  </a:cubicBezTo>
                  <a:cubicBezTo>
                    <a:pt x="1034" y="244"/>
                    <a:pt x="1034" y="213"/>
                    <a:pt x="1034" y="213"/>
                  </a:cubicBezTo>
                  <a:cubicBezTo>
                    <a:pt x="1004" y="31"/>
                    <a:pt x="882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1" name="Google Shape;2370;p46">
              <a:extLst>
                <a:ext uri="{FF2B5EF4-FFF2-40B4-BE49-F238E27FC236}">
                  <a16:creationId xmlns:a16="http://schemas.microsoft.com/office/drawing/2014/main" id="{DF46B642-485F-DB23-4258-A6E74C9D152A}"/>
                </a:ext>
              </a:extLst>
            </p:cNvPr>
            <p:cNvSpPr/>
            <p:nvPr/>
          </p:nvSpPr>
          <p:spPr>
            <a:xfrm>
              <a:off x="2292100" y="3500700"/>
              <a:ext cx="494725" cy="393200"/>
            </a:xfrm>
            <a:custGeom>
              <a:avLst/>
              <a:gdLst/>
              <a:ahLst/>
              <a:cxnLst/>
              <a:rect l="l" t="t" r="r" b="b"/>
              <a:pathLst>
                <a:path w="19789" h="15728" extrusionOk="0">
                  <a:moveTo>
                    <a:pt x="9316" y="1"/>
                  </a:moveTo>
                  <a:cubicBezTo>
                    <a:pt x="5973" y="1"/>
                    <a:pt x="2233" y="796"/>
                    <a:pt x="1460" y="4181"/>
                  </a:cubicBezTo>
                  <a:cubicBezTo>
                    <a:pt x="1" y="10594"/>
                    <a:pt x="3770" y="14059"/>
                    <a:pt x="3770" y="14059"/>
                  </a:cubicBezTo>
                  <a:cubicBezTo>
                    <a:pt x="3770" y="14059"/>
                    <a:pt x="6819" y="15727"/>
                    <a:pt x="11424" y="15727"/>
                  </a:cubicBezTo>
                  <a:cubicBezTo>
                    <a:pt x="13852" y="15727"/>
                    <a:pt x="16713" y="15263"/>
                    <a:pt x="19788" y="13847"/>
                  </a:cubicBezTo>
                  <a:cubicBezTo>
                    <a:pt x="19788" y="13847"/>
                    <a:pt x="15594" y="6187"/>
                    <a:pt x="14925" y="624"/>
                  </a:cubicBezTo>
                  <a:cubicBezTo>
                    <a:pt x="14925" y="624"/>
                    <a:pt x="12276" y="1"/>
                    <a:pt x="9316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2" name="Google Shape;2371;p46">
              <a:extLst>
                <a:ext uri="{FF2B5EF4-FFF2-40B4-BE49-F238E27FC236}">
                  <a16:creationId xmlns:a16="http://schemas.microsoft.com/office/drawing/2014/main" id="{021E16AC-AD4B-8E41-E0D3-1416B945CD69}"/>
                </a:ext>
              </a:extLst>
            </p:cNvPr>
            <p:cNvSpPr/>
            <p:nvPr/>
          </p:nvSpPr>
          <p:spPr>
            <a:xfrm>
              <a:off x="2070225" y="2708525"/>
              <a:ext cx="710525" cy="1346025"/>
            </a:xfrm>
            <a:custGeom>
              <a:avLst/>
              <a:gdLst/>
              <a:ahLst/>
              <a:cxnLst/>
              <a:rect l="l" t="t" r="r" b="b"/>
              <a:pathLst>
                <a:path w="28421" h="53841" extrusionOk="0">
                  <a:moveTo>
                    <a:pt x="13860" y="1"/>
                  </a:moveTo>
                  <a:cubicBezTo>
                    <a:pt x="4316" y="1"/>
                    <a:pt x="0" y="7934"/>
                    <a:pt x="0" y="11247"/>
                  </a:cubicBezTo>
                  <a:lnTo>
                    <a:pt x="0" y="49759"/>
                  </a:lnTo>
                  <a:cubicBezTo>
                    <a:pt x="0" y="52398"/>
                    <a:pt x="5150" y="53840"/>
                    <a:pt x="10029" y="53840"/>
                  </a:cubicBezTo>
                  <a:cubicBezTo>
                    <a:pt x="12061" y="53840"/>
                    <a:pt x="14047" y="53590"/>
                    <a:pt x="15593" y="53072"/>
                  </a:cubicBezTo>
                  <a:cubicBezTo>
                    <a:pt x="17356" y="52464"/>
                    <a:pt x="14712" y="49819"/>
                    <a:pt x="14712" y="49819"/>
                  </a:cubicBezTo>
                  <a:cubicBezTo>
                    <a:pt x="14712" y="47874"/>
                    <a:pt x="15016" y="42251"/>
                    <a:pt x="15016" y="42251"/>
                  </a:cubicBezTo>
                  <a:cubicBezTo>
                    <a:pt x="15400" y="42268"/>
                    <a:pt x="15776" y="42276"/>
                    <a:pt x="16142" y="42276"/>
                  </a:cubicBezTo>
                  <a:cubicBezTo>
                    <a:pt x="24838" y="42276"/>
                    <a:pt x="28420" y="37569"/>
                    <a:pt x="28420" y="34652"/>
                  </a:cubicBezTo>
                  <a:lnTo>
                    <a:pt x="28420" y="13284"/>
                  </a:lnTo>
                  <a:cubicBezTo>
                    <a:pt x="28420" y="6354"/>
                    <a:pt x="23374" y="1"/>
                    <a:pt x="13860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3" name="Google Shape;2372;p46">
              <a:extLst>
                <a:ext uri="{FF2B5EF4-FFF2-40B4-BE49-F238E27FC236}">
                  <a16:creationId xmlns:a16="http://schemas.microsoft.com/office/drawing/2014/main" id="{C5F1A4D5-94B4-7A49-C754-D94604EAC36E}"/>
                </a:ext>
              </a:extLst>
            </p:cNvPr>
            <p:cNvSpPr/>
            <p:nvPr/>
          </p:nvSpPr>
          <p:spPr>
            <a:xfrm>
              <a:off x="2368100" y="3216800"/>
              <a:ext cx="151225" cy="61675"/>
            </a:xfrm>
            <a:custGeom>
              <a:avLst/>
              <a:gdLst/>
              <a:ahLst/>
              <a:cxnLst/>
              <a:rect l="l" t="t" r="r" b="b"/>
              <a:pathLst>
                <a:path w="6049" h="2467" extrusionOk="0">
                  <a:moveTo>
                    <a:pt x="2794" y="0"/>
                  </a:moveTo>
                  <a:cubicBezTo>
                    <a:pt x="2745" y="0"/>
                    <a:pt x="2695" y="2"/>
                    <a:pt x="2645" y="5"/>
                  </a:cubicBezTo>
                  <a:cubicBezTo>
                    <a:pt x="486" y="157"/>
                    <a:pt x="0" y="1676"/>
                    <a:pt x="0" y="1676"/>
                  </a:cubicBezTo>
                  <a:lnTo>
                    <a:pt x="1155" y="2193"/>
                  </a:lnTo>
                  <a:cubicBezTo>
                    <a:pt x="1155" y="2193"/>
                    <a:pt x="1805" y="1243"/>
                    <a:pt x="3146" y="1243"/>
                  </a:cubicBezTo>
                  <a:cubicBezTo>
                    <a:pt x="3895" y="1243"/>
                    <a:pt x="4861" y="1540"/>
                    <a:pt x="6049" y="2467"/>
                  </a:cubicBezTo>
                  <a:cubicBezTo>
                    <a:pt x="6049" y="2467"/>
                    <a:pt x="4888" y="0"/>
                    <a:pt x="279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4" name="Google Shape;2373;p46">
              <a:extLst>
                <a:ext uri="{FF2B5EF4-FFF2-40B4-BE49-F238E27FC236}">
                  <a16:creationId xmlns:a16="http://schemas.microsoft.com/office/drawing/2014/main" id="{96BFA69E-E2F9-6F25-7812-972162B5158E}"/>
                </a:ext>
              </a:extLst>
            </p:cNvPr>
            <p:cNvSpPr/>
            <p:nvPr/>
          </p:nvSpPr>
          <p:spPr>
            <a:xfrm>
              <a:off x="2619625" y="3216800"/>
              <a:ext cx="152000" cy="61675"/>
            </a:xfrm>
            <a:custGeom>
              <a:avLst/>
              <a:gdLst/>
              <a:ahLst/>
              <a:cxnLst/>
              <a:rect l="l" t="t" r="r" b="b"/>
              <a:pathLst>
                <a:path w="6080" h="2467" extrusionOk="0">
                  <a:moveTo>
                    <a:pt x="3255" y="0"/>
                  </a:moveTo>
                  <a:cubicBezTo>
                    <a:pt x="1161" y="0"/>
                    <a:pt x="0" y="2467"/>
                    <a:pt x="0" y="2467"/>
                  </a:cubicBezTo>
                  <a:cubicBezTo>
                    <a:pt x="1188" y="1540"/>
                    <a:pt x="2158" y="1243"/>
                    <a:pt x="2912" y="1243"/>
                  </a:cubicBezTo>
                  <a:cubicBezTo>
                    <a:pt x="4262" y="1243"/>
                    <a:pt x="4924" y="2193"/>
                    <a:pt x="4924" y="2193"/>
                  </a:cubicBezTo>
                  <a:lnTo>
                    <a:pt x="6079" y="1676"/>
                  </a:lnTo>
                  <a:cubicBezTo>
                    <a:pt x="6079" y="1676"/>
                    <a:pt x="5563" y="157"/>
                    <a:pt x="3404" y="5"/>
                  </a:cubicBezTo>
                  <a:cubicBezTo>
                    <a:pt x="3354" y="2"/>
                    <a:pt x="3304" y="0"/>
                    <a:pt x="3255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5" name="Google Shape;2374;p46">
              <a:extLst>
                <a:ext uri="{FF2B5EF4-FFF2-40B4-BE49-F238E27FC236}">
                  <a16:creationId xmlns:a16="http://schemas.microsoft.com/office/drawing/2014/main" id="{176E607E-B9A7-8460-7088-A20651CE5595}"/>
                </a:ext>
              </a:extLst>
            </p:cNvPr>
            <p:cNvSpPr/>
            <p:nvPr/>
          </p:nvSpPr>
          <p:spPr>
            <a:xfrm>
              <a:off x="1647725" y="2641025"/>
              <a:ext cx="1259925" cy="1253750"/>
            </a:xfrm>
            <a:custGeom>
              <a:avLst/>
              <a:gdLst/>
              <a:ahLst/>
              <a:cxnLst/>
              <a:rect l="l" t="t" r="r" b="b"/>
              <a:pathLst>
                <a:path w="50397" h="50150" extrusionOk="0">
                  <a:moveTo>
                    <a:pt x="27476" y="0"/>
                  </a:moveTo>
                  <a:cubicBezTo>
                    <a:pt x="19385" y="0"/>
                    <a:pt x="11434" y="3715"/>
                    <a:pt x="6869" y="11668"/>
                  </a:cubicBezTo>
                  <a:cubicBezTo>
                    <a:pt x="0" y="23552"/>
                    <a:pt x="3404" y="41881"/>
                    <a:pt x="3404" y="41881"/>
                  </a:cubicBezTo>
                  <a:cubicBezTo>
                    <a:pt x="3404" y="41881"/>
                    <a:pt x="10891" y="50149"/>
                    <a:pt x="21409" y="50149"/>
                  </a:cubicBezTo>
                  <a:cubicBezTo>
                    <a:pt x="21466" y="50149"/>
                    <a:pt x="21523" y="50149"/>
                    <a:pt x="21581" y="50148"/>
                  </a:cubicBezTo>
                  <a:cubicBezTo>
                    <a:pt x="21581" y="50148"/>
                    <a:pt x="16323" y="39905"/>
                    <a:pt x="17842" y="22093"/>
                  </a:cubicBezTo>
                  <a:lnTo>
                    <a:pt x="29393" y="22093"/>
                  </a:lnTo>
                  <a:lnTo>
                    <a:pt x="30791" y="15832"/>
                  </a:lnTo>
                  <a:lnTo>
                    <a:pt x="31095" y="22093"/>
                  </a:lnTo>
                  <a:lnTo>
                    <a:pt x="39271" y="22093"/>
                  </a:lnTo>
                  <a:lnTo>
                    <a:pt x="39454" y="15862"/>
                  </a:lnTo>
                  <a:lnTo>
                    <a:pt x="40609" y="22093"/>
                  </a:lnTo>
                  <a:lnTo>
                    <a:pt x="48147" y="22093"/>
                  </a:lnTo>
                  <a:cubicBezTo>
                    <a:pt x="48147" y="22093"/>
                    <a:pt x="50396" y="8051"/>
                    <a:pt x="39271" y="2701"/>
                  </a:cubicBezTo>
                  <a:cubicBezTo>
                    <a:pt x="35572" y="922"/>
                    <a:pt x="31506" y="0"/>
                    <a:pt x="27476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6" name="Google Shape;2375;p46">
              <a:extLst>
                <a:ext uri="{FF2B5EF4-FFF2-40B4-BE49-F238E27FC236}">
                  <a16:creationId xmlns:a16="http://schemas.microsoft.com/office/drawing/2014/main" id="{C15AD40D-F263-A424-A8A6-D3AAE8F63F9E}"/>
                </a:ext>
              </a:extLst>
            </p:cNvPr>
            <p:cNvSpPr/>
            <p:nvPr/>
          </p:nvSpPr>
          <p:spPr>
            <a:xfrm>
              <a:off x="2564150" y="3153225"/>
              <a:ext cx="129950" cy="255325"/>
            </a:xfrm>
            <a:custGeom>
              <a:avLst/>
              <a:gdLst/>
              <a:ahLst/>
              <a:cxnLst/>
              <a:rect l="l" t="t" r="r" b="b"/>
              <a:pathLst>
                <a:path w="5198" h="10213" extrusionOk="0">
                  <a:moveTo>
                    <a:pt x="1111" y="1"/>
                  </a:moveTo>
                  <a:cubicBezTo>
                    <a:pt x="1015" y="1"/>
                    <a:pt x="919" y="54"/>
                    <a:pt x="882" y="177"/>
                  </a:cubicBezTo>
                  <a:cubicBezTo>
                    <a:pt x="456" y="1788"/>
                    <a:pt x="0" y="4128"/>
                    <a:pt x="699" y="5770"/>
                  </a:cubicBezTo>
                  <a:cubicBezTo>
                    <a:pt x="1034" y="6469"/>
                    <a:pt x="1520" y="6803"/>
                    <a:pt x="2310" y="6985"/>
                  </a:cubicBezTo>
                  <a:cubicBezTo>
                    <a:pt x="3009" y="7137"/>
                    <a:pt x="3739" y="7168"/>
                    <a:pt x="3982" y="7988"/>
                  </a:cubicBezTo>
                  <a:cubicBezTo>
                    <a:pt x="4286" y="8900"/>
                    <a:pt x="3344" y="9569"/>
                    <a:pt x="2584" y="9751"/>
                  </a:cubicBezTo>
                  <a:cubicBezTo>
                    <a:pt x="2327" y="9808"/>
                    <a:pt x="2418" y="10213"/>
                    <a:pt x="2681" y="10213"/>
                  </a:cubicBezTo>
                  <a:cubicBezTo>
                    <a:pt x="2699" y="10213"/>
                    <a:pt x="2717" y="10211"/>
                    <a:pt x="2736" y="10207"/>
                  </a:cubicBezTo>
                  <a:cubicBezTo>
                    <a:pt x="4164" y="9843"/>
                    <a:pt x="5198" y="8140"/>
                    <a:pt x="3891" y="6985"/>
                  </a:cubicBezTo>
                  <a:cubicBezTo>
                    <a:pt x="3587" y="6712"/>
                    <a:pt x="3101" y="6621"/>
                    <a:pt x="2705" y="6560"/>
                  </a:cubicBezTo>
                  <a:cubicBezTo>
                    <a:pt x="1733" y="6408"/>
                    <a:pt x="1216" y="6013"/>
                    <a:pt x="1003" y="5040"/>
                  </a:cubicBezTo>
                  <a:cubicBezTo>
                    <a:pt x="639" y="3520"/>
                    <a:pt x="943" y="1757"/>
                    <a:pt x="1338" y="298"/>
                  </a:cubicBezTo>
                  <a:cubicBezTo>
                    <a:pt x="1392" y="117"/>
                    <a:pt x="1252" y="1"/>
                    <a:pt x="1111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7" name="Google Shape;2376;p46">
              <a:extLst>
                <a:ext uri="{FF2B5EF4-FFF2-40B4-BE49-F238E27FC236}">
                  <a16:creationId xmlns:a16="http://schemas.microsoft.com/office/drawing/2014/main" id="{E8C0F589-6800-235A-219D-A588C8E786AC}"/>
                </a:ext>
              </a:extLst>
            </p:cNvPr>
            <p:cNvSpPr/>
            <p:nvPr/>
          </p:nvSpPr>
          <p:spPr>
            <a:xfrm>
              <a:off x="2572500" y="3430425"/>
              <a:ext cx="103375" cy="61775"/>
            </a:xfrm>
            <a:custGeom>
              <a:avLst/>
              <a:gdLst/>
              <a:ahLst/>
              <a:cxnLst/>
              <a:rect l="l" t="t" r="r" b="b"/>
              <a:pathLst>
                <a:path w="4135" h="2471" extrusionOk="0">
                  <a:moveTo>
                    <a:pt x="1" y="1"/>
                  </a:moveTo>
                  <a:lnTo>
                    <a:pt x="1" y="1"/>
                  </a:lnTo>
                  <a:cubicBezTo>
                    <a:pt x="61" y="639"/>
                    <a:pt x="274" y="1277"/>
                    <a:pt x="669" y="1733"/>
                  </a:cubicBezTo>
                  <a:cubicBezTo>
                    <a:pt x="1050" y="2186"/>
                    <a:pt x="1617" y="2470"/>
                    <a:pt x="2167" y="2470"/>
                  </a:cubicBezTo>
                  <a:cubicBezTo>
                    <a:pt x="2319" y="2470"/>
                    <a:pt x="2470" y="2448"/>
                    <a:pt x="2615" y="2402"/>
                  </a:cubicBezTo>
                  <a:cubicBezTo>
                    <a:pt x="2858" y="2311"/>
                    <a:pt x="3071" y="2189"/>
                    <a:pt x="3253" y="2037"/>
                  </a:cubicBezTo>
                  <a:cubicBezTo>
                    <a:pt x="3618" y="1733"/>
                    <a:pt x="3830" y="1369"/>
                    <a:pt x="4013" y="943"/>
                  </a:cubicBezTo>
                  <a:cubicBezTo>
                    <a:pt x="4013" y="882"/>
                    <a:pt x="4074" y="639"/>
                    <a:pt x="4134" y="396"/>
                  </a:cubicBezTo>
                  <a:lnTo>
                    <a:pt x="4134" y="396"/>
                  </a:lnTo>
                  <a:cubicBezTo>
                    <a:pt x="3634" y="472"/>
                    <a:pt x="3127" y="517"/>
                    <a:pt x="2622" y="517"/>
                  </a:cubicBezTo>
                  <a:cubicBezTo>
                    <a:pt x="1716" y="517"/>
                    <a:pt x="821" y="37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1306" name="Google Shape;1306;p45"/>
          <p:cNvSpPr txBox="1">
            <a:spLocks noGrp="1"/>
          </p:cNvSpPr>
          <p:nvPr>
            <p:ph type="ctrTitle"/>
          </p:nvPr>
        </p:nvSpPr>
        <p:spPr>
          <a:xfrm>
            <a:off x="1995212" y="1891629"/>
            <a:ext cx="7807997" cy="318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800"/>
              <a:t>Thảo luận về một vấn đề trong đời sống</a:t>
            </a:r>
            <a:r>
              <a:rPr lang="en-US" sz="4800">
                <a:solidFill>
                  <a:schemeClr val="dk2"/>
                </a:solidFill>
              </a:rPr>
              <a:t> </a:t>
            </a:r>
            <a:r>
              <a:rPr lang="en-US" sz="4800">
                <a:solidFill>
                  <a:srgbClr val="22295B"/>
                </a:solidFill>
              </a:rPr>
              <a:t>phù hợp với lứa tuổi </a:t>
            </a:r>
            <a:r>
              <a:rPr lang="en-US" sz="4800">
                <a:solidFill>
                  <a:schemeClr val="dk2"/>
                </a:solidFill>
              </a:rPr>
              <a:t>(Ý thức trách nhiệm với cộng đồng của học sinh)</a:t>
            </a:r>
            <a:endParaRPr sz="48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" grpId="0" build="p"/>
      <p:bldP spid="1474" grpId="0" animBg="1"/>
      <p:bldP spid="1475" grpId="0" animBg="1"/>
      <p:bldP spid="1511" grpId="0" animBg="1"/>
      <p:bldP spid="1512" grpId="0" animBg="1"/>
      <p:bldP spid="1513" grpId="0" animBg="1"/>
      <p:bldP spid="1514" grpId="0" animBg="1"/>
      <p:bldP spid="1515" grpId="0" animBg="1"/>
      <p:bldP spid="13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8" name="Google Shape;1718;p49"/>
          <p:cNvGrpSpPr/>
          <p:nvPr/>
        </p:nvGrpSpPr>
        <p:grpSpPr>
          <a:xfrm>
            <a:off x="742243" y="1963026"/>
            <a:ext cx="2267533" cy="2267533"/>
            <a:chOff x="997149" y="1477499"/>
            <a:chExt cx="998151" cy="998151"/>
          </a:xfrm>
        </p:grpSpPr>
        <p:sp>
          <p:nvSpPr>
            <p:cNvPr id="1719" name="Google Shape;1719;p49"/>
            <p:cNvSpPr/>
            <p:nvPr/>
          </p:nvSpPr>
          <p:spPr>
            <a:xfrm>
              <a:off x="997149" y="1477499"/>
              <a:ext cx="998151" cy="998151"/>
            </a:xfrm>
            <a:custGeom>
              <a:avLst/>
              <a:gdLst/>
              <a:ahLst/>
              <a:cxnLst/>
              <a:rect l="l" t="t" r="r" b="b"/>
              <a:pathLst>
                <a:path w="12101" h="12101" extrusionOk="0">
                  <a:moveTo>
                    <a:pt x="5365" y="0"/>
                  </a:moveTo>
                  <a:lnTo>
                    <a:pt x="4798" y="560"/>
                  </a:lnTo>
                  <a:lnTo>
                    <a:pt x="4034" y="301"/>
                  </a:lnTo>
                  <a:lnTo>
                    <a:pt x="3607" y="980"/>
                  </a:lnTo>
                  <a:lnTo>
                    <a:pt x="2809" y="896"/>
                  </a:lnTo>
                  <a:lnTo>
                    <a:pt x="2543" y="1646"/>
                  </a:lnTo>
                  <a:lnTo>
                    <a:pt x="1745" y="1745"/>
                  </a:lnTo>
                  <a:lnTo>
                    <a:pt x="1647" y="2543"/>
                  </a:lnTo>
                  <a:lnTo>
                    <a:pt x="891" y="2809"/>
                  </a:lnTo>
                  <a:lnTo>
                    <a:pt x="975" y="3607"/>
                  </a:lnTo>
                  <a:lnTo>
                    <a:pt x="303" y="4040"/>
                  </a:lnTo>
                  <a:lnTo>
                    <a:pt x="562" y="4797"/>
                  </a:lnTo>
                  <a:lnTo>
                    <a:pt x="0" y="5365"/>
                  </a:lnTo>
                  <a:lnTo>
                    <a:pt x="421" y="6050"/>
                  </a:lnTo>
                  <a:lnTo>
                    <a:pt x="0" y="6729"/>
                  </a:lnTo>
                  <a:lnTo>
                    <a:pt x="562" y="7304"/>
                  </a:lnTo>
                  <a:lnTo>
                    <a:pt x="303" y="8060"/>
                  </a:lnTo>
                  <a:lnTo>
                    <a:pt x="975" y="8494"/>
                  </a:lnTo>
                  <a:lnTo>
                    <a:pt x="891" y="9285"/>
                  </a:lnTo>
                  <a:lnTo>
                    <a:pt x="1647" y="9559"/>
                  </a:lnTo>
                  <a:lnTo>
                    <a:pt x="1745" y="10358"/>
                  </a:lnTo>
                  <a:lnTo>
                    <a:pt x="2543" y="10448"/>
                  </a:lnTo>
                  <a:lnTo>
                    <a:pt x="2809" y="11204"/>
                  </a:lnTo>
                  <a:lnTo>
                    <a:pt x="3607" y="11120"/>
                  </a:lnTo>
                  <a:lnTo>
                    <a:pt x="4042" y="11799"/>
                  </a:lnTo>
                  <a:lnTo>
                    <a:pt x="4798" y="11534"/>
                  </a:lnTo>
                  <a:lnTo>
                    <a:pt x="5365" y="12100"/>
                  </a:lnTo>
                  <a:lnTo>
                    <a:pt x="6050" y="11673"/>
                  </a:lnTo>
                  <a:lnTo>
                    <a:pt x="6731" y="12100"/>
                  </a:lnTo>
                  <a:lnTo>
                    <a:pt x="7304" y="11534"/>
                  </a:lnTo>
                  <a:lnTo>
                    <a:pt x="8060" y="11799"/>
                  </a:lnTo>
                  <a:lnTo>
                    <a:pt x="8496" y="11120"/>
                  </a:lnTo>
                  <a:lnTo>
                    <a:pt x="9285" y="11204"/>
                  </a:lnTo>
                  <a:lnTo>
                    <a:pt x="9559" y="10448"/>
                  </a:lnTo>
                  <a:lnTo>
                    <a:pt x="10358" y="10358"/>
                  </a:lnTo>
                  <a:lnTo>
                    <a:pt x="10448" y="9559"/>
                  </a:lnTo>
                  <a:lnTo>
                    <a:pt x="11205" y="9285"/>
                  </a:lnTo>
                  <a:lnTo>
                    <a:pt x="11121" y="8494"/>
                  </a:lnTo>
                  <a:lnTo>
                    <a:pt x="11800" y="8060"/>
                  </a:lnTo>
                  <a:lnTo>
                    <a:pt x="11534" y="7304"/>
                  </a:lnTo>
                  <a:lnTo>
                    <a:pt x="12100" y="6729"/>
                  </a:lnTo>
                  <a:lnTo>
                    <a:pt x="11673" y="6050"/>
                  </a:lnTo>
                  <a:lnTo>
                    <a:pt x="12100" y="5365"/>
                  </a:lnTo>
                  <a:lnTo>
                    <a:pt x="11534" y="4797"/>
                  </a:lnTo>
                  <a:lnTo>
                    <a:pt x="11800" y="4034"/>
                  </a:lnTo>
                  <a:lnTo>
                    <a:pt x="11121" y="3607"/>
                  </a:lnTo>
                  <a:lnTo>
                    <a:pt x="11205" y="2809"/>
                  </a:lnTo>
                  <a:lnTo>
                    <a:pt x="10448" y="2543"/>
                  </a:lnTo>
                  <a:lnTo>
                    <a:pt x="10358" y="1745"/>
                  </a:lnTo>
                  <a:lnTo>
                    <a:pt x="9559" y="1646"/>
                  </a:lnTo>
                  <a:lnTo>
                    <a:pt x="9285" y="889"/>
                  </a:lnTo>
                  <a:lnTo>
                    <a:pt x="8487" y="973"/>
                  </a:lnTo>
                  <a:lnTo>
                    <a:pt x="8060" y="301"/>
                  </a:lnTo>
                  <a:lnTo>
                    <a:pt x="7304" y="560"/>
                  </a:lnTo>
                  <a:lnTo>
                    <a:pt x="6731" y="0"/>
                  </a:lnTo>
                  <a:lnTo>
                    <a:pt x="6050" y="421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49"/>
            <p:cNvSpPr/>
            <p:nvPr/>
          </p:nvSpPr>
          <p:spPr>
            <a:xfrm>
              <a:off x="1111500" y="1591850"/>
              <a:ext cx="769500" cy="769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1" name="Google Shape;1721;p49"/>
          <p:cNvSpPr txBox="1">
            <a:spLocks noGrp="1"/>
          </p:cNvSpPr>
          <p:nvPr>
            <p:ph type="title"/>
          </p:nvPr>
        </p:nvSpPr>
        <p:spPr>
          <a:xfrm>
            <a:off x="3118408" y="3284019"/>
            <a:ext cx="5414123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 hành thảo luận</a:t>
            </a:r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3" name="Google Shape;1723;p49"/>
          <p:cNvSpPr txBox="1">
            <a:spLocks noGrp="1"/>
          </p:cNvSpPr>
          <p:nvPr>
            <p:ph type="title" idx="2"/>
          </p:nvPr>
        </p:nvSpPr>
        <p:spPr>
          <a:xfrm>
            <a:off x="1140209" y="2535592"/>
            <a:ext cx="14716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9600"/>
              <a:t>II</a:t>
            </a:r>
            <a:endParaRPr sz="9600"/>
          </a:p>
        </p:txBody>
      </p:sp>
      <p:sp>
        <p:nvSpPr>
          <p:cNvPr id="1724" name="Google Shape;1724;p49"/>
          <p:cNvSpPr/>
          <p:nvPr/>
        </p:nvSpPr>
        <p:spPr>
          <a:xfrm>
            <a:off x="4497999" y="3851116"/>
            <a:ext cx="198368" cy="19850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5" name="Google Shape;1725;p49"/>
          <p:cNvSpPr/>
          <p:nvPr/>
        </p:nvSpPr>
        <p:spPr>
          <a:xfrm>
            <a:off x="10266432" y="3851116"/>
            <a:ext cx="198368" cy="19850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26" name="Google Shape;1726;p49"/>
          <p:cNvGrpSpPr/>
          <p:nvPr/>
        </p:nvGrpSpPr>
        <p:grpSpPr>
          <a:xfrm>
            <a:off x="-82633" y="4"/>
            <a:ext cx="3927429" cy="1430288"/>
            <a:chOff x="-61975" y="3"/>
            <a:chExt cx="2945572" cy="1072716"/>
          </a:xfrm>
        </p:grpSpPr>
        <p:sp>
          <p:nvSpPr>
            <p:cNvPr id="1727" name="Google Shape;1727;p49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49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49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49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49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49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49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49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49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9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9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9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9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9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9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9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9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9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9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9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9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9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9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9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9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9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9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9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9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49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49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9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9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9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9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9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9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9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9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9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49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49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49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49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49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9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9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49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9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9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9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9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49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9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9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9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9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49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49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49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49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9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9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49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49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49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49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49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49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49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7" name="Google Shape;1807;p49"/>
          <p:cNvGrpSpPr/>
          <p:nvPr/>
        </p:nvGrpSpPr>
        <p:grpSpPr>
          <a:xfrm>
            <a:off x="8281770" y="-48293"/>
            <a:ext cx="3927445" cy="1523256"/>
            <a:chOff x="6211327" y="-36220"/>
            <a:chExt cx="2945584" cy="1142442"/>
          </a:xfrm>
        </p:grpSpPr>
        <p:sp>
          <p:nvSpPr>
            <p:cNvPr id="1808" name="Google Shape;1808;p49"/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49"/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9"/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9"/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9"/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9"/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49"/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49"/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9"/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9"/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9"/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9"/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9"/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9"/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9"/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9"/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9"/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9"/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49"/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49"/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9"/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49"/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49"/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49"/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49"/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49"/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9"/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9"/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9"/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9"/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9"/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9"/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9"/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9"/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9"/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9"/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9"/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9"/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9"/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9"/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9"/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9"/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9"/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9"/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9"/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9"/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9"/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9"/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9"/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9"/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9"/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9"/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9"/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9"/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9"/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9"/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9"/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9"/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9"/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9"/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9"/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9"/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9"/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9"/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9"/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9"/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9"/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9"/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9"/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9"/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9"/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9"/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9"/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9"/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9"/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00" name="Google Shape;1900;p49"/>
          <p:cNvGrpSpPr/>
          <p:nvPr/>
        </p:nvGrpSpPr>
        <p:grpSpPr>
          <a:xfrm rot="-8228187">
            <a:off x="1952920" y="5103655"/>
            <a:ext cx="2307673" cy="1603813"/>
            <a:chOff x="6326862" y="1948322"/>
            <a:chExt cx="973825" cy="676774"/>
          </a:xfrm>
        </p:grpSpPr>
        <p:sp>
          <p:nvSpPr>
            <p:cNvPr id="1901" name="Google Shape;1901;p49"/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7" name="Google Shape;1907;p49"/>
          <p:cNvSpPr/>
          <p:nvPr/>
        </p:nvSpPr>
        <p:spPr>
          <a:xfrm rot="135659">
            <a:off x="5251897" y="5537460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8" name="Google Shape;1908;p49"/>
          <p:cNvSpPr/>
          <p:nvPr/>
        </p:nvSpPr>
        <p:spPr>
          <a:xfrm rot="-786786">
            <a:off x="6915430" y="537658"/>
            <a:ext cx="351111" cy="35135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9" name="Google Shape;1909;p49"/>
          <p:cNvSpPr/>
          <p:nvPr/>
        </p:nvSpPr>
        <p:spPr>
          <a:xfrm rot="-786933">
            <a:off x="5465431" y="1684735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7" name="Google Shape;5008;p81">
            <a:extLst>
              <a:ext uri="{FF2B5EF4-FFF2-40B4-BE49-F238E27FC236}">
                <a16:creationId xmlns:a16="http://schemas.microsoft.com/office/drawing/2014/main" id="{E25EBE3A-FA4E-85E8-E551-7DB1E0B945B6}"/>
              </a:ext>
            </a:extLst>
          </p:cNvPr>
          <p:cNvGrpSpPr/>
          <p:nvPr/>
        </p:nvGrpSpPr>
        <p:grpSpPr>
          <a:xfrm>
            <a:off x="8601361" y="1271208"/>
            <a:ext cx="3401084" cy="7282920"/>
            <a:chOff x="5242443" y="1142755"/>
            <a:chExt cx="1784582" cy="4163520"/>
          </a:xfrm>
        </p:grpSpPr>
        <p:sp>
          <p:nvSpPr>
            <p:cNvPr id="48" name="Google Shape;5009;p81">
              <a:extLst>
                <a:ext uri="{FF2B5EF4-FFF2-40B4-BE49-F238E27FC236}">
                  <a16:creationId xmlns:a16="http://schemas.microsoft.com/office/drawing/2014/main" id="{3AC458DF-ECE7-6C7D-579E-6A831EF67533}"/>
                </a:ext>
              </a:extLst>
            </p:cNvPr>
            <p:cNvSpPr/>
            <p:nvPr/>
          </p:nvSpPr>
          <p:spPr>
            <a:xfrm>
              <a:off x="5242443" y="1142755"/>
              <a:ext cx="767707" cy="658533"/>
            </a:xfrm>
            <a:custGeom>
              <a:avLst/>
              <a:gdLst/>
              <a:ahLst/>
              <a:cxnLst/>
              <a:rect l="l" t="t" r="r" b="b"/>
              <a:pathLst>
                <a:path w="43224" h="31008" extrusionOk="0">
                  <a:moveTo>
                    <a:pt x="17985" y="0"/>
                  </a:moveTo>
                  <a:cubicBezTo>
                    <a:pt x="11261" y="0"/>
                    <a:pt x="5243" y="775"/>
                    <a:pt x="3709" y="2892"/>
                  </a:cubicBezTo>
                  <a:cubicBezTo>
                    <a:pt x="0" y="7968"/>
                    <a:pt x="487" y="15111"/>
                    <a:pt x="2979" y="16934"/>
                  </a:cubicBezTo>
                  <a:cubicBezTo>
                    <a:pt x="164" y="26895"/>
                    <a:pt x="2836" y="27477"/>
                    <a:pt x="6221" y="30966"/>
                  </a:cubicBezTo>
                  <a:lnTo>
                    <a:pt x="6221" y="30966"/>
                  </a:lnTo>
                  <a:cubicBezTo>
                    <a:pt x="5751" y="30469"/>
                    <a:pt x="1455" y="25606"/>
                    <a:pt x="6809" y="19245"/>
                  </a:cubicBezTo>
                  <a:cubicBezTo>
                    <a:pt x="12138" y="20189"/>
                    <a:pt x="21847" y="21792"/>
                    <a:pt x="29524" y="21792"/>
                  </a:cubicBezTo>
                  <a:cubicBezTo>
                    <a:pt x="34939" y="21792"/>
                    <a:pt x="39344" y="20995"/>
                    <a:pt x="40488" y="18606"/>
                  </a:cubicBezTo>
                  <a:cubicBezTo>
                    <a:pt x="43223" y="12831"/>
                    <a:pt x="43162" y="5506"/>
                    <a:pt x="40001" y="2983"/>
                  </a:cubicBezTo>
                  <a:cubicBezTo>
                    <a:pt x="38159" y="1512"/>
                    <a:pt x="27382" y="0"/>
                    <a:pt x="17985" y="0"/>
                  </a:cubicBezTo>
                  <a:close/>
                  <a:moveTo>
                    <a:pt x="6221" y="30966"/>
                  </a:moveTo>
                  <a:cubicBezTo>
                    <a:pt x="6248" y="30993"/>
                    <a:pt x="6262" y="31008"/>
                    <a:pt x="6262" y="31008"/>
                  </a:cubicBezTo>
                  <a:cubicBezTo>
                    <a:pt x="6248" y="30994"/>
                    <a:pt x="6235" y="30980"/>
                    <a:pt x="6221" y="30966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49" name="Google Shape;5010;p81">
              <a:extLst>
                <a:ext uri="{FF2B5EF4-FFF2-40B4-BE49-F238E27FC236}">
                  <a16:creationId xmlns:a16="http://schemas.microsoft.com/office/drawing/2014/main" id="{70ABD287-AA6C-F921-B595-AE62C932DA8B}"/>
                </a:ext>
              </a:extLst>
            </p:cNvPr>
            <p:cNvSpPr/>
            <p:nvPr/>
          </p:nvSpPr>
          <p:spPr>
            <a:xfrm>
              <a:off x="5378025" y="2882375"/>
              <a:ext cx="647450" cy="1101275"/>
            </a:xfrm>
            <a:custGeom>
              <a:avLst/>
              <a:gdLst/>
              <a:ahLst/>
              <a:cxnLst/>
              <a:rect l="l" t="t" r="r" b="b"/>
              <a:pathLst>
                <a:path w="25898" h="44051" extrusionOk="0">
                  <a:moveTo>
                    <a:pt x="20069" y="1"/>
                  </a:moveTo>
                  <a:cubicBezTo>
                    <a:pt x="18042" y="1"/>
                    <a:pt x="15132" y="1055"/>
                    <a:pt x="12949" y="3199"/>
                  </a:cubicBezTo>
                  <a:cubicBezTo>
                    <a:pt x="9636" y="6482"/>
                    <a:pt x="548" y="19005"/>
                    <a:pt x="274" y="24476"/>
                  </a:cubicBezTo>
                  <a:cubicBezTo>
                    <a:pt x="1" y="29947"/>
                    <a:pt x="7539" y="44051"/>
                    <a:pt x="7539" y="44051"/>
                  </a:cubicBezTo>
                  <a:cubicBezTo>
                    <a:pt x="7539" y="44051"/>
                    <a:pt x="10669" y="43777"/>
                    <a:pt x="11824" y="39339"/>
                  </a:cubicBezTo>
                  <a:cubicBezTo>
                    <a:pt x="11824" y="39339"/>
                    <a:pt x="8663" y="28063"/>
                    <a:pt x="8086" y="25540"/>
                  </a:cubicBezTo>
                  <a:cubicBezTo>
                    <a:pt x="7508" y="23017"/>
                    <a:pt x="14803" y="13898"/>
                    <a:pt x="16657" y="12500"/>
                  </a:cubicBezTo>
                  <a:cubicBezTo>
                    <a:pt x="18512" y="11072"/>
                    <a:pt x="25898" y="6938"/>
                    <a:pt x="22311" y="889"/>
                  </a:cubicBezTo>
                  <a:cubicBezTo>
                    <a:pt x="21973" y="298"/>
                    <a:pt x="21146" y="1"/>
                    <a:pt x="20069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0" name="Google Shape;5011;p81">
              <a:extLst>
                <a:ext uri="{FF2B5EF4-FFF2-40B4-BE49-F238E27FC236}">
                  <a16:creationId xmlns:a16="http://schemas.microsoft.com/office/drawing/2014/main" id="{317E9A08-F3B7-9E80-676E-364A2BEE502C}"/>
                </a:ext>
              </a:extLst>
            </p:cNvPr>
            <p:cNvSpPr/>
            <p:nvPr/>
          </p:nvSpPr>
          <p:spPr>
            <a:xfrm>
              <a:off x="5457050" y="2878675"/>
              <a:ext cx="520550" cy="511600"/>
            </a:xfrm>
            <a:custGeom>
              <a:avLst/>
              <a:gdLst/>
              <a:ahLst/>
              <a:cxnLst/>
              <a:rect l="l" t="t" r="r" b="b"/>
              <a:pathLst>
                <a:path w="20822" h="20464" extrusionOk="0">
                  <a:moveTo>
                    <a:pt x="16943" y="0"/>
                  </a:moveTo>
                  <a:cubicBezTo>
                    <a:pt x="14590" y="0"/>
                    <a:pt x="11508" y="1480"/>
                    <a:pt x="9727" y="2982"/>
                  </a:cubicBezTo>
                  <a:cubicBezTo>
                    <a:pt x="4286" y="7602"/>
                    <a:pt x="1" y="12709"/>
                    <a:pt x="1" y="12709"/>
                  </a:cubicBezTo>
                  <a:cubicBezTo>
                    <a:pt x="1" y="12709"/>
                    <a:pt x="396" y="16235"/>
                    <a:pt x="3283" y="18454"/>
                  </a:cubicBezTo>
                  <a:cubicBezTo>
                    <a:pt x="5732" y="20330"/>
                    <a:pt x="8070" y="20464"/>
                    <a:pt x="8688" y="20464"/>
                  </a:cubicBezTo>
                  <a:cubicBezTo>
                    <a:pt x="8791" y="20464"/>
                    <a:pt x="8846" y="20460"/>
                    <a:pt x="8846" y="20460"/>
                  </a:cubicBezTo>
                  <a:cubicBezTo>
                    <a:pt x="8846" y="20460"/>
                    <a:pt x="11794" y="17359"/>
                    <a:pt x="14135" y="13438"/>
                  </a:cubicBezTo>
                  <a:cubicBezTo>
                    <a:pt x="15168" y="11675"/>
                    <a:pt x="20822" y="5505"/>
                    <a:pt x="20031" y="2192"/>
                  </a:cubicBezTo>
                  <a:cubicBezTo>
                    <a:pt x="19652" y="604"/>
                    <a:pt x="18446" y="0"/>
                    <a:pt x="16943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1" name="Google Shape;5012;p81">
              <a:extLst>
                <a:ext uri="{FF2B5EF4-FFF2-40B4-BE49-F238E27FC236}">
                  <a16:creationId xmlns:a16="http://schemas.microsoft.com/office/drawing/2014/main" id="{87C12D4F-175B-091C-5B53-451EBBBDC430}"/>
                </a:ext>
              </a:extLst>
            </p:cNvPr>
            <p:cNvSpPr/>
            <p:nvPr/>
          </p:nvSpPr>
          <p:spPr>
            <a:xfrm>
              <a:off x="5512525" y="3879825"/>
              <a:ext cx="237125" cy="206375"/>
            </a:xfrm>
            <a:custGeom>
              <a:avLst/>
              <a:gdLst/>
              <a:ahLst/>
              <a:cxnLst/>
              <a:rect l="l" t="t" r="r" b="b"/>
              <a:pathLst>
                <a:path w="9485" h="8255" extrusionOk="0">
                  <a:moveTo>
                    <a:pt x="6713" y="0"/>
                  </a:moveTo>
                  <a:cubicBezTo>
                    <a:pt x="5484" y="0"/>
                    <a:pt x="3115" y="1865"/>
                    <a:pt x="1612" y="3423"/>
                  </a:cubicBezTo>
                  <a:cubicBezTo>
                    <a:pt x="1" y="5125"/>
                    <a:pt x="1642" y="7648"/>
                    <a:pt x="3709" y="8195"/>
                  </a:cubicBezTo>
                  <a:cubicBezTo>
                    <a:pt x="3864" y="8236"/>
                    <a:pt x="4027" y="8255"/>
                    <a:pt x="4195" y="8255"/>
                  </a:cubicBezTo>
                  <a:cubicBezTo>
                    <a:pt x="6304" y="8255"/>
                    <a:pt x="9306" y="5274"/>
                    <a:pt x="9362" y="4092"/>
                  </a:cubicBezTo>
                  <a:cubicBezTo>
                    <a:pt x="9484" y="2238"/>
                    <a:pt x="8147" y="444"/>
                    <a:pt x="7022" y="49"/>
                  </a:cubicBezTo>
                  <a:cubicBezTo>
                    <a:pt x="6930" y="16"/>
                    <a:pt x="6826" y="0"/>
                    <a:pt x="6713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2" name="Google Shape;5013;p81">
              <a:extLst>
                <a:ext uri="{FF2B5EF4-FFF2-40B4-BE49-F238E27FC236}">
                  <a16:creationId xmlns:a16="http://schemas.microsoft.com/office/drawing/2014/main" id="{A64723E0-81B0-A5EC-EE8A-30CD40C41534}"/>
                </a:ext>
              </a:extLst>
            </p:cNvPr>
            <p:cNvSpPr/>
            <p:nvPr/>
          </p:nvSpPr>
          <p:spPr>
            <a:xfrm>
              <a:off x="5790650" y="3533775"/>
              <a:ext cx="590450" cy="291825"/>
            </a:xfrm>
            <a:custGeom>
              <a:avLst/>
              <a:gdLst/>
              <a:ahLst/>
              <a:cxnLst/>
              <a:rect l="l" t="t" r="r" b="b"/>
              <a:pathLst>
                <a:path w="23618" h="11673" extrusionOk="0">
                  <a:moveTo>
                    <a:pt x="0" y="1"/>
                  </a:moveTo>
                  <a:lnTo>
                    <a:pt x="0" y="7903"/>
                  </a:lnTo>
                  <a:lnTo>
                    <a:pt x="22372" y="11672"/>
                  </a:lnTo>
                  <a:cubicBezTo>
                    <a:pt x="22432" y="11520"/>
                    <a:pt x="23618" y="4590"/>
                    <a:pt x="23618" y="45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3" name="Google Shape;5014;p81">
              <a:extLst>
                <a:ext uri="{FF2B5EF4-FFF2-40B4-BE49-F238E27FC236}">
                  <a16:creationId xmlns:a16="http://schemas.microsoft.com/office/drawing/2014/main" id="{2CFD3875-432A-5EAD-633A-04265C27188A}"/>
                </a:ext>
              </a:extLst>
            </p:cNvPr>
            <p:cNvSpPr/>
            <p:nvPr/>
          </p:nvSpPr>
          <p:spPr>
            <a:xfrm>
              <a:off x="6010150" y="3718900"/>
              <a:ext cx="16100" cy="55950"/>
            </a:xfrm>
            <a:custGeom>
              <a:avLst/>
              <a:gdLst/>
              <a:ahLst/>
              <a:cxnLst/>
              <a:rect l="l" t="t" r="r" b="b"/>
              <a:pathLst>
                <a:path w="644" h="2238" extrusionOk="0">
                  <a:moveTo>
                    <a:pt x="170" y="0"/>
                  </a:moveTo>
                  <a:cubicBezTo>
                    <a:pt x="129" y="0"/>
                    <a:pt x="96" y="28"/>
                    <a:pt x="96" y="73"/>
                  </a:cubicBezTo>
                  <a:cubicBezTo>
                    <a:pt x="126" y="407"/>
                    <a:pt x="309" y="711"/>
                    <a:pt x="309" y="1076"/>
                  </a:cubicBezTo>
                  <a:cubicBezTo>
                    <a:pt x="309" y="1410"/>
                    <a:pt x="218" y="1775"/>
                    <a:pt x="66" y="2079"/>
                  </a:cubicBezTo>
                  <a:cubicBezTo>
                    <a:pt x="0" y="2166"/>
                    <a:pt x="91" y="2238"/>
                    <a:pt x="170" y="2238"/>
                  </a:cubicBezTo>
                  <a:cubicBezTo>
                    <a:pt x="201" y="2238"/>
                    <a:pt x="231" y="2226"/>
                    <a:pt x="248" y="2201"/>
                  </a:cubicBezTo>
                  <a:cubicBezTo>
                    <a:pt x="400" y="2018"/>
                    <a:pt x="491" y="1866"/>
                    <a:pt x="552" y="1653"/>
                  </a:cubicBezTo>
                  <a:cubicBezTo>
                    <a:pt x="613" y="1471"/>
                    <a:pt x="643" y="1258"/>
                    <a:pt x="643" y="1076"/>
                  </a:cubicBezTo>
                  <a:cubicBezTo>
                    <a:pt x="613" y="711"/>
                    <a:pt x="552" y="225"/>
                    <a:pt x="218" y="12"/>
                  </a:cubicBezTo>
                  <a:cubicBezTo>
                    <a:pt x="201" y="4"/>
                    <a:pt x="185" y="0"/>
                    <a:pt x="17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4" name="Google Shape;5015;p81">
              <a:extLst>
                <a:ext uri="{FF2B5EF4-FFF2-40B4-BE49-F238E27FC236}">
                  <a16:creationId xmlns:a16="http://schemas.microsoft.com/office/drawing/2014/main" id="{3C8DC4BB-0660-874E-AF0E-E7D1CF0F4BE2}"/>
                </a:ext>
              </a:extLst>
            </p:cNvPr>
            <p:cNvSpPr/>
            <p:nvPr/>
          </p:nvSpPr>
          <p:spPr>
            <a:xfrm>
              <a:off x="5576350" y="3726025"/>
              <a:ext cx="1052475" cy="1580250"/>
            </a:xfrm>
            <a:custGeom>
              <a:avLst/>
              <a:gdLst/>
              <a:ahLst/>
              <a:cxnLst/>
              <a:rect l="l" t="t" r="r" b="b"/>
              <a:pathLst>
                <a:path w="42099" h="63210" extrusionOk="0">
                  <a:moveTo>
                    <a:pt x="7265" y="1"/>
                  </a:moveTo>
                  <a:cubicBezTo>
                    <a:pt x="6779" y="396"/>
                    <a:pt x="6414" y="882"/>
                    <a:pt x="6171" y="1460"/>
                  </a:cubicBezTo>
                  <a:cubicBezTo>
                    <a:pt x="4621" y="5107"/>
                    <a:pt x="1" y="14651"/>
                    <a:pt x="1733" y="30062"/>
                  </a:cubicBezTo>
                  <a:cubicBezTo>
                    <a:pt x="3496" y="45503"/>
                    <a:pt x="9272" y="58725"/>
                    <a:pt x="13071" y="60853"/>
                  </a:cubicBezTo>
                  <a:cubicBezTo>
                    <a:pt x="14669" y="61747"/>
                    <a:pt x="16783" y="62153"/>
                    <a:pt x="18640" y="62153"/>
                  </a:cubicBezTo>
                  <a:cubicBezTo>
                    <a:pt x="21198" y="62153"/>
                    <a:pt x="23268" y="61383"/>
                    <a:pt x="22828" y="60062"/>
                  </a:cubicBezTo>
                  <a:cubicBezTo>
                    <a:pt x="22038" y="57691"/>
                    <a:pt x="16323" y="24591"/>
                    <a:pt x="16354" y="23952"/>
                  </a:cubicBezTo>
                  <a:cubicBezTo>
                    <a:pt x="16368" y="23725"/>
                    <a:pt x="16662" y="23570"/>
                    <a:pt x="17002" y="23570"/>
                  </a:cubicBezTo>
                  <a:cubicBezTo>
                    <a:pt x="17388" y="23570"/>
                    <a:pt x="17833" y="23769"/>
                    <a:pt x="17995" y="24287"/>
                  </a:cubicBezTo>
                  <a:cubicBezTo>
                    <a:pt x="23497" y="41977"/>
                    <a:pt x="24561" y="59059"/>
                    <a:pt x="26232" y="61217"/>
                  </a:cubicBezTo>
                  <a:cubicBezTo>
                    <a:pt x="27049" y="62286"/>
                    <a:pt x="30293" y="63210"/>
                    <a:pt x="33485" y="63210"/>
                  </a:cubicBezTo>
                  <a:cubicBezTo>
                    <a:pt x="36829" y="63210"/>
                    <a:pt x="40115" y="62196"/>
                    <a:pt x="40488" y="59272"/>
                  </a:cubicBezTo>
                  <a:cubicBezTo>
                    <a:pt x="41187" y="53862"/>
                    <a:pt x="42099" y="20153"/>
                    <a:pt x="32494" y="3587"/>
                  </a:cubicBezTo>
                  <a:cubicBezTo>
                    <a:pt x="31947" y="3618"/>
                    <a:pt x="31430" y="3679"/>
                    <a:pt x="30883" y="3739"/>
                  </a:cubicBezTo>
                  <a:cubicBezTo>
                    <a:pt x="29849" y="3830"/>
                    <a:pt x="28816" y="3891"/>
                    <a:pt x="27782" y="3952"/>
                  </a:cubicBezTo>
                  <a:cubicBezTo>
                    <a:pt x="26280" y="3994"/>
                    <a:pt x="24793" y="4051"/>
                    <a:pt x="23309" y="4051"/>
                  </a:cubicBezTo>
                  <a:cubicBezTo>
                    <a:pt x="22662" y="4051"/>
                    <a:pt x="22016" y="4041"/>
                    <a:pt x="21369" y="4013"/>
                  </a:cubicBezTo>
                  <a:cubicBezTo>
                    <a:pt x="17357" y="3800"/>
                    <a:pt x="13436" y="2706"/>
                    <a:pt x="9758" y="1156"/>
                  </a:cubicBezTo>
                  <a:cubicBezTo>
                    <a:pt x="8907" y="791"/>
                    <a:pt x="8086" y="396"/>
                    <a:pt x="7265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5" name="Google Shape;5016;p81">
              <a:extLst>
                <a:ext uri="{FF2B5EF4-FFF2-40B4-BE49-F238E27FC236}">
                  <a16:creationId xmlns:a16="http://schemas.microsoft.com/office/drawing/2014/main" id="{5814D044-3EFE-4F55-50AB-0D2AC35A7E52}"/>
                </a:ext>
              </a:extLst>
            </p:cNvPr>
            <p:cNvSpPr/>
            <p:nvPr/>
          </p:nvSpPr>
          <p:spPr>
            <a:xfrm>
              <a:off x="5520125" y="3660500"/>
              <a:ext cx="1097300" cy="1014325"/>
            </a:xfrm>
            <a:custGeom>
              <a:avLst/>
              <a:gdLst/>
              <a:ahLst/>
              <a:cxnLst/>
              <a:rect l="l" t="t" r="r" b="b"/>
              <a:pathLst>
                <a:path w="43892" h="40573" extrusionOk="0">
                  <a:moveTo>
                    <a:pt x="10654" y="0"/>
                  </a:moveTo>
                  <a:cubicBezTo>
                    <a:pt x="10586" y="0"/>
                    <a:pt x="10517" y="23"/>
                    <a:pt x="10457" y="68"/>
                  </a:cubicBezTo>
                  <a:cubicBezTo>
                    <a:pt x="8451" y="1740"/>
                    <a:pt x="1" y="16725"/>
                    <a:pt x="3283" y="33048"/>
                  </a:cubicBezTo>
                  <a:cubicBezTo>
                    <a:pt x="3861" y="33291"/>
                    <a:pt x="4438" y="33534"/>
                    <a:pt x="5046" y="33777"/>
                  </a:cubicBezTo>
                  <a:cubicBezTo>
                    <a:pt x="8542" y="35236"/>
                    <a:pt x="12098" y="36634"/>
                    <a:pt x="15715" y="37789"/>
                  </a:cubicBezTo>
                  <a:cubicBezTo>
                    <a:pt x="17417" y="38336"/>
                    <a:pt x="22797" y="39887"/>
                    <a:pt x="26931" y="40343"/>
                  </a:cubicBezTo>
                  <a:cubicBezTo>
                    <a:pt x="28358" y="40499"/>
                    <a:pt x="29790" y="40573"/>
                    <a:pt x="31220" y="40573"/>
                  </a:cubicBezTo>
                  <a:cubicBezTo>
                    <a:pt x="33690" y="40573"/>
                    <a:pt x="36159" y="40352"/>
                    <a:pt x="38603" y="39947"/>
                  </a:cubicBezTo>
                  <a:cubicBezTo>
                    <a:pt x="40396" y="39643"/>
                    <a:pt x="42159" y="39248"/>
                    <a:pt x="43892" y="38732"/>
                  </a:cubicBezTo>
                  <a:cubicBezTo>
                    <a:pt x="43406" y="28823"/>
                    <a:pt x="41156" y="15205"/>
                    <a:pt x="34986" y="4628"/>
                  </a:cubicBezTo>
                  <a:cubicBezTo>
                    <a:pt x="33998" y="4769"/>
                    <a:pt x="32644" y="4826"/>
                    <a:pt x="31153" y="4826"/>
                  </a:cubicBezTo>
                  <a:cubicBezTo>
                    <a:pt x="27185" y="4826"/>
                    <a:pt x="22255" y="4420"/>
                    <a:pt x="20730" y="4111"/>
                  </a:cubicBezTo>
                  <a:cubicBezTo>
                    <a:pt x="16870" y="3321"/>
                    <a:pt x="13405" y="1801"/>
                    <a:pt x="10852" y="68"/>
                  </a:cubicBezTo>
                  <a:cubicBezTo>
                    <a:pt x="10791" y="23"/>
                    <a:pt x="10723" y="0"/>
                    <a:pt x="1065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6" name="Google Shape;5017;p81">
              <a:extLst>
                <a:ext uri="{FF2B5EF4-FFF2-40B4-BE49-F238E27FC236}">
                  <a16:creationId xmlns:a16="http://schemas.microsoft.com/office/drawing/2014/main" id="{5D88B246-09D8-ECD3-0C3E-49BA39C0787B}"/>
                </a:ext>
              </a:extLst>
            </p:cNvPr>
            <p:cNvSpPr/>
            <p:nvPr/>
          </p:nvSpPr>
          <p:spPr>
            <a:xfrm>
              <a:off x="5685025" y="2825875"/>
              <a:ext cx="897450" cy="970987"/>
            </a:xfrm>
            <a:custGeom>
              <a:avLst/>
              <a:gdLst/>
              <a:ahLst/>
              <a:cxnLst/>
              <a:rect l="l" t="t" r="r" b="b"/>
              <a:pathLst>
                <a:path w="35898" h="32883" extrusionOk="0">
                  <a:moveTo>
                    <a:pt x="20509" y="0"/>
                  </a:moveTo>
                  <a:cubicBezTo>
                    <a:pt x="13984" y="0"/>
                    <a:pt x="6856" y="1433"/>
                    <a:pt x="4925" y="3119"/>
                  </a:cubicBezTo>
                  <a:cubicBezTo>
                    <a:pt x="3709" y="4182"/>
                    <a:pt x="3678" y="6584"/>
                    <a:pt x="2675" y="9714"/>
                  </a:cubicBezTo>
                  <a:cubicBezTo>
                    <a:pt x="1885" y="12116"/>
                    <a:pt x="335" y="15672"/>
                    <a:pt x="183" y="18985"/>
                  </a:cubicBezTo>
                  <a:cubicBezTo>
                    <a:pt x="0" y="23423"/>
                    <a:pt x="3070" y="23544"/>
                    <a:pt x="3040" y="26614"/>
                  </a:cubicBezTo>
                  <a:cubicBezTo>
                    <a:pt x="3040" y="27557"/>
                    <a:pt x="2979" y="28529"/>
                    <a:pt x="2918" y="29441"/>
                  </a:cubicBezTo>
                  <a:cubicBezTo>
                    <a:pt x="3253" y="29563"/>
                    <a:pt x="3587" y="29684"/>
                    <a:pt x="3921" y="29806"/>
                  </a:cubicBezTo>
                  <a:cubicBezTo>
                    <a:pt x="6110" y="30596"/>
                    <a:pt x="8298" y="31235"/>
                    <a:pt x="10578" y="31660"/>
                  </a:cubicBezTo>
                  <a:cubicBezTo>
                    <a:pt x="14843" y="32507"/>
                    <a:pt x="19187" y="32882"/>
                    <a:pt x="23537" y="32882"/>
                  </a:cubicBezTo>
                  <a:cubicBezTo>
                    <a:pt x="23868" y="32882"/>
                    <a:pt x="24199" y="32880"/>
                    <a:pt x="24530" y="32876"/>
                  </a:cubicBezTo>
                  <a:cubicBezTo>
                    <a:pt x="25624" y="32846"/>
                    <a:pt x="26718" y="32846"/>
                    <a:pt x="27812" y="32815"/>
                  </a:cubicBezTo>
                  <a:cubicBezTo>
                    <a:pt x="28268" y="32785"/>
                    <a:pt x="28724" y="32754"/>
                    <a:pt x="29211" y="32694"/>
                  </a:cubicBezTo>
                  <a:cubicBezTo>
                    <a:pt x="29302" y="32359"/>
                    <a:pt x="29393" y="31994"/>
                    <a:pt x="29515" y="31630"/>
                  </a:cubicBezTo>
                  <a:cubicBezTo>
                    <a:pt x="32189" y="23301"/>
                    <a:pt x="35898" y="7374"/>
                    <a:pt x="31582" y="2754"/>
                  </a:cubicBezTo>
                  <a:cubicBezTo>
                    <a:pt x="29721" y="765"/>
                    <a:pt x="25276" y="0"/>
                    <a:pt x="20509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7" name="Google Shape;5018;p81">
              <a:extLst>
                <a:ext uri="{FF2B5EF4-FFF2-40B4-BE49-F238E27FC236}">
                  <a16:creationId xmlns:a16="http://schemas.microsoft.com/office/drawing/2014/main" id="{E3A16FB8-3342-D0D3-30DD-4C368A61E9CC}"/>
                </a:ext>
              </a:extLst>
            </p:cNvPr>
            <p:cNvSpPr/>
            <p:nvPr/>
          </p:nvSpPr>
          <p:spPr>
            <a:xfrm>
              <a:off x="5989750" y="2807625"/>
              <a:ext cx="287150" cy="126800"/>
            </a:xfrm>
            <a:custGeom>
              <a:avLst/>
              <a:gdLst/>
              <a:ahLst/>
              <a:cxnLst/>
              <a:rect l="l" t="t" r="r" b="b"/>
              <a:pathLst>
                <a:path w="11486" h="5072" extrusionOk="0">
                  <a:moveTo>
                    <a:pt x="8049" y="0"/>
                  </a:moveTo>
                  <a:cubicBezTo>
                    <a:pt x="5841" y="0"/>
                    <a:pt x="3093" y="1209"/>
                    <a:pt x="2523" y="1691"/>
                  </a:cubicBezTo>
                  <a:cubicBezTo>
                    <a:pt x="1733" y="2329"/>
                    <a:pt x="0" y="4852"/>
                    <a:pt x="4225" y="5064"/>
                  </a:cubicBezTo>
                  <a:cubicBezTo>
                    <a:pt x="4336" y="5069"/>
                    <a:pt x="4446" y="5072"/>
                    <a:pt x="4555" y="5072"/>
                  </a:cubicBezTo>
                  <a:cubicBezTo>
                    <a:pt x="8608" y="5072"/>
                    <a:pt x="11486" y="1841"/>
                    <a:pt x="10213" y="657"/>
                  </a:cubicBezTo>
                  <a:cubicBezTo>
                    <a:pt x="9678" y="182"/>
                    <a:pt x="8904" y="0"/>
                    <a:pt x="8049" y="0"/>
                  </a:cubicBezTo>
                  <a:close/>
                </a:path>
              </a:pathLst>
            </a:custGeom>
            <a:solidFill>
              <a:srgbClr val="FFA4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8" name="Google Shape;5019;p81">
              <a:extLst>
                <a:ext uri="{FF2B5EF4-FFF2-40B4-BE49-F238E27FC236}">
                  <a16:creationId xmlns:a16="http://schemas.microsoft.com/office/drawing/2014/main" id="{8B6E9185-F04C-D151-2E1A-2BF2B0533EDD}"/>
                </a:ext>
              </a:extLst>
            </p:cNvPr>
            <p:cNvSpPr/>
            <p:nvPr/>
          </p:nvSpPr>
          <p:spPr>
            <a:xfrm>
              <a:off x="5673625" y="3041350"/>
              <a:ext cx="82850" cy="310450"/>
            </a:xfrm>
            <a:custGeom>
              <a:avLst/>
              <a:gdLst/>
              <a:ahLst/>
              <a:cxnLst/>
              <a:rect l="l" t="t" r="r" b="b"/>
              <a:pathLst>
                <a:path w="3314" h="12418" extrusionOk="0">
                  <a:moveTo>
                    <a:pt x="3219" y="0"/>
                  </a:moveTo>
                  <a:cubicBezTo>
                    <a:pt x="3195" y="0"/>
                    <a:pt x="3172" y="10"/>
                    <a:pt x="3162" y="32"/>
                  </a:cubicBezTo>
                  <a:cubicBezTo>
                    <a:pt x="2949" y="457"/>
                    <a:pt x="2858" y="943"/>
                    <a:pt x="2736" y="1399"/>
                  </a:cubicBezTo>
                  <a:cubicBezTo>
                    <a:pt x="2584" y="1886"/>
                    <a:pt x="2463" y="2372"/>
                    <a:pt x="2341" y="2858"/>
                  </a:cubicBezTo>
                  <a:cubicBezTo>
                    <a:pt x="2189" y="3345"/>
                    <a:pt x="2067" y="3801"/>
                    <a:pt x="1946" y="4287"/>
                  </a:cubicBezTo>
                  <a:cubicBezTo>
                    <a:pt x="1946" y="4074"/>
                    <a:pt x="1915" y="3861"/>
                    <a:pt x="1885" y="3649"/>
                  </a:cubicBezTo>
                  <a:cubicBezTo>
                    <a:pt x="1885" y="3527"/>
                    <a:pt x="1885" y="3375"/>
                    <a:pt x="1855" y="3254"/>
                  </a:cubicBezTo>
                  <a:cubicBezTo>
                    <a:pt x="1855" y="3102"/>
                    <a:pt x="1855" y="2950"/>
                    <a:pt x="1794" y="2828"/>
                  </a:cubicBezTo>
                  <a:cubicBezTo>
                    <a:pt x="1779" y="2798"/>
                    <a:pt x="1756" y="2782"/>
                    <a:pt x="1733" y="2782"/>
                  </a:cubicBezTo>
                  <a:cubicBezTo>
                    <a:pt x="1710" y="2782"/>
                    <a:pt x="1687" y="2798"/>
                    <a:pt x="1672" y="2828"/>
                  </a:cubicBezTo>
                  <a:cubicBezTo>
                    <a:pt x="1642" y="2950"/>
                    <a:pt x="1642" y="3102"/>
                    <a:pt x="1672" y="3223"/>
                  </a:cubicBezTo>
                  <a:cubicBezTo>
                    <a:pt x="1672" y="3375"/>
                    <a:pt x="1672" y="3497"/>
                    <a:pt x="1703" y="3649"/>
                  </a:cubicBezTo>
                  <a:cubicBezTo>
                    <a:pt x="1703" y="3922"/>
                    <a:pt x="1733" y="4226"/>
                    <a:pt x="1763" y="4500"/>
                  </a:cubicBezTo>
                  <a:cubicBezTo>
                    <a:pt x="1763" y="4561"/>
                    <a:pt x="1824" y="4591"/>
                    <a:pt x="1855" y="4591"/>
                  </a:cubicBezTo>
                  <a:cubicBezTo>
                    <a:pt x="1551" y="5685"/>
                    <a:pt x="1247" y="6779"/>
                    <a:pt x="973" y="7874"/>
                  </a:cubicBezTo>
                  <a:cubicBezTo>
                    <a:pt x="578" y="9272"/>
                    <a:pt x="0" y="10883"/>
                    <a:pt x="730" y="12372"/>
                  </a:cubicBezTo>
                  <a:cubicBezTo>
                    <a:pt x="741" y="12404"/>
                    <a:pt x="766" y="12417"/>
                    <a:pt x="793" y="12417"/>
                  </a:cubicBezTo>
                  <a:cubicBezTo>
                    <a:pt x="844" y="12417"/>
                    <a:pt x="902" y="12371"/>
                    <a:pt x="882" y="12311"/>
                  </a:cubicBezTo>
                  <a:cubicBezTo>
                    <a:pt x="548" y="11430"/>
                    <a:pt x="608" y="10518"/>
                    <a:pt x="791" y="9637"/>
                  </a:cubicBezTo>
                  <a:cubicBezTo>
                    <a:pt x="943" y="8877"/>
                    <a:pt x="1186" y="8117"/>
                    <a:pt x="1399" y="7357"/>
                  </a:cubicBezTo>
                  <a:cubicBezTo>
                    <a:pt x="1611" y="6536"/>
                    <a:pt x="1824" y="5746"/>
                    <a:pt x="2037" y="4925"/>
                  </a:cubicBezTo>
                  <a:cubicBezTo>
                    <a:pt x="2280" y="4135"/>
                    <a:pt x="2493" y="3314"/>
                    <a:pt x="2706" y="2494"/>
                  </a:cubicBezTo>
                  <a:lnTo>
                    <a:pt x="3040" y="1278"/>
                  </a:lnTo>
                  <a:cubicBezTo>
                    <a:pt x="3162" y="883"/>
                    <a:pt x="3283" y="488"/>
                    <a:pt x="3314" y="92"/>
                  </a:cubicBezTo>
                  <a:cubicBezTo>
                    <a:pt x="3314" y="34"/>
                    <a:pt x="3263" y="0"/>
                    <a:pt x="321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9" name="Google Shape;5020;p81">
              <a:extLst>
                <a:ext uri="{FF2B5EF4-FFF2-40B4-BE49-F238E27FC236}">
                  <a16:creationId xmlns:a16="http://schemas.microsoft.com/office/drawing/2014/main" id="{B694ADAD-A523-65C6-AA8B-FA93F674D922}"/>
                </a:ext>
              </a:extLst>
            </p:cNvPr>
            <p:cNvSpPr/>
            <p:nvPr/>
          </p:nvSpPr>
          <p:spPr>
            <a:xfrm>
              <a:off x="6003425" y="2958550"/>
              <a:ext cx="849575" cy="1020875"/>
            </a:xfrm>
            <a:custGeom>
              <a:avLst/>
              <a:gdLst/>
              <a:ahLst/>
              <a:cxnLst/>
              <a:rect l="l" t="t" r="r" b="b"/>
              <a:pathLst>
                <a:path w="33983" h="40835" extrusionOk="0">
                  <a:moveTo>
                    <a:pt x="18758" y="0"/>
                  </a:moveTo>
                  <a:cubicBezTo>
                    <a:pt x="15105" y="0"/>
                    <a:pt x="14745" y="6182"/>
                    <a:pt x="16019" y="11064"/>
                  </a:cubicBezTo>
                  <a:cubicBezTo>
                    <a:pt x="17599" y="17022"/>
                    <a:pt x="22280" y="26961"/>
                    <a:pt x="21520" y="28785"/>
                  </a:cubicBezTo>
                  <a:cubicBezTo>
                    <a:pt x="21489" y="28864"/>
                    <a:pt x="21419" y="28901"/>
                    <a:pt x="21314" y="28901"/>
                  </a:cubicBezTo>
                  <a:cubicBezTo>
                    <a:pt x="19407" y="28901"/>
                    <a:pt x="6016" y="16432"/>
                    <a:pt x="4316" y="15107"/>
                  </a:cubicBezTo>
                  <a:cubicBezTo>
                    <a:pt x="2523" y="17873"/>
                    <a:pt x="1155" y="18359"/>
                    <a:pt x="0" y="19210"/>
                  </a:cubicBezTo>
                  <a:cubicBezTo>
                    <a:pt x="1934" y="21923"/>
                    <a:pt x="21025" y="40835"/>
                    <a:pt x="26797" y="40835"/>
                  </a:cubicBezTo>
                  <a:cubicBezTo>
                    <a:pt x="27104" y="40835"/>
                    <a:pt x="27373" y="40781"/>
                    <a:pt x="27600" y="40669"/>
                  </a:cubicBezTo>
                  <a:cubicBezTo>
                    <a:pt x="33983" y="37539"/>
                    <a:pt x="27113" y="15107"/>
                    <a:pt x="25837" y="9879"/>
                  </a:cubicBezTo>
                  <a:cubicBezTo>
                    <a:pt x="24043" y="2766"/>
                    <a:pt x="22463" y="61"/>
                    <a:pt x="18785" y="0"/>
                  </a:cubicBezTo>
                  <a:cubicBezTo>
                    <a:pt x="18776" y="0"/>
                    <a:pt x="18767" y="0"/>
                    <a:pt x="18758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60" name="Google Shape;5021;p81">
              <a:extLst>
                <a:ext uri="{FF2B5EF4-FFF2-40B4-BE49-F238E27FC236}">
                  <a16:creationId xmlns:a16="http://schemas.microsoft.com/office/drawing/2014/main" id="{4923DAA6-0B01-6FB7-8B9A-A0F2403BFD6E}"/>
                </a:ext>
              </a:extLst>
            </p:cNvPr>
            <p:cNvSpPr/>
            <p:nvPr/>
          </p:nvSpPr>
          <p:spPr>
            <a:xfrm>
              <a:off x="5773925" y="3112775"/>
              <a:ext cx="382250" cy="362275"/>
            </a:xfrm>
            <a:custGeom>
              <a:avLst/>
              <a:gdLst/>
              <a:ahLst/>
              <a:cxnLst/>
              <a:rect l="l" t="t" r="r" b="b"/>
              <a:pathLst>
                <a:path w="15290" h="14491" extrusionOk="0">
                  <a:moveTo>
                    <a:pt x="4254" y="1"/>
                  </a:moveTo>
                  <a:cubicBezTo>
                    <a:pt x="3788" y="1"/>
                    <a:pt x="3798" y="512"/>
                    <a:pt x="4560" y="1369"/>
                  </a:cubicBezTo>
                  <a:cubicBezTo>
                    <a:pt x="6201" y="3193"/>
                    <a:pt x="6566" y="3679"/>
                    <a:pt x="6749" y="4166"/>
                  </a:cubicBezTo>
                  <a:cubicBezTo>
                    <a:pt x="6171" y="3983"/>
                    <a:pt x="4712" y="2585"/>
                    <a:pt x="2797" y="1339"/>
                  </a:cubicBezTo>
                  <a:cubicBezTo>
                    <a:pt x="2117" y="889"/>
                    <a:pt x="1599" y="701"/>
                    <a:pt x="1276" y="701"/>
                  </a:cubicBezTo>
                  <a:cubicBezTo>
                    <a:pt x="705" y="701"/>
                    <a:pt x="746" y="1291"/>
                    <a:pt x="1581" y="2068"/>
                  </a:cubicBezTo>
                  <a:cubicBezTo>
                    <a:pt x="2619" y="3024"/>
                    <a:pt x="5447" y="5672"/>
                    <a:pt x="5328" y="5672"/>
                  </a:cubicBezTo>
                  <a:cubicBezTo>
                    <a:pt x="5315" y="5672"/>
                    <a:pt x="5264" y="5638"/>
                    <a:pt x="5168" y="5564"/>
                  </a:cubicBezTo>
                  <a:cubicBezTo>
                    <a:pt x="4336" y="4947"/>
                    <a:pt x="1373" y="3216"/>
                    <a:pt x="501" y="3216"/>
                  </a:cubicBezTo>
                  <a:cubicBezTo>
                    <a:pt x="385" y="3216"/>
                    <a:pt x="306" y="3247"/>
                    <a:pt x="274" y="3315"/>
                  </a:cubicBezTo>
                  <a:cubicBezTo>
                    <a:pt x="1" y="3892"/>
                    <a:pt x="882" y="4652"/>
                    <a:pt x="2189" y="5564"/>
                  </a:cubicBezTo>
                  <a:cubicBezTo>
                    <a:pt x="3435" y="6445"/>
                    <a:pt x="4347" y="7053"/>
                    <a:pt x="4256" y="7144"/>
                  </a:cubicBezTo>
                  <a:cubicBezTo>
                    <a:pt x="4238" y="7170"/>
                    <a:pt x="4206" y="7181"/>
                    <a:pt x="4161" y="7181"/>
                  </a:cubicBezTo>
                  <a:cubicBezTo>
                    <a:pt x="3827" y="7181"/>
                    <a:pt x="2787" y="6543"/>
                    <a:pt x="1581" y="6141"/>
                  </a:cubicBezTo>
                  <a:cubicBezTo>
                    <a:pt x="1197" y="6003"/>
                    <a:pt x="904" y="5939"/>
                    <a:pt x="705" y="5939"/>
                  </a:cubicBezTo>
                  <a:cubicBezTo>
                    <a:pt x="118" y="5939"/>
                    <a:pt x="355" y="6502"/>
                    <a:pt x="1490" y="7388"/>
                  </a:cubicBezTo>
                  <a:cubicBezTo>
                    <a:pt x="2949" y="8543"/>
                    <a:pt x="5442" y="10549"/>
                    <a:pt x="7235" y="12099"/>
                  </a:cubicBezTo>
                  <a:cubicBezTo>
                    <a:pt x="9235" y="13862"/>
                    <a:pt x="10631" y="14491"/>
                    <a:pt x="11716" y="14491"/>
                  </a:cubicBezTo>
                  <a:cubicBezTo>
                    <a:pt x="12577" y="14491"/>
                    <a:pt x="13243" y="14096"/>
                    <a:pt x="13861" y="13558"/>
                  </a:cubicBezTo>
                  <a:cubicBezTo>
                    <a:pt x="15290" y="12372"/>
                    <a:pt x="15138" y="10792"/>
                    <a:pt x="14347" y="8664"/>
                  </a:cubicBezTo>
                  <a:cubicBezTo>
                    <a:pt x="13770" y="7114"/>
                    <a:pt x="12402" y="5260"/>
                    <a:pt x="11612" y="3375"/>
                  </a:cubicBezTo>
                  <a:cubicBezTo>
                    <a:pt x="11066" y="2065"/>
                    <a:pt x="10253" y="597"/>
                    <a:pt x="9872" y="597"/>
                  </a:cubicBezTo>
                  <a:cubicBezTo>
                    <a:pt x="9723" y="597"/>
                    <a:pt x="9641" y="822"/>
                    <a:pt x="9667" y="1369"/>
                  </a:cubicBezTo>
                  <a:cubicBezTo>
                    <a:pt x="9788" y="3284"/>
                    <a:pt x="10335" y="3922"/>
                    <a:pt x="9940" y="4318"/>
                  </a:cubicBezTo>
                  <a:cubicBezTo>
                    <a:pt x="9914" y="4326"/>
                    <a:pt x="9887" y="4330"/>
                    <a:pt x="9858" y="4330"/>
                  </a:cubicBezTo>
                  <a:cubicBezTo>
                    <a:pt x="9123" y="4330"/>
                    <a:pt x="7257" y="1836"/>
                    <a:pt x="5533" y="579"/>
                  </a:cubicBezTo>
                  <a:cubicBezTo>
                    <a:pt x="4977" y="182"/>
                    <a:pt x="4531" y="1"/>
                    <a:pt x="4254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61" name="Google Shape;5022;p81">
              <a:extLst>
                <a:ext uri="{FF2B5EF4-FFF2-40B4-BE49-F238E27FC236}">
                  <a16:creationId xmlns:a16="http://schemas.microsoft.com/office/drawing/2014/main" id="{FC9484C0-6726-DC08-AB72-0EC5695BAC53}"/>
                </a:ext>
              </a:extLst>
            </p:cNvPr>
            <p:cNvSpPr/>
            <p:nvPr/>
          </p:nvSpPr>
          <p:spPr>
            <a:xfrm>
              <a:off x="6311925" y="2869775"/>
              <a:ext cx="445325" cy="641325"/>
            </a:xfrm>
            <a:custGeom>
              <a:avLst/>
              <a:gdLst/>
              <a:ahLst/>
              <a:cxnLst/>
              <a:rect l="l" t="t" r="r" b="b"/>
              <a:pathLst>
                <a:path w="17813" h="25653" extrusionOk="0">
                  <a:moveTo>
                    <a:pt x="4831" y="0"/>
                  </a:moveTo>
                  <a:cubicBezTo>
                    <a:pt x="3801" y="0"/>
                    <a:pt x="2872" y="368"/>
                    <a:pt x="2220" y="1241"/>
                  </a:cubicBezTo>
                  <a:cubicBezTo>
                    <a:pt x="1" y="4220"/>
                    <a:pt x="609" y="12518"/>
                    <a:pt x="1338" y="14919"/>
                  </a:cubicBezTo>
                  <a:cubicBezTo>
                    <a:pt x="2736" y="19509"/>
                    <a:pt x="5563" y="25497"/>
                    <a:pt x="5563" y="25497"/>
                  </a:cubicBezTo>
                  <a:cubicBezTo>
                    <a:pt x="5563" y="25497"/>
                    <a:pt x="6283" y="25653"/>
                    <a:pt x="7422" y="25653"/>
                  </a:cubicBezTo>
                  <a:cubicBezTo>
                    <a:pt x="8588" y="25653"/>
                    <a:pt x="10194" y="25489"/>
                    <a:pt x="11916" y="24828"/>
                  </a:cubicBezTo>
                  <a:cubicBezTo>
                    <a:pt x="15411" y="23460"/>
                    <a:pt x="17813" y="21454"/>
                    <a:pt x="17813" y="21454"/>
                  </a:cubicBezTo>
                  <a:cubicBezTo>
                    <a:pt x="17813" y="21454"/>
                    <a:pt x="15594" y="10117"/>
                    <a:pt x="11186" y="3764"/>
                  </a:cubicBezTo>
                  <a:cubicBezTo>
                    <a:pt x="9772" y="1726"/>
                    <a:pt x="7063" y="0"/>
                    <a:pt x="4831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62" name="Google Shape;5023;p81">
              <a:extLst>
                <a:ext uri="{FF2B5EF4-FFF2-40B4-BE49-F238E27FC236}">
                  <a16:creationId xmlns:a16="http://schemas.microsoft.com/office/drawing/2014/main" id="{44AF0181-5846-46B3-0028-4C08B3FF6EC7}"/>
                </a:ext>
              </a:extLst>
            </p:cNvPr>
            <p:cNvSpPr/>
            <p:nvPr/>
          </p:nvSpPr>
          <p:spPr>
            <a:xfrm>
              <a:off x="6208075" y="3647875"/>
              <a:ext cx="144025" cy="130475"/>
            </a:xfrm>
            <a:custGeom>
              <a:avLst/>
              <a:gdLst/>
              <a:ahLst/>
              <a:cxnLst/>
              <a:rect l="l" t="t" r="r" b="b"/>
              <a:pathLst>
                <a:path w="5761" h="5219" extrusionOk="0">
                  <a:moveTo>
                    <a:pt x="9" y="0"/>
                  </a:moveTo>
                  <a:cubicBezTo>
                    <a:pt x="1" y="0"/>
                    <a:pt x="2" y="7"/>
                    <a:pt x="21" y="26"/>
                  </a:cubicBezTo>
                  <a:cubicBezTo>
                    <a:pt x="355" y="452"/>
                    <a:pt x="1115" y="1090"/>
                    <a:pt x="1541" y="1485"/>
                  </a:cubicBezTo>
                  <a:cubicBezTo>
                    <a:pt x="1936" y="1850"/>
                    <a:pt x="2362" y="2245"/>
                    <a:pt x="2757" y="2640"/>
                  </a:cubicBezTo>
                  <a:cubicBezTo>
                    <a:pt x="3182" y="3035"/>
                    <a:pt x="3608" y="3431"/>
                    <a:pt x="4033" y="3826"/>
                  </a:cubicBezTo>
                  <a:cubicBezTo>
                    <a:pt x="4428" y="4190"/>
                    <a:pt x="5279" y="4890"/>
                    <a:pt x="5705" y="5194"/>
                  </a:cubicBezTo>
                  <a:cubicBezTo>
                    <a:pt x="5723" y="5211"/>
                    <a:pt x="5735" y="5219"/>
                    <a:pt x="5743" y="5219"/>
                  </a:cubicBezTo>
                  <a:cubicBezTo>
                    <a:pt x="5761" y="5219"/>
                    <a:pt x="5748" y="5176"/>
                    <a:pt x="5705" y="5133"/>
                  </a:cubicBezTo>
                  <a:cubicBezTo>
                    <a:pt x="5371" y="4707"/>
                    <a:pt x="4520" y="4039"/>
                    <a:pt x="4124" y="3674"/>
                  </a:cubicBezTo>
                  <a:cubicBezTo>
                    <a:pt x="3699" y="3279"/>
                    <a:pt x="3304" y="2914"/>
                    <a:pt x="2878" y="2519"/>
                  </a:cubicBezTo>
                  <a:cubicBezTo>
                    <a:pt x="2453" y="2124"/>
                    <a:pt x="2027" y="1728"/>
                    <a:pt x="1602" y="1333"/>
                  </a:cubicBezTo>
                  <a:cubicBezTo>
                    <a:pt x="1237" y="969"/>
                    <a:pt x="538" y="391"/>
                    <a:pt x="112" y="57"/>
                  </a:cubicBezTo>
                  <a:cubicBezTo>
                    <a:pt x="91" y="36"/>
                    <a:pt x="27" y="0"/>
                    <a:pt x="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63" name="Google Shape;5024;p81">
              <a:extLst>
                <a:ext uri="{FF2B5EF4-FFF2-40B4-BE49-F238E27FC236}">
                  <a16:creationId xmlns:a16="http://schemas.microsoft.com/office/drawing/2014/main" id="{8DC91334-5820-11DD-A1F6-88B327FB4706}"/>
                </a:ext>
              </a:extLst>
            </p:cNvPr>
            <p:cNvSpPr/>
            <p:nvPr/>
          </p:nvSpPr>
          <p:spPr>
            <a:xfrm>
              <a:off x="6343850" y="3235275"/>
              <a:ext cx="113775" cy="269825"/>
            </a:xfrm>
            <a:custGeom>
              <a:avLst/>
              <a:gdLst/>
              <a:ahLst/>
              <a:cxnLst/>
              <a:rect l="l" t="t" r="r" b="b"/>
              <a:pathLst>
                <a:path w="4551" h="10793" extrusionOk="0">
                  <a:moveTo>
                    <a:pt x="94" y="0"/>
                  </a:moveTo>
                  <a:cubicBezTo>
                    <a:pt x="46" y="0"/>
                    <a:pt x="0" y="43"/>
                    <a:pt x="0" y="86"/>
                  </a:cubicBezTo>
                  <a:cubicBezTo>
                    <a:pt x="122" y="573"/>
                    <a:pt x="304" y="1059"/>
                    <a:pt x="456" y="1515"/>
                  </a:cubicBezTo>
                  <a:cubicBezTo>
                    <a:pt x="639" y="1971"/>
                    <a:pt x="791" y="2396"/>
                    <a:pt x="973" y="2852"/>
                  </a:cubicBezTo>
                  <a:cubicBezTo>
                    <a:pt x="1307" y="3734"/>
                    <a:pt x="1672" y="4646"/>
                    <a:pt x="2037" y="5527"/>
                  </a:cubicBezTo>
                  <a:cubicBezTo>
                    <a:pt x="2766" y="7290"/>
                    <a:pt x="3557" y="9023"/>
                    <a:pt x="4377" y="10755"/>
                  </a:cubicBezTo>
                  <a:cubicBezTo>
                    <a:pt x="4386" y="10782"/>
                    <a:pt x="4406" y="10793"/>
                    <a:pt x="4428" y="10793"/>
                  </a:cubicBezTo>
                  <a:cubicBezTo>
                    <a:pt x="4481" y="10793"/>
                    <a:pt x="4551" y="10728"/>
                    <a:pt x="4529" y="10664"/>
                  </a:cubicBezTo>
                  <a:cubicBezTo>
                    <a:pt x="3770" y="8871"/>
                    <a:pt x="3010" y="7108"/>
                    <a:pt x="2280" y="5314"/>
                  </a:cubicBezTo>
                  <a:cubicBezTo>
                    <a:pt x="1915" y="4402"/>
                    <a:pt x="1551" y="3521"/>
                    <a:pt x="1216" y="2640"/>
                  </a:cubicBezTo>
                  <a:cubicBezTo>
                    <a:pt x="1034" y="2214"/>
                    <a:pt x="882" y="1758"/>
                    <a:pt x="700" y="1333"/>
                  </a:cubicBezTo>
                  <a:cubicBezTo>
                    <a:pt x="517" y="907"/>
                    <a:pt x="365" y="451"/>
                    <a:pt x="152" y="26"/>
                  </a:cubicBezTo>
                  <a:cubicBezTo>
                    <a:pt x="135" y="8"/>
                    <a:pt x="114" y="0"/>
                    <a:pt x="9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0" name="Google Shape;5025;p81">
              <a:extLst>
                <a:ext uri="{FF2B5EF4-FFF2-40B4-BE49-F238E27FC236}">
                  <a16:creationId xmlns:a16="http://schemas.microsoft.com/office/drawing/2014/main" id="{87A5EF6C-1CC5-6876-8009-AFE250D941B9}"/>
                </a:ext>
              </a:extLst>
            </p:cNvPr>
            <p:cNvSpPr/>
            <p:nvPr/>
          </p:nvSpPr>
          <p:spPr>
            <a:xfrm>
              <a:off x="6250375" y="1710275"/>
              <a:ext cx="776650" cy="1128150"/>
            </a:xfrm>
            <a:custGeom>
              <a:avLst/>
              <a:gdLst/>
              <a:ahLst/>
              <a:cxnLst/>
              <a:rect l="l" t="t" r="r" b="b"/>
              <a:pathLst>
                <a:path w="31066" h="45126" extrusionOk="0">
                  <a:moveTo>
                    <a:pt x="12421" y="0"/>
                  </a:moveTo>
                  <a:cubicBezTo>
                    <a:pt x="11103" y="0"/>
                    <a:pt x="9578" y="413"/>
                    <a:pt x="8633" y="1116"/>
                  </a:cubicBezTo>
                  <a:cubicBezTo>
                    <a:pt x="7265" y="2180"/>
                    <a:pt x="7326" y="3608"/>
                    <a:pt x="6931" y="5098"/>
                  </a:cubicBezTo>
                  <a:cubicBezTo>
                    <a:pt x="6718" y="5098"/>
                    <a:pt x="5776" y="9140"/>
                    <a:pt x="5685" y="9505"/>
                  </a:cubicBezTo>
                  <a:cubicBezTo>
                    <a:pt x="5229" y="11086"/>
                    <a:pt x="4803" y="12636"/>
                    <a:pt x="4378" y="14216"/>
                  </a:cubicBezTo>
                  <a:cubicBezTo>
                    <a:pt x="3466" y="17469"/>
                    <a:pt x="2554" y="20721"/>
                    <a:pt x="1642" y="23973"/>
                  </a:cubicBezTo>
                  <a:cubicBezTo>
                    <a:pt x="761" y="27043"/>
                    <a:pt x="1" y="30235"/>
                    <a:pt x="366" y="33457"/>
                  </a:cubicBezTo>
                  <a:cubicBezTo>
                    <a:pt x="761" y="36952"/>
                    <a:pt x="2584" y="40296"/>
                    <a:pt x="5320" y="42515"/>
                  </a:cubicBezTo>
                  <a:cubicBezTo>
                    <a:pt x="6840" y="43761"/>
                    <a:pt x="8664" y="44673"/>
                    <a:pt x="10639" y="44733"/>
                  </a:cubicBezTo>
                  <a:cubicBezTo>
                    <a:pt x="10675" y="44734"/>
                    <a:pt x="10710" y="44734"/>
                    <a:pt x="10745" y="44734"/>
                  </a:cubicBezTo>
                  <a:cubicBezTo>
                    <a:pt x="12474" y="44734"/>
                    <a:pt x="14221" y="44009"/>
                    <a:pt x="15442" y="42788"/>
                  </a:cubicBezTo>
                  <a:cubicBezTo>
                    <a:pt x="16785" y="44308"/>
                    <a:pt x="18814" y="45125"/>
                    <a:pt x="20836" y="45125"/>
                  </a:cubicBezTo>
                  <a:cubicBezTo>
                    <a:pt x="21605" y="45125"/>
                    <a:pt x="22373" y="45007"/>
                    <a:pt x="23102" y="44764"/>
                  </a:cubicBezTo>
                  <a:cubicBezTo>
                    <a:pt x="25776" y="43882"/>
                    <a:pt x="27813" y="41512"/>
                    <a:pt x="28542" y="38806"/>
                  </a:cubicBezTo>
                  <a:cubicBezTo>
                    <a:pt x="29241" y="36101"/>
                    <a:pt x="28694" y="33153"/>
                    <a:pt x="27235" y="30752"/>
                  </a:cubicBezTo>
                  <a:cubicBezTo>
                    <a:pt x="29819" y="29475"/>
                    <a:pt x="31065" y="26223"/>
                    <a:pt x="30427" y="23426"/>
                  </a:cubicBezTo>
                  <a:cubicBezTo>
                    <a:pt x="29758" y="20630"/>
                    <a:pt x="27479" y="18381"/>
                    <a:pt x="24804" y="17347"/>
                  </a:cubicBezTo>
                  <a:cubicBezTo>
                    <a:pt x="23223" y="16739"/>
                    <a:pt x="21430" y="16435"/>
                    <a:pt x="20184" y="15280"/>
                  </a:cubicBezTo>
                  <a:cubicBezTo>
                    <a:pt x="18846" y="13973"/>
                    <a:pt x="18573" y="11937"/>
                    <a:pt x="18603" y="10052"/>
                  </a:cubicBezTo>
                  <a:cubicBezTo>
                    <a:pt x="18633" y="8168"/>
                    <a:pt x="18907" y="6253"/>
                    <a:pt x="18360" y="4459"/>
                  </a:cubicBezTo>
                  <a:cubicBezTo>
                    <a:pt x="17661" y="2240"/>
                    <a:pt x="15685" y="478"/>
                    <a:pt x="13375" y="82"/>
                  </a:cubicBezTo>
                  <a:cubicBezTo>
                    <a:pt x="13079" y="27"/>
                    <a:pt x="12757" y="0"/>
                    <a:pt x="12421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1" name="Google Shape;5026;p81">
              <a:extLst>
                <a:ext uri="{FF2B5EF4-FFF2-40B4-BE49-F238E27FC236}">
                  <a16:creationId xmlns:a16="http://schemas.microsoft.com/office/drawing/2014/main" id="{131CED05-ABD4-C877-84B2-B4031B8C2E51}"/>
                </a:ext>
              </a:extLst>
            </p:cNvPr>
            <p:cNvSpPr/>
            <p:nvPr/>
          </p:nvSpPr>
          <p:spPr>
            <a:xfrm>
              <a:off x="6462325" y="1762100"/>
              <a:ext cx="183975" cy="195400"/>
            </a:xfrm>
            <a:custGeom>
              <a:avLst/>
              <a:gdLst/>
              <a:ahLst/>
              <a:cxnLst/>
              <a:rect l="l" t="t" r="r" b="b"/>
              <a:pathLst>
                <a:path w="7359" h="7816" extrusionOk="0">
                  <a:moveTo>
                    <a:pt x="3034" y="1"/>
                  </a:moveTo>
                  <a:cubicBezTo>
                    <a:pt x="1477" y="1"/>
                    <a:pt x="0" y="946"/>
                    <a:pt x="338" y="2812"/>
                  </a:cubicBezTo>
                  <a:cubicBezTo>
                    <a:pt x="691" y="4633"/>
                    <a:pt x="2941" y="7816"/>
                    <a:pt x="5152" y="7816"/>
                  </a:cubicBezTo>
                  <a:cubicBezTo>
                    <a:pt x="5413" y="7816"/>
                    <a:pt x="5673" y="7772"/>
                    <a:pt x="5930" y="7675"/>
                  </a:cubicBezTo>
                  <a:cubicBezTo>
                    <a:pt x="6599" y="7432"/>
                    <a:pt x="7055" y="6763"/>
                    <a:pt x="7207" y="6064"/>
                  </a:cubicBezTo>
                  <a:cubicBezTo>
                    <a:pt x="7359" y="5365"/>
                    <a:pt x="7237" y="4605"/>
                    <a:pt x="7055" y="3906"/>
                  </a:cubicBezTo>
                  <a:cubicBezTo>
                    <a:pt x="6751" y="2751"/>
                    <a:pt x="6234" y="1596"/>
                    <a:pt x="5322" y="806"/>
                  </a:cubicBezTo>
                  <a:cubicBezTo>
                    <a:pt x="4711" y="268"/>
                    <a:pt x="3861" y="1"/>
                    <a:pt x="3034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2" name="Google Shape;5027;p81">
              <a:extLst>
                <a:ext uri="{FF2B5EF4-FFF2-40B4-BE49-F238E27FC236}">
                  <a16:creationId xmlns:a16="http://schemas.microsoft.com/office/drawing/2014/main" id="{FA614C0D-CB2E-7154-AAF3-FC6E9529F3A2}"/>
                </a:ext>
              </a:extLst>
            </p:cNvPr>
            <p:cNvSpPr/>
            <p:nvPr/>
          </p:nvSpPr>
          <p:spPr>
            <a:xfrm>
              <a:off x="5632350" y="1908750"/>
              <a:ext cx="228225" cy="391450"/>
            </a:xfrm>
            <a:custGeom>
              <a:avLst/>
              <a:gdLst/>
              <a:ahLst/>
              <a:cxnLst/>
              <a:rect l="l" t="t" r="r" b="b"/>
              <a:pathLst>
                <a:path w="9129" h="15658" extrusionOk="0">
                  <a:moveTo>
                    <a:pt x="5238" y="0"/>
                  </a:moveTo>
                  <a:cubicBezTo>
                    <a:pt x="3550" y="0"/>
                    <a:pt x="1947" y="1832"/>
                    <a:pt x="1074" y="6703"/>
                  </a:cubicBezTo>
                  <a:cubicBezTo>
                    <a:pt x="0" y="12884"/>
                    <a:pt x="2030" y="15658"/>
                    <a:pt x="3089" y="15658"/>
                  </a:cubicBezTo>
                  <a:cubicBezTo>
                    <a:pt x="3139" y="15658"/>
                    <a:pt x="3187" y="15652"/>
                    <a:pt x="3232" y="15639"/>
                  </a:cubicBezTo>
                  <a:cubicBezTo>
                    <a:pt x="5876" y="14940"/>
                    <a:pt x="9129" y="1961"/>
                    <a:pt x="6880" y="533"/>
                  </a:cubicBezTo>
                  <a:cubicBezTo>
                    <a:pt x="6338" y="191"/>
                    <a:pt x="5784" y="0"/>
                    <a:pt x="5238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3" name="Google Shape;5028;p81">
              <a:extLst>
                <a:ext uri="{FF2B5EF4-FFF2-40B4-BE49-F238E27FC236}">
                  <a16:creationId xmlns:a16="http://schemas.microsoft.com/office/drawing/2014/main" id="{D55FD729-7A71-801F-0687-E6E12CA5345B}"/>
                </a:ext>
              </a:extLst>
            </p:cNvPr>
            <p:cNvSpPr/>
            <p:nvPr/>
          </p:nvSpPr>
          <p:spPr>
            <a:xfrm>
              <a:off x="6026225" y="2657625"/>
              <a:ext cx="186200" cy="244625"/>
            </a:xfrm>
            <a:custGeom>
              <a:avLst/>
              <a:gdLst/>
              <a:ahLst/>
              <a:cxnLst/>
              <a:rect l="l" t="t" r="r" b="b"/>
              <a:pathLst>
                <a:path w="7448" h="9785" extrusionOk="0">
                  <a:moveTo>
                    <a:pt x="5806" y="0"/>
                  </a:moveTo>
                  <a:lnTo>
                    <a:pt x="0" y="973"/>
                  </a:lnTo>
                  <a:lnTo>
                    <a:pt x="1611" y="8542"/>
                  </a:lnTo>
                  <a:cubicBezTo>
                    <a:pt x="1611" y="8542"/>
                    <a:pt x="1611" y="9785"/>
                    <a:pt x="3404" y="9785"/>
                  </a:cubicBezTo>
                  <a:cubicBezTo>
                    <a:pt x="3553" y="9785"/>
                    <a:pt x="3715" y="9776"/>
                    <a:pt x="3891" y="9757"/>
                  </a:cubicBezTo>
                  <a:cubicBezTo>
                    <a:pt x="6170" y="9514"/>
                    <a:pt x="7447" y="7569"/>
                    <a:pt x="7447" y="7569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4" name="Google Shape;5029;p81">
              <a:extLst>
                <a:ext uri="{FF2B5EF4-FFF2-40B4-BE49-F238E27FC236}">
                  <a16:creationId xmlns:a16="http://schemas.microsoft.com/office/drawing/2014/main" id="{DD44F531-A1DD-B52F-652B-8D58D6B10E33}"/>
                </a:ext>
              </a:extLst>
            </p:cNvPr>
            <p:cNvSpPr/>
            <p:nvPr/>
          </p:nvSpPr>
          <p:spPr>
            <a:xfrm>
              <a:off x="5667550" y="1767025"/>
              <a:ext cx="859450" cy="999300"/>
            </a:xfrm>
            <a:custGeom>
              <a:avLst/>
              <a:gdLst/>
              <a:ahLst/>
              <a:cxnLst/>
              <a:rect l="l" t="t" r="r" b="b"/>
              <a:pathLst>
                <a:path w="34378" h="39972" extrusionOk="0">
                  <a:moveTo>
                    <a:pt x="18010" y="1"/>
                  </a:moveTo>
                  <a:cubicBezTo>
                    <a:pt x="5817" y="1"/>
                    <a:pt x="1214" y="7355"/>
                    <a:pt x="183" y="21187"/>
                  </a:cubicBezTo>
                  <a:cubicBezTo>
                    <a:pt x="31" y="22798"/>
                    <a:pt x="0" y="24348"/>
                    <a:pt x="91" y="25867"/>
                  </a:cubicBezTo>
                  <a:cubicBezTo>
                    <a:pt x="122" y="26567"/>
                    <a:pt x="213" y="27235"/>
                    <a:pt x="304" y="27904"/>
                  </a:cubicBezTo>
                  <a:cubicBezTo>
                    <a:pt x="760" y="30974"/>
                    <a:pt x="1794" y="33679"/>
                    <a:pt x="3526" y="35746"/>
                  </a:cubicBezTo>
                  <a:cubicBezTo>
                    <a:pt x="3861" y="36141"/>
                    <a:pt x="4225" y="36506"/>
                    <a:pt x="4620" y="36840"/>
                  </a:cubicBezTo>
                  <a:cubicBezTo>
                    <a:pt x="6814" y="38812"/>
                    <a:pt x="9846" y="39972"/>
                    <a:pt x="13877" y="39972"/>
                  </a:cubicBezTo>
                  <a:cubicBezTo>
                    <a:pt x="14258" y="39972"/>
                    <a:pt x="14647" y="39962"/>
                    <a:pt x="15046" y="39941"/>
                  </a:cubicBezTo>
                  <a:cubicBezTo>
                    <a:pt x="15320" y="39941"/>
                    <a:pt x="15593" y="39910"/>
                    <a:pt x="15867" y="39910"/>
                  </a:cubicBezTo>
                  <a:cubicBezTo>
                    <a:pt x="15928" y="39880"/>
                    <a:pt x="16019" y="39880"/>
                    <a:pt x="16080" y="39880"/>
                  </a:cubicBezTo>
                  <a:cubicBezTo>
                    <a:pt x="20517" y="39454"/>
                    <a:pt x="23709" y="37965"/>
                    <a:pt x="26080" y="35776"/>
                  </a:cubicBezTo>
                  <a:cubicBezTo>
                    <a:pt x="27204" y="34713"/>
                    <a:pt x="28177" y="33466"/>
                    <a:pt x="28967" y="32129"/>
                  </a:cubicBezTo>
                  <a:cubicBezTo>
                    <a:pt x="31095" y="28542"/>
                    <a:pt x="32189" y="24074"/>
                    <a:pt x="33040" y="19576"/>
                  </a:cubicBezTo>
                  <a:cubicBezTo>
                    <a:pt x="33040" y="19484"/>
                    <a:pt x="33071" y="19363"/>
                    <a:pt x="33101" y="19272"/>
                  </a:cubicBezTo>
                  <a:cubicBezTo>
                    <a:pt x="34378" y="12433"/>
                    <a:pt x="31733" y="5806"/>
                    <a:pt x="26445" y="2402"/>
                  </a:cubicBezTo>
                  <a:cubicBezTo>
                    <a:pt x="24134" y="913"/>
                    <a:pt x="21308" y="31"/>
                    <a:pt x="18086" y="1"/>
                  </a:cubicBezTo>
                  <a:cubicBezTo>
                    <a:pt x="18061" y="1"/>
                    <a:pt x="18035" y="1"/>
                    <a:pt x="18010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5" name="Google Shape;5030;p81">
              <a:extLst>
                <a:ext uri="{FF2B5EF4-FFF2-40B4-BE49-F238E27FC236}">
                  <a16:creationId xmlns:a16="http://schemas.microsoft.com/office/drawing/2014/main" id="{C55EECCF-5644-0530-F6E2-9140254E894D}"/>
                </a:ext>
              </a:extLst>
            </p:cNvPr>
            <p:cNvSpPr/>
            <p:nvPr/>
          </p:nvSpPr>
          <p:spPr>
            <a:xfrm>
              <a:off x="5617400" y="1706475"/>
              <a:ext cx="694550" cy="460675"/>
            </a:xfrm>
            <a:custGeom>
              <a:avLst/>
              <a:gdLst/>
              <a:ahLst/>
              <a:cxnLst/>
              <a:rect l="l" t="t" r="r" b="b"/>
              <a:pathLst>
                <a:path w="27782" h="18427" extrusionOk="0">
                  <a:moveTo>
                    <a:pt x="18081" y="0"/>
                  </a:moveTo>
                  <a:cubicBezTo>
                    <a:pt x="14709" y="0"/>
                    <a:pt x="10381" y="1767"/>
                    <a:pt x="6019" y="5341"/>
                  </a:cubicBezTo>
                  <a:cubicBezTo>
                    <a:pt x="304" y="10022"/>
                    <a:pt x="0" y="15007"/>
                    <a:pt x="2097" y="16162"/>
                  </a:cubicBezTo>
                  <a:cubicBezTo>
                    <a:pt x="2309" y="16277"/>
                    <a:pt x="2538" y="16328"/>
                    <a:pt x="2778" y="16328"/>
                  </a:cubicBezTo>
                  <a:cubicBezTo>
                    <a:pt x="4955" y="16328"/>
                    <a:pt x="8085" y="12089"/>
                    <a:pt x="8085" y="12089"/>
                  </a:cubicBezTo>
                  <a:lnTo>
                    <a:pt x="8085" y="12089"/>
                  </a:lnTo>
                  <a:cubicBezTo>
                    <a:pt x="8085" y="12090"/>
                    <a:pt x="5077" y="17833"/>
                    <a:pt x="9484" y="18381"/>
                  </a:cubicBezTo>
                  <a:cubicBezTo>
                    <a:pt x="9736" y="18412"/>
                    <a:pt x="9976" y="18427"/>
                    <a:pt x="10205" y="18427"/>
                  </a:cubicBezTo>
                  <a:cubicBezTo>
                    <a:pt x="13935" y="18427"/>
                    <a:pt x="14529" y="14460"/>
                    <a:pt x="14529" y="14460"/>
                  </a:cubicBezTo>
                  <a:lnTo>
                    <a:pt x="14529" y="14460"/>
                  </a:lnTo>
                  <a:cubicBezTo>
                    <a:pt x="14529" y="14460"/>
                    <a:pt x="14472" y="17231"/>
                    <a:pt x="16467" y="17231"/>
                  </a:cubicBezTo>
                  <a:cubicBezTo>
                    <a:pt x="16519" y="17231"/>
                    <a:pt x="16572" y="17229"/>
                    <a:pt x="16627" y="17225"/>
                  </a:cubicBezTo>
                  <a:cubicBezTo>
                    <a:pt x="18169" y="17095"/>
                    <a:pt x="18687" y="14745"/>
                    <a:pt x="18856" y="13415"/>
                  </a:cubicBezTo>
                  <a:lnTo>
                    <a:pt x="18856" y="13415"/>
                  </a:lnTo>
                  <a:cubicBezTo>
                    <a:pt x="18875" y="14352"/>
                    <a:pt x="19234" y="15686"/>
                    <a:pt x="21125" y="15706"/>
                  </a:cubicBezTo>
                  <a:cubicBezTo>
                    <a:pt x="24043" y="15706"/>
                    <a:pt x="27782" y="3274"/>
                    <a:pt x="20912" y="508"/>
                  </a:cubicBezTo>
                  <a:cubicBezTo>
                    <a:pt x="20078" y="170"/>
                    <a:pt x="19125" y="0"/>
                    <a:pt x="18081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6" name="Google Shape;5031;p81">
              <a:extLst>
                <a:ext uri="{FF2B5EF4-FFF2-40B4-BE49-F238E27FC236}">
                  <a16:creationId xmlns:a16="http://schemas.microsoft.com/office/drawing/2014/main" id="{7BEB375E-BCF9-7A8B-F34A-0BBD5FED32B1}"/>
                </a:ext>
              </a:extLst>
            </p:cNvPr>
            <p:cNvSpPr/>
            <p:nvPr/>
          </p:nvSpPr>
          <p:spPr>
            <a:xfrm>
              <a:off x="5803375" y="2494675"/>
              <a:ext cx="212975" cy="99475"/>
            </a:xfrm>
            <a:custGeom>
              <a:avLst/>
              <a:gdLst/>
              <a:ahLst/>
              <a:cxnLst/>
              <a:rect l="l" t="t" r="r" b="b"/>
              <a:pathLst>
                <a:path w="8519" h="3979" extrusionOk="0">
                  <a:moveTo>
                    <a:pt x="6515" y="1"/>
                  </a:moveTo>
                  <a:cubicBezTo>
                    <a:pt x="5564" y="1"/>
                    <a:pt x="4847" y="1108"/>
                    <a:pt x="3686" y="1108"/>
                  </a:cubicBezTo>
                  <a:cubicBezTo>
                    <a:pt x="3647" y="1109"/>
                    <a:pt x="3609" y="1109"/>
                    <a:pt x="3572" y="1109"/>
                  </a:cubicBezTo>
                  <a:cubicBezTo>
                    <a:pt x="2486" y="1109"/>
                    <a:pt x="1862" y="844"/>
                    <a:pt x="1382" y="844"/>
                  </a:cubicBezTo>
                  <a:cubicBezTo>
                    <a:pt x="1110" y="844"/>
                    <a:pt x="884" y="930"/>
                    <a:pt x="646" y="1199"/>
                  </a:cubicBezTo>
                  <a:cubicBezTo>
                    <a:pt x="0" y="1901"/>
                    <a:pt x="470" y="3979"/>
                    <a:pt x="3303" y="3979"/>
                  </a:cubicBezTo>
                  <a:cubicBezTo>
                    <a:pt x="3536" y="3979"/>
                    <a:pt x="3785" y="3965"/>
                    <a:pt x="4051" y="3935"/>
                  </a:cubicBezTo>
                  <a:cubicBezTo>
                    <a:pt x="7637" y="3509"/>
                    <a:pt x="8519" y="1169"/>
                    <a:pt x="7394" y="318"/>
                  </a:cubicBezTo>
                  <a:cubicBezTo>
                    <a:pt x="7072" y="90"/>
                    <a:pt x="6784" y="1"/>
                    <a:pt x="6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7" name="Google Shape;5032;p81">
              <a:extLst>
                <a:ext uri="{FF2B5EF4-FFF2-40B4-BE49-F238E27FC236}">
                  <a16:creationId xmlns:a16="http://schemas.microsoft.com/office/drawing/2014/main" id="{060B76F7-159C-6E1C-0D88-B73150599727}"/>
                </a:ext>
              </a:extLst>
            </p:cNvPr>
            <p:cNvSpPr/>
            <p:nvPr/>
          </p:nvSpPr>
          <p:spPr>
            <a:xfrm>
              <a:off x="6029250" y="2363375"/>
              <a:ext cx="124575" cy="64150"/>
            </a:xfrm>
            <a:custGeom>
              <a:avLst/>
              <a:gdLst/>
              <a:ahLst/>
              <a:cxnLst/>
              <a:rect l="l" t="t" r="r" b="b"/>
              <a:pathLst>
                <a:path w="4983" h="2566" extrusionOk="0">
                  <a:moveTo>
                    <a:pt x="1413" y="0"/>
                  </a:moveTo>
                  <a:cubicBezTo>
                    <a:pt x="1241" y="0"/>
                    <a:pt x="1073" y="21"/>
                    <a:pt x="913" y="68"/>
                  </a:cubicBezTo>
                  <a:cubicBezTo>
                    <a:pt x="396" y="220"/>
                    <a:pt x="1" y="646"/>
                    <a:pt x="122" y="1223"/>
                  </a:cubicBezTo>
                  <a:cubicBezTo>
                    <a:pt x="135" y="1289"/>
                    <a:pt x="194" y="1321"/>
                    <a:pt x="256" y="1321"/>
                  </a:cubicBezTo>
                  <a:cubicBezTo>
                    <a:pt x="338" y="1321"/>
                    <a:pt x="426" y="1266"/>
                    <a:pt x="426" y="1162"/>
                  </a:cubicBezTo>
                  <a:cubicBezTo>
                    <a:pt x="454" y="694"/>
                    <a:pt x="956" y="550"/>
                    <a:pt x="1367" y="550"/>
                  </a:cubicBezTo>
                  <a:cubicBezTo>
                    <a:pt x="1409" y="550"/>
                    <a:pt x="1450" y="552"/>
                    <a:pt x="1490" y="555"/>
                  </a:cubicBezTo>
                  <a:cubicBezTo>
                    <a:pt x="1916" y="585"/>
                    <a:pt x="2341" y="737"/>
                    <a:pt x="2706" y="950"/>
                  </a:cubicBezTo>
                  <a:cubicBezTo>
                    <a:pt x="3071" y="1162"/>
                    <a:pt x="3435" y="1436"/>
                    <a:pt x="3739" y="1740"/>
                  </a:cubicBezTo>
                  <a:cubicBezTo>
                    <a:pt x="4043" y="2013"/>
                    <a:pt x="4378" y="2439"/>
                    <a:pt x="4773" y="2561"/>
                  </a:cubicBezTo>
                  <a:cubicBezTo>
                    <a:pt x="4786" y="2564"/>
                    <a:pt x="4798" y="2565"/>
                    <a:pt x="4811" y="2565"/>
                  </a:cubicBezTo>
                  <a:cubicBezTo>
                    <a:pt x="4912" y="2565"/>
                    <a:pt x="4982" y="2460"/>
                    <a:pt x="4955" y="2378"/>
                  </a:cubicBezTo>
                  <a:cubicBezTo>
                    <a:pt x="4894" y="2105"/>
                    <a:pt x="4682" y="1892"/>
                    <a:pt x="4499" y="1679"/>
                  </a:cubicBezTo>
                  <a:cubicBezTo>
                    <a:pt x="4317" y="1497"/>
                    <a:pt x="4134" y="1314"/>
                    <a:pt x="3922" y="1132"/>
                  </a:cubicBezTo>
                  <a:cubicBezTo>
                    <a:pt x="3496" y="767"/>
                    <a:pt x="3040" y="463"/>
                    <a:pt x="2524" y="251"/>
                  </a:cubicBezTo>
                  <a:cubicBezTo>
                    <a:pt x="2188" y="104"/>
                    <a:pt x="1794" y="0"/>
                    <a:pt x="1413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8" name="Google Shape;5033;p81">
              <a:extLst>
                <a:ext uri="{FF2B5EF4-FFF2-40B4-BE49-F238E27FC236}">
                  <a16:creationId xmlns:a16="http://schemas.microsoft.com/office/drawing/2014/main" id="{1E005020-188C-04AC-EF3C-0D85632CACDB}"/>
                </a:ext>
              </a:extLst>
            </p:cNvPr>
            <p:cNvSpPr/>
            <p:nvPr/>
          </p:nvSpPr>
          <p:spPr>
            <a:xfrm>
              <a:off x="5710100" y="2331800"/>
              <a:ext cx="94250" cy="68000"/>
            </a:xfrm>
            <a:custGeom>
              <a:avLst/>
              <a:gdLst/>
              <a:ahLst/>
              <a:cxnLst/>
              <a:rect l="l" t="t" r="r" b="b"/>
              <a:pathLst>
                <a:path w="3770" h="2720" extrusionOk="0">
                  <a:moveTo>
                    <a:pt x="1125" y="1"/>
                  </a:moveTo>
                  <a:cubicBezTo>
                    <a:pt x="956" y="1"/>
                    <a:pt x="791" y="34"/>
                    <a:pt x="639" y="115"/>
                  </a:cubicBezTo>
                  <a:cubicBezTo>
                    <a:pt x="244" y="328"/>
                    <a:pt x="0" y="784"/>
                    <a:pt x="152" y="1210"/>
                  </a:cubicBezTo>
                  <a:cubicBezTo>
                    <a:pt x="178" y="1286"/>
                    <a:pt x="241" y="1320"/>
                    <a:pt x="303" y="1320"/>
                  </a:cubicBezTo>
                  <a:cubicBezTo>
                    <a:pt x="389" y="1320"/>
                    <a:pt x="474" y="1255"/>
                    <a:pt x="456" y="1149"/>
                  </a:cubicBezTo>
                  <a:cubicBezTo>
                    <a:pt x="396" y="814"/>
                    <a:pt x="730" y="510"/>
                    <a:pt x="1034" y="480"/>
                  </a:cubicBezTo>
                  <a:cubicBezTo>
                    <a:pt x="1059" y="478"/>
                    <a:pt x="1085" y="477"/>
                    <a:pt x="1110" y="477"/>
                  </a:cubicBezTo>
                  <a:cubicBezTo>
                    <a:pt x="1480" y="477"/>
                    <a:pt x="1844" y="678"/>
                    <a:pt x="2128" y="906"/>
                  </a:cubicBezTo>
                  <a:cubicBezTo>
                    <a:pt x="2402" y="1149"/>
                    <a:pt x="2645" y="1422"/>
                    <a:pt x="2858" y="1726"/>
                  </a:cubicBezTo>
                  <a:cubicBezTo>
                    <a:pt x="2979" y="1878"/>
                    <a:pt x="3070" y="2030"/>
                    <a:pt x="3131" y="2213"/>
                  </a:cubicBezTo>
                  <a:cubicBezTo>
                    <a:pt x="3222" y="2395"/>
                    <a:pt x="3314" y="2547"/>
                    <a:pt x="3466" y="2699"/>
                  </a:cubicBezTo>
                  <a:cubicBezTo>
                    <a:pt x="3487" y="2713"/>
                    <a:pt x="3510" y="2719"/>
                    <a:pt x="3533" y="2719"/>
                  </a:cubicBezTo>
                  <a:cubicBezTo>
                    <a:pt x="3608" y="2719"/>
                    <a:pt x="3685" y="2654"/>
                    <a:pt x="3709" y="2608"/>
                  </a:cubicBezTo>
                  <a:cubicBezTo>
                    <a:pt x="3770" y="2334"/>
                    <a:pt x="3678" y="2121"/>
                    <a:pt x="3557" y="1909"/>
                  </a:cubicBezTo>
                  <a:cubicBezTo>
                    <a:pt x="3466" y="1696"/>
                    <a:pt x="3344" y="1483"/>
                    <a:pt x="3192" y="1301"/>
                  </a:cubicBezTo>
                  <a:cubicBezTo>
                    <a:pt x="2888" y="906"/>
                    <a:pt x="2523" y="541"/>
                    <a:pt x="2098" y="298"/>
                  </a:cubicBezTo>
                  <a:cubicBezTo>
                    <a:pt x="1814" y="136"/>
                    <a:pt x="1463" y="1"/>
                    <a:pt x="1125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9" name="Google Shape;5034;p81">
              <a:extLst>
                <a:ext uri="{FF2B5EF4-FFF2-40B4-BE49-F238E27FC236}">
                  <a16:creationId xmlns:a16="http://schemas.microsoft.com/office/drawing/2014/main" id="{FF31E7B0-E8AD-2246-286D-915BEB8CD21A}"/>
                </a:ext>
              </a:extLst>
            </p:cNvPr>
            <p:cNvSpPr/>
            <p:nvPr/>
          </p:nvSpPr>
          <p:spPr>
            <a:xfrm>
              <a:off x="5783050" y="2281825"/>
              <a:ext cx="89700" cy="201125"/>
            </a:xfrm>
            <a:custGeom>
              <a:avLst/>
              <a:gdLst/>
              <a:ahLst/>
              <a:cxnLst/>
              <a:rect l="l" t="t" r="r" b="b"/>
              <a:pathLst>
                <a:path w="3588" h="8045" extrusionOk="0">
                  <a:moveTo>
                    <a:pt x="3349" y="0"/>
                  </a:moveTo>
                  <a:cubicBezTo>
                    <a:pt x="3299" y="0"/>
                    <a:pt x="3249" y="25"/>
                    <a:pt x="3222" y="78"/>
                  </a:cubicBezTo>
                  <a:cubicBezTo>
                    <a:pt x="3101" y="382"/>
                    <a:pt x="3070" y="716"/>
                    <a:pt x="3040" y="1051"/>
                  </a:cubicBezTo>
                  <a:cubicBezTo>
                    <a:pt x="2979" y="1415"/>
                    <a:pt x="2949" y="1750"/>
                    <a:pt x="2888" y="2084"/>
                  </a:cubicBezTo>
                  <a:cubicBezTo>
                    <a:pt x="2766" y="2753"/>
                    <a:pt x="2614" y="3421"/>
                    <a:pt x="2371" y="4060"/>
                  </a:cubicBezTo>
                  <a:cubicBezTo>
                    <a:pt x="1946" y="5124"/>
                    <a:pt x="1186" y="6096"/>
                    <a:pt x="122" y="6643"/>
                  </a:cubicBezTo>
                  <a:cubicBezTo>
                    <a:pt x="31" y="6674"/>
                    <a:pt x="0" y="6826"/>
                    <a:pt x="61" y="6917"/>
                  </a:cubicBezTo>
                  <a:cubicBezTo>
                    <a:pt x="396" y="7494"/>
                    <a:pt x="912" y="7920"/>
                    <a:pt x="1551" y="8041"/>
                  </a:cubicBezTo>
                  <a:cubicBezTo>
                    <a:pt x="1561" y="8043"/>
                    <a:pt x="1570" y="8044"/>
                    <a:pt x="1580" y="8044"/>
                  </a:cubicBezTo>
                  <a:cubicBezTo>
                    <a:pt x="1717" y="8044"/>
                    <a:pt x="1814" y="7853"/>
                    <a:pt x="1672" y="7768"/>
                  </a:cubicBezTo>
                  <a:cubicBezTo>
                    <a:pt x="1216" y="7586"/>
                    <a:pt x="821" y="7282"/>
                    <a:pt x="548" y="6886"/>
                  </a:cubicBezTo>
                  <a:cubicBezTo>
                    <a:pt x="1551" y="6339"/>
                    <a:pt x="2280" y="5367"/>
                    <a:pt x="2736" y="4333"/>
                  </a:cubicBezTo>
                  <a:cubicBezTo>
                    <a:pt x="3010" y="3665"/>
                    <a:pt x="3192" y="2965"/>
                    <a:pt x="3314" y="2266"/>
                  </a:cubicBezTo>
                  <a:cubicBezTo>
                    <a:pt x="3405" y="1902"/>
                    <a:pt x="3435" y="1537"/>
                    <a:pt x="3496" y="1172"/>
                  </a:cubicBezTo>
                  <a:cubicBezTo>
                    <a:pt x="3526" y="838"/>
                    <a:pt x="3587" y="443"/>
                    <a:pt x="3496" y="108"/>
                  </a:cubicBezTo>
                  <a:cubicBezTo>
                    <a:pt x="3479" y="40"/>
                    <a:pt x="3414" y="0"/>
                    <a:pt x="334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664" name="Google Shape;5035;p81">
              <a:extLst>
                <a:ext uri="{FF2B5EF4-FFF2-40B4-BE49-F238E27FC236}">
                  <a16:creationId xmlns:a16="http://schemas.microsoft.com/office/drawing/2014/main" id="{110E1510-1BDC-311B-0CCC-028CD179694A}"/>
                </a:ext>
              </a:extLst>
            </p:cNvPr>
            <p:cNvSpPr/>
            <p:nvPr/>
          </p:nvSpPr>
          <p:spPr>
            <a:xfrm>
              <a:off x="5996575" y="2198375"/>
              <a:ext cx="179375" cy="74925"/>
            </a:xfrm>
            <a:custGeom>
              <a:avLst/>
              <a:gdLst/>
              <a:ahLst/>
              <a:cxnLst/>
              <a:rect l="l" t="t" r="r" b="b"/>
              <a:pathLst>
                <a:path w="7175" h="2997" extrusionOk="0">
                  <a:moveTo>
                    <a:pt x="2503" y="1"/>
                  </a:moveTo>
                  <a:cubicBezTo>
                    <a:pt x="2101" y="1"/>
                    <a:pt x="1700" y="44"/>
                    <a:pt x="1308" y="133"/>
                  </a:cubicBezTo>
                  <a:cubicBezTo>
                    <a:pt x="1004" y="194"/>
                    <a:pt x="274" y="376"/>
                    <a:pt x="153" y="771"/>
                  </a:cubicBezTo>
                  <a:cubicBezTo>
                    <a:pt x="1" y="1349"/>
                    <a:pt x="882" y="1410"/>
                    <a:pt x="1247" y="1410"/>
                  </a:cubicBezTo>
                  <a:cubicBezTo>
                    <a:pt x="1771" y="1377"/>
                    <a:pt x="2296" y="1318"/>
                    <a:pt x="2816" y="1318"/>
                  </a:cubicBezTo>
                  <a:cubicBezTo>
                    <a:pt x="3260" y="1318"/>
                    <a:pt x="3700" y="1361"/>
                    <a:pt x="4134" y="1501"/>
                  </a:cubicBezTo>
                  <a:cubicBezTo>
                    <a:pt x="4834" y="1744"/>
                    <a:pt x="6049" y="2170"/>
                    <a:pt x="6566" y="2717"/>
                  </a:cubicBezTo>
                  <a:cubicBezTo>
                    <a:pt x="6628" y="2800"/>
                    <a:pt x="6804" y="2996"/>
                    <a:pt x="6929" y="2996"/>
                  </a:cubicBezTo>
                  <a:cubicBezTo>
                    <a:pt x="6986" y="2996"/>
                    <a:pt x="7033" y="2954"/>
                    <a:pt x="7052" y="2838"/>
                  </a:cubicBezTo>
                  <a:cubicBezTo>
                    <a:pt x="7174" y="2291"/>
                    <a:pt x="6293" y="1531"/>
                    <a:pt x="5958" y="1227"/>
                  </a:cubicBezTo>
                  <a:cubicBezTo>
                    <a:pt x="4993" y="423"/>
                    <a:pt x="3749" y="1"/>
                    <a:pt x="2503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665" name="Google Shape;5036;p81">
              <a:extLst>
                <a:ext uri="{FF2B5EF4-FFF2-40B4-BE49-F238E27FC236}">
                  <a16:creationId xmlns:a16="http://schemas.microsoft.com/office/drawing/2014/main" id="{283207B8-3917-E323-E2E1-324AF2A36BBB}"/>
                </a:ext>
              </a:extLst>
            </p:cNvPr>
            <p:cNvSpPr/>
            <p:nvPr/>
          </p:nvSpPr>
          <p:spPr>
            <a:xfrm>
              <a:off x="5694150" y="2188750"/>
              <a:ext cx="145150" cy="53475"/>
            </a:xfrm>
            <a:custGeom>
              <a:avLst/>
              <a:gdLst/>
              <a:ahLst/>
              <a:cxnLst/>
              <a:rect l="l" t="t" r="r" b="b"/>
              <a:pathLst>
                <a:path w="5806" h="2139" extrusionOk="0">
                  <a:moveTo>
                    <a:pt x="3417" y="0"/>
                  </a:moveTo>
                  <a:cubicBezTo>
                    <a:pt x="2668" y="0"/>
                    <a:pt x="1903" y="223"/>
                    <a:pt x="1216" y="670"/>
                  </a:cubicBezTo>
                  <a:cubicBezTo>
                    <a:pt x="882" y="883"/>
                    <a:pt x="31" y="1430"/>
                    <a:pt x="0" y="1977"/>
                  </a:cubicBezTo>
                  <a:cubicBezTo>
                    <a:pt x="0" y="2097"/>
                    <a:pt x="43" y="2139"/>
                    <a:pt x="102" y="2139"/>
                  </a:cubicBezTo>
                  <a:cubicBezTo>
                    <a:pt x="209" y="2139"/>
                    <a:pt x="367" y="2005"/>
                    <a:pt x="426" y="1947"/>
                  </a:cubicBezTo>
                  <a:cubicBezTo>
                    <a:pt x="942" y="1521"/>
                    <a:pt x="1976" y="1308"/>
                    <a:pt x="2584" y="1217"/>
                  </a:cubicBezTo>
                  <a:cubicBezTo>
                    <a:pt x="2732" y="1189"/>
                    <a:pt x="2877" y="1176"/>
                    <a:pt x="3020" y="1176"/>
                  </a:cubicBezTo>
                  <a:cubicBezTo>
                    <a:pt x="3639" y="1176"/>
                    <a:pt x="4216" y="1409"/>
                    <a:pt x="4833" y="1582"/>
                  </a:cubicBezTo>
                  <a:cubicBezTo>
                    <a:pt x="4927" y="1603"/>
                    <a:pt x="5070" y="1627"/>
                    <a:pt x="5217" y="1627"/>
                  </a:cubicBezTo>
                  <a:cubicBezTo>
                    <a:pt x="5503" y="1627"/>
                    <a:pt x="5806" y="1537"/>
                    <a:pt x="5806" y="1156"/>
                  </a:cubicBezTo>
                  <a:cubicBezTo>
                    <a:pt x="5806" y="792"/>
                    <a:pt x="5289" y="488"/>
                    <a:pt x="5076" y="397"/>
                  </a:cubicBezTo>
                  <a:cubicBezTo>
                    <a:pt x="4561" y="132"/>
                    <a:pt x="3994" y="0"/>
                    <a:pt x="3417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666" name="Google Shape;5037;p81">
              <a:extLst>
                <a:ext uri="{FF2B5EF4-FFF2-40B4-BE49-F238E27FC236}">
                  <a16:creationId xmlns:a16="http://schemas.microsoft.com/office/drawing/2014/main" id="{9934F451-C944-E367-0122-EBB3B0256219}"/>
                </a:ext>
              </a:extLst>
            </p:cNvPr>
            <p:cNvSpPr/>
            <p:nvPr/>
          </p:nvSpPr>
          <p:spPr>
            <a:xfrm>
              <a:off x="6036850" y="1731000"/>
              <a:ext cx="633025" cy="734525"/>
            </a:xfrm>
            <a:custGeom>
              <a:avLst/>
              <a:gdLst/>
              <a:ahLst/>
              <a:cxnLst/>
              <a:rect l="l" t="t" r="r" b="b"/>
              <a:pathLst>
                <a:path w="25321" h="29381" extrusionOk="0">
                  <a:moveTo>
                    <a:pt x="7994" y="0"/>
                  </a:moveTo>
                  <a:cubicBezTo>
                    <a:pt x="3745" y="0"/>
                    <a:pt x="17" y="983"/>
                    <a:pt x="1" y="2962"/>
                  </a:cubicBezTo>
                  <a:cubicBezTo>
                    <a:pt x="1" y="4512"/>
                    <a:pt x="3587" y="3630"/>
                    <a:pt x="5989" y="5880"/>
                  </a:cubicBezTo>
                  <a:cubicBezTo>
                    <a:pt x="7326" y="7126"/>
                    <a:pt x="8116" y="10226"/>
                    <a:pt x="8177" y="13053"/>
                  </a:cubicBezTo>
                  <a:cubicBezTo>
                    <a:pt x="7843" y="18919"/>
                    <a:pt x="10852" y="21533"/>
                    <a:pt x="12128" y="22293"/>
                  </a:cubicBezTo>
                  <a:cubicBezTo>
                    <a:pt x="12098" y="22628"/>
                    <a:pt x="12068" y="22932"/>
                    <a:pt x="12068" y="23205"/>
                  </a:cubicBezTo>
                  <a:cubicBezTo>
                    <a:pt x="10031" y="25850"/>
                    <a:pt x="10396" y="27825"/>
                    <a:pt x="11642" y="27916"/>
                  </a:cubicBezTo>
                  <a:cubicBezTo>
                    <a:pt x="11662" y="27918"/>
                    <a:pt x="11682" y="27918"/>
                    <a:pt x="11702" y="27918"/>
                  </a:cubicBezTo>
                  <a:cubicBezTo>
                    <a:pt x="12182" y="27918"/>
                    <a:pt x="12470" y="27564"/>
                    <a:pt x="12645" y="27126"/>
                  </a:cubicBezTo>
                  <a:cubicBezTo>
                    <a:pt x="12673" y="28414"/>
                    <a:pt x="13194" y="29381"/>
                    <a:pt x="14098" y="29381"/>
                  </a:cubicBezTo>
                  <a:cubicBezTo>
                    <a:pt x="14197" y="29381"/>
                    <a:pt x="14300" y="29369"/>
                    <a:pt x="14408" y="29345"/>
                  </a:cubicBezTo>
                  <a:cubicBezTo>
                    <a:pt x="15958" y="29011"/>
                    <a:pt x="15107" y="28433"/>
                    <a:pt x="15350" y="26397"/>
                  </a:cubicBezTo>
                  <a:cubicBezTo>
                    <a:pt x="15411" y="25971"/>
                    <a:pt x="15502" y="25606"/>
                    <a:pt x="15624" y="25333"/>
                  </a:cubicBezTo>
                  <a:cubicBezTo>
                    <a:pt x="17448" y="24512"/>
                    <a:pt x="22129" y="21959"/>
                    <a:pt x="23041" y="19254"/>
                  </a:cubicBezTo>
                  <a:cubicBezTo>
                    <a:pt x="25320" y="12536"/>
                    <a:pt x="24104" y="6092"/>
                    <a:pt x="18329" y="2323"/>
                  </a:cubicBezTo>
                  <a:cubicBezTo>
                    <a:pt x="15968" y="778"/>
                    <a:pt x="11775" y="0"/>
                    <a:pt x="7994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667" name="Google Shape;5038;p81">
              <a:extLst>
                <a:ext uri="{FF2B5EF4-FFF2-40B4-BE49-F238E27FC236}">
                  <a16:creationId xmlns:a16="http://schemas.microsoft.com/office/drawing/2014/main" id="{45DAE125-B94E-0BA4-B2F5-71E7F3C1185D}"/>
                </a:ext>
              </a:extLst>
            </p:cNvPr>
            <p:cNvSpPr/>
            <p:nvPr/>
          </p:nvSpPr>
          <p:spPr>
            <a:xfrm>
              <a:off x="6577525" y="1957400"/>
              <a:ext cx="74875" cy="318375"/>
            </a:xfrm>
            <a:custGeom>
              <a:avLst/>
              <a:gdLst/>
              <a:ahLst/>
              <a:cxnLst/>
              <a:rect l="l" t="t" r="r" b="b"/>
              <a:pathLst>
                <a:path w="2995" h="12735" extrusionOk="0">
                  <a:moveTo>
                    <a:pt x="1830" y="0"/>
                  </a:moveTo>
                  <a:cubicBezTo>
                    <a:pt x="1787" y="0"/>
                    <a:pt x="1748" y="47"/>
                    <a:pt x="1748" y="106"/>
                  </a:cubicBezTo>
                  <a:cubicBezTo>
                    <a:pt x="1900" y="927"/>
                    <a:pt x="2082" y="1748"/>
                    <a:pt x="2173" y="2599"/>
                  </a:cubicBezTo>
                  <a:cubicBezTo>
                    <a:pt x="2265" y="3419"/>
                    <a:pt x="2295" y="4271"/>
                    <a:pt x="2265" y="5122"/>
                  </a:cubicBezTo>
                  <a:cubicBezTo>
                    <a:pt x="2204" y="6793"/>
                    <a:pt x="1870" y="8496"/>
                    <a:pt x="1262" y="10046"/>
                  </a:cubicBezTo>
                  <a:cubicBezTo>
                    <a:pt x="927" y="10897"/>
                    <a:pt x="502" y="11748"/>
                    <a:pt x="46" y="12538"/>
                  </a:cubicBezTo>
                  <a:cubicBezTo>
                    <a:pt x="1" y="12628"/>
                    <a:pt x="72" y="12735"/>
                    <a:pt x="150" y="12735"/>
                  </a:cubicBezTo>
                  <a:cubicBezTo>
                    <a:pt x="177" y="12735"/>
                    <a:pt x="204" y="12722"/>
                    <a:pt x="228" y="12690"/>
                  </a:cubicBezTo>
                  <a:cubicBezTo>
                    <a:pt x="2204" y="10015"/>
                    <a:pt x="2994" y="6246"/>
                    <a:pt x="2599" y="2842"/>
                  </a:cubicBezTo>
                  <a:cubicBezTo>
                    <a:pt x="2477" y="1900"/>
                    <a:pt x="2295" y="927"/>
                    <a:pt x="1900" y="46"/>
                  </a:cubicBezTo>
                  <a:cubicBezTo>
                    <a:pt x="1879" y="14"/>
                    <a:pt x="1854" y="0"/>
                    <a:pt x="183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668" name="Google Shape;5039;p81">
              <a:extLst>
                <a:ext uri="{FF2B5EF4-FFF2-40B4-BE49-F238E27FC236}">
                  <a16:creationId xmlns:a16="http://schemas.microsoft.com/office/drawing/2014/main" id="{3CA5B96E-7704-0D46-F35E-84E0B17D3833}"/>
                </a:ext>
              </a:extLst>
            </p:cNvPr>
            <p:cNvSpPr/>
            <p:nvPr/>
          </p:nvSpPr>
          <p:spPr>
            <a:xfrm>
              <a:off x="6407675" y="2263300"/>
              <a:ext cx="220400" cy="242225"/>
            </a:xfrm>
            <a:custGeom>
              <a:avLst/>
              <a:gdLst/>
              <a:ahLst/>
              <a:cxnLst/>
              <a:rect l="l" t="t" r="r" b="b"/>
              <a:pathLst>
                <a:path w="8816" h="9689" extrusionOk="0">
                  <a:moveTo>
                    <a:pt x="5004" y="1"/>
                  </a:moveTo>
                  <a:cubicBezTo>
                    <a:pt x="3512" y="1"/>
                    <a:pt x="1861" y="1008"/>
                    <a:pt x="1034" y="2643"/>
                  </a:cubicBezTo>
                  <a:cubicBezTo>
                    <a:pt x="1" y="4649"/>
                    <a:pt x="1" y="7050"/>
                    <a:pt x="426" y="8235"/>
                  </a:cubicBezTo>
                  <a:cubicBezTo>
                    <a:pt x="738" y="9133"/>
                    <a:pt x="1756" y="9689"/>
                    <a:pt x="2949" y="9689"/>
                  </a:cubicBezTo>
                  <a:cubicBezTo>
                    <a:pt x="3734" y="9689"/>
                    <a:pt x="4596" y="9447"/>
                    <a:pt x="5381" y="8904"/>
                  </a:cubicBezTo>
                  <a:cubicBezTo>
                    <a:pt x="7387" y="7567"/>
                    <a:pt x="8815" y="3463"/>
                    <a:pt x="7356" y="1244"/>
                  </a:cubicBezTo>
                  <a:cubicBezTo>
                    <a:pt x="6788" y="385"/>
                    <a:pt x="5926" y="1"/>
                    <a:pt x="5004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669" name="Google Shape;5040;p81">
              <a:extLst>
                <a:ext uri="{FF2B5EF4-FFF2-40B4-BE49-F238E27FC236}">
                  <a16:creationId xmlns:a16="http://schemas.microsoft.com/office/drawing/2014/main" id="{AAA01CB2-EBB9-F9C9-D738-A1672FB8CF41}"/>
                </a:ext>
              </a:extLst>
            </p:cNvPr>
            <p:cNvSpPr/>
            <p:nvPr/>
          </p:nvSpPr>
          <p:spPr>
            <a:xfrm>
              <a:off x="6464675" y="2325625"/>
              <a:ext cx="95000" cy="109700"/>
            </a:xfrm>
            <a:custGeom>
              <a:avLst/>
              <a:gdLst/>
              <a:ahLst/>
              <a:cxnLst/>
              <a:rect l="l" t="t" r="r" b="b"/>
              <a:pathLst>
                <a:path w="3800" h="4388" extrusionOk="0">
                  <a:moveTo>
                    <a:pt x="3428" y="0"/>
                  </a:moveTo>
                  <a:cubicBezTo>
                    <a:pt x="3032" y="0"/>
                    <a:pt x="2613" y="244"/>
                    <a:pt x="2280" y="423"/>
                  </a:cubicBezTo>
                  <a:cubicBezTo>
                    <a:pt x="1855" y="697"/>
                    <a:pt x="1429" y="1031"/>
                    <a:pt x="1125" y="1396"/>
                  </a:cubicBezTo>
                  <a:cubicBezTo>
                    <a:pt x="456" y="2186"/>
                    <a:pt x="0" y="3189"/>
                    <a:pt x="31" y="4223"/>
                  </a:cubicBezTo>
                  <a:cubicBezTo>
                    <a:pt x="31" y="4324"/>
                    <a:pt x="125" y="4388"/>
                    <a:pt x="214" y="4388"/>
                  </a:cubicBezTo>
                  <a:cubicBezTo>
                    <a:pt x="284" y="4388"/>
                    <a:pt x="352" y="4347"/>
                    <a:pt x="365" y="4253"/>
                  </a:cubicBezTo>
                  <a:cubicBezTo>
                    <a:pt x="578" y="3341"/>
                    <a:pt x="912" y="2490"/>
                    <a:pt x="1520" y="1761"/>
                  </a:cubicBezTo>
                  <a:cubicBezTo>
                    <a:pt x="1611" y="1669"/>
                    <a:pt x="1703" y="1578"/>
                    <a:pt x="1794" y="1517"/>
                  </a:cubicBezTo>
                  <a:cubicBezTo>
                    <a:pt x="1824" y="1548"/>
                    <a:pt x="1885" y="1609"/>
                    <a:pt x="1915" y="1639"/>
                  </a:cubicBezTo>
                  <a:cubicBezTo>
                    <a:pt x="1976" y="1730"/>
                    <a:pt x="2067" y="1791"/>
                    <a:pt x="2128" y="1882"/>
                  </a:cubicBezTo>
                  <a:cubicBezTo>
                    <a:pt x="2250" y="2034"/>
                    <a:pt x="2371" y="2216"/>
                    <a:pt x="2493" y="2399"/>
                  </a:cubicBezTo>
                  <a:cubicBezTo>
                    <a:pt x="2706" y="2733"/>
                    <a:pt x="2827" y="3159"/>
                    <a:pt x="3101" y="3493"/>
                  </a:cubicBezTo>
                  <a:cubicBezTo>
                    <a:pt x="3117" y="3526"/>
                    <a:pt x="3171" y="3551"/>
                    <a:pt x="3215" y="3551"/>
                  </a:cubicBezTo>
                  <a:cubicBezTo>
                    <a:pt x="3252" y="3551"/>
                    <a:pt x="3283" y="3534"/>
                    <a:pt x="3283" y="3493"/>
                  </a:cubicBezTo>
                  <a:cubicBezTo>
                    <a:pt x="3344" y="3007"/>
                    <a:pt x="3131" y="2551"/>
                    <a:pt x="2888" y="2156"/>
                  </a:cubicBezTo>
                  <a:cubicBezTo>
                    <a:pt x="2766" y="1943"/>
                    <a:pt x="2614" y="1761"/>
                    <a:pt x="2462" y="1578"/>
                  </a:cubicBezTo>
                  <a:cubicBezTo>
                    <a:pt x="2402" y="1487"/>
                    <a:pt x="2310" y="1396"/>
                    <a:pt x="2219" y="1335"/>
                  </a:cubicBezTo>
                  <a:cubicBezTo>
                    <a:pt x="2189" y="1305"/>
                    <a:pt x="2158" y="1274"/>
                    <a:pt x="2098" y="1244"/>
                  </a:cubicBezTo>
                  <a:cubicBezTo>
                    <a:pt x="2250" y="1122"/>
                    <a:pt x="2402" y="1001"/>
                    <a:pt x="2554" y="909"/>
                  </a:cubicBezTo>
                  <a:cubicBezTo>
                    <a:pt x="2918" y="697"/>
                    <a:pt x="3405" y="575"/>
                    <a:pt x="3709" y="271"/>
                  </a:cubicBezTo>
                  <a:cubicBezTo>
                    <a:pt x="3800" y="180"/>
                    <a:pt x="3769" y="58"/>
                    <a:pt x="3648" y="28"/>
                  </a:cubicBezTo>
                  <a:cubicBezTo>
                    <a:pt x="3576" y="9"/>
                    <a:pt x="3502" y="0"/>
                    <a:pt x="3428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</p:grpSp>
    </p:spTree>
    <p:extLst>
      <p:ext uri="{BB962C8B-B14F-4D97-AF65-F5344CB8AC3E}">
        <p14:creationId xmlns:p14="http://schemas.microsoft.com/office/powerpoint/2010/main" val="24423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" grpId="0"/>
      <p:bldP spid="1723" grpId="0"/>
      <p:bldP spid="1724" grpId="0" animBg="1"/>
      <p:bldP spid="1725" grpId="0" animBg="1"/>
      <p:bldP spid="1907" grpId="0" animBg="1"/>
      <p:bldP spid="1908" grpId="0" animBg="1"/>
      <p:bldP spid="19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Freeform 16">
            <a:extLst>
              <a:ext uri="{FF2B5EF4-FFF2-40B4-BE49-F238E27FC236}">
                <a16:creationId xmlns:a16="http://schemas.microsoft.com/office/drawing/2014/main" id="{EE457F4B-E9EB-CF49-889B-8DE1F5D1A34B}"/>
              </a:ext>
            </a:extLst>
          </p:cNvPr>
          <p:cNvSpPr/>
          <p:nvPr/>
        </p:nvSpPr>
        <p:spPr>
          <a:xfrm>
            <a:off x="9713966" y="3329445"/>
            <a:ext cx="2577180" cy="3483175"/>
          </a:xfrm>
          <a:custGeom>
            <a:avLst/>
            <a:gdLst/>
            <a:ahLst/>
            <a:cxnLst/>
            <a:rect l="l" t="t" r="r" b="b"/>
            <a:pathLst>
              <a:path w="7542690" h="10945857">
                <a:moveTo>
                  <a:pt x="0" y="0"/>
                </a:moveTo>
                <a:lnTo>
                  <a:pt x="7542690" y="0"/>
                </a:lnTo>
                <a:lnTo>
                  <a:pt x="7542690" y="10945856"/>
                </a:lnTo>
                <a:lnTo>
                  <a:pt x="0" y="10945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203465" y="303697"/>
            <a:ext cx="10441104" cy="90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1067"/>
              </a:spcAft>
            </a:pPr>
            <a:r>
              <a:rPr lang="en-US" sz="4267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Tiến hành thảo luận</a:t>
            </a:r>
            <a:endParaRPr lang="en-US" sz="4267" b="1">
              <a:solidFill>
                <a:srgbClr val="22295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-31333" y="258116"/>
            <a:ext cx="1349544" cy="1353205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6157069" y="2119078"/>
            <a:ext cx="207361" cy="20751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8196740" y="1751251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6061685" y="5102586"/>
            <a:ext cx="254247" cy="254421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6" name="Google Shape;2016;p52"/>
          <p:cNvSpPr/>
          <p:nvPr/>
        </p:nvSpPr>
        <p:spPr>
          <a:xfrm rot="135659">
            <a:off x="1900714" y="4675744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9442233" y="5957981"/>
            <a:ext cx="385648" cy="38592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6801629" y="3475027"/>
            <a:ext cx="371120" cy="460496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9858867" y="-443727"/>
            <a:ext cx="3323797" cy="1289132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138946" y="5488162"/>
            <a:ext cx="1761195" cy="1223968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947" name="Diagram 1946">
            <a:extLst>
              <a:ext uri="{FF2B5EF4-FFF2-40B4-BE49-F238E27FC236}">
                <a16:creationId xmlns:a16="http://schemas.microsoft.com/office/drawing/2014/main" id="{BC279405-C890-B401-071E-CBCFAC982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937010"/>
              </p:ext>
            </p:extLst>
          </p:nvPr>
        </p:nvGraphicFramePr>
        <p:xfrm>
          <a:off x="-146190" y="1203680"/>
          <a:ext cx="1094589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2628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4BC38AFB-DE05-4895-918F-744543F64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7">
                                            <p:graphicEl>
                                              <a:dgm id="{4BC38AFB-DE05-4895-918F-744543F64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7">
                                            <p:graphicEl>
                                              <a:dgm id="{4BC38AFB-DE05-4895-918F-744543F64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7">
                                            <p:graphicEl>
                                              <a:dgm id="{4BC38AFB-DE05-4895-918F-744543F64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8435F846-5D2C-49B5-9A88-640443F0B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7">
                                            <p:graphicEl>
                                              <a:dgm id="{8435F846-5D2C-49B5-9A88-640443F0B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7">
                                            <p:graphicEl>
                                              <a:dgm id="{8435F846-5D2C-49B5-9A88-640443F0B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7">
                                            <p:graphicEl>
                                              <a:dgm id="{8435F846-5D2C-49B5-9A88-640443F0B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7B901F98-3C80-4A0B-AD51-A61DA4395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7">
                                            <p:graphicEl>
                                              <a:dgm id="{7B901F98-3C80-4A0B-AD51-A61DA4395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7">
                                            <p:graphicEl>
                                              <a:dgm id="{7B901F98-3C80-4A0B-AD51-A61DA4395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7">
                                            <p:graphicEl>
                                              <a:dgm id="{7B901F98-3C80-4A0B-AD51-A61DA4395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7EE5A056-5E27-451A-A1FC-18C1068DD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7">
                                            <p:graphicEl>
                                              <a:dgm id="{7EE5A056-5E27-451A-A1FC-18C1068DD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7">
                                            <p:graphicEl>
                                              <a:dgm id="{7EE5A056-5E27-451A-A1FC-18C1068DD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7">
                                            <p:graphicEl>
                                              <a:dgm id="{7EE5A056-5E27-451A-A1FC-18C1068DD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4F5ABD14-B6C3-4527-9C92-809D83573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7">
                                            <p:graphicEl>
                                              <a:dgm id="{4F5ABD14-B6C3-4527-9C92-809D83573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7">
                                            <p:graphicEl>
                                              <a:dgm id="{4F5ABD14-B6C3-4527-9C92-809D83573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7">
                                            <p:graphicEl>
                                              <a:dgm id="{4F5ABD14-B6C3-4527-9C92-809D83573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BC0BAF4C-2B92-4379-8A07-CA44A9ED8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47">
                                            <p:graphicEl>
                                              <a:dgm id="{BC0BAF4C-2B92-4379-8A07-CA44A9ED8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7">
                                            <p:graphicEl>
                                              <a:dgm id="{BC0BAF4C-2B92-4379-8A07-CA44A9ED8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7">
                                            <p:graphicEl>
                                              <a:dgm id="{BC0BAF4C-2B92-4379-8A07-CA44A9ED8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462F4F4B-CF84-416E-9B69-2CB8A33B1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7">
                                            <p:graphicEl>
                                              <a:dgm id="{462F4F4B-CF84-416E-9B69-2CB8A33B1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7">
                                            <p:graphicEl>
                                              <a:dgm id="{462F4F4B-CF84-416E-9B69-2CB8A33B1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7">
                                            <p:graphicEl>
                                              <a:dgm id="{462F4F4B-CF84-416E-9B69-2CB8A33B1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4F28271E-5910-4EEF-A0D9-E0F3AE72A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47">
                                            <p:graphicEl>
                                              <a:dgm id="{4F28271E-5910-4EEF-A0D9-E0F3AE72A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7">
                                            <p:graphicEl>
                                              <a:dgm id="{4F28271E-5910-4EEF-A0D9-E0F3AE72A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7">
                                            <p:graphicEl>
                                              <a:dgm id="{4F28271E-5910-4EEF-A0D9-E0F3AE72A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862844B9-112A-44A8-8339-ECEBBBB18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47">
                                            <p:graphicEl>
                                              <a:dgm id="{862844B9-112A-44A8-8339-ECEBBBB18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7">
                                            <p:graphicEl>
                                              <a:dgm id="{862844B9-112A-44A8-8339-ECEBBBB18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7">
                                            <p:graphicEl>
                                              <a:dgm id="{862844B9-112A-44A8-8339-ECEBBBB18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A5CBF19A-88D4-4B56-A8E6-C8295BBB2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47">
                                            <p:graphicEl>
                                              <a:dgm id="{A5CBF19A-88D4-4B56-A8E6-C8295BBB21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7">
                                            <p:graphicEl>
                                              <a:dgm id="{A5CBF19A-88D4-4B56-A8E6-C8295BBB2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7">
                                            <p:graphicEl>
                                              <a:dgm id="{A5CBF19A-88D4-4B56-A8E6-C8295BBB2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E32A4767-7356-4B66-84CB-79AA4509A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47">
                                            <p:graphicEl>
                                              <a:dgm id="{E32A4767-7356-4B66-84CB-79AA4509A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7">
                                            <p:graphicEl>
                                              <a:dgm id="{E32A4767-7356-4B66-84CB-79AA4509A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7">
                                            <p:graphicEl>
                                              <a:dgm id="{E32A4767-7356-4B66-84CB-79AA4509A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" grpId="0" animBg="1"/>
      <p:bldGraphic spid="194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203465" y="303697"/>
            <a:ext cx="10441104" cy="90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1067"/>
              </a:spcAft>
            </a:pPr>
            <a:r>
              <a:rPr lang="en-US" sz="4267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Tiến hành thảo luận</a:t>
            </a:r>
            <a:endParaRPr lang="en-US" sz="4267" b="1">
              <a:solidFill>
                <a:srgbClr val="22295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-31333" y="258116"/>
            <a:ext cx="1349544" cy="1353205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6157069" y="2119078"/>
            <a:ext cx="207361" cy="20751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8196740" y="1751251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6061685" y="5102586"/>
            <a:ext cx="254247" cy="254421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6" name="Google Shape;2016;p52"/>
          <p:cNvSpPr/>
          <p:nvPr/>
        </p:nvSpPr>
        <p:spPr>
          <a:xfrm rot="135659">
            <a:off x="1900714" y="4675744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9442233" y="5957981"/>
            <a:ext cx="385648" cy="38592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6801629" y="3475027"/>
            <a:ext cx="371120" cy="460496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9858867" y="-443727"/>
            <a:ext cx="3323797" cy="1289132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10248039" y="5495568"/>
            <a:ext cx="1761195" cy="1223968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950" name="Picture 1949" descr="A cartoon of a child and child&#10;&#10;Description automatically generated">
            <a:extLst>
              <a:ext uri="{FF2B5EF4-FFF2-40B4-BE49-F238E27FC236}">
                <a16:creationId xmlns:a16="http://schemas.microsoft.com/office/drawing/2014/main" id="{51F1315E-C5F6-F820-E394-8239C9F57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87" y="3136257"/>
            <a:ext cx="3955323" cy="3627032"/>
          </a:xfrm>
          <a:prstGeom prst="rect">
            <a:avLst/>
          </a:prstGeom>
        </p:spPr>
      </p:pic>
      <p:pic>
        <p:nvPicPr>
          <p:cNvPr id="1951" name="PA_图片 4">
            <a:extLst>
              <a:ext uri="{FF2B5EF4-FFF2-40B4-BE49-F238E27FC236}">
                <a16:creationId xmlns:a16="http://schemas.microsoft.com/office/drawing/2014/main" id="{0A091115-013D-7C05-BB54-F0CFB55CBC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13" y="1639150"/>
            <a:ext cx="5082035" cy="4024241"/>
          </a:xfrm>
          <a:prstGeom prst="rect">
            <a:avLst/>
          </a:prstGeom>
        </p:spPr>
      </p:pic>
      <p:sp>
        <p:nvSpPr>
          <p:cNvPr id="1953" name="TextBox 1952">
            <a:extLst>
              <a:ext uri="{FF2B5EF4-FFF2-40B4-BE49-F238E27FC236}">
                <a16:creationId xmlns:a16="http://schemas.microsoft.com/office/drawing/2014/main" id="{A4DEB20D-F103-41BA-2327-9331546917C8}"/>
              </a:ext>
            </a:extLst>
          </p:cNvPr>
          <p:cNvSpPr txBox="1"/>
          <p:nvPr/>
        </p:nvSpPr>
        <p:spPr>
          <a:xfrm>
            <a:off x="6467473" y="3067083"/>
            <a:ext cx="43591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1067"/>
              </a:spcAft>
              <a:buClr>
                <a:srgbClr val="000000"/>
              </a:buClr>
              <a:tabLst>
                <a:tab pos="120224" algn="l"/>
                <a:tab pos="240447" algn="l"/>
              </a:tabLst>
            </a:pPr>
            <a:r>
              <a:rPr lang="vi-VN" sz="4800" i="1" ker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HS tiến hành </a:t>
            </a:r>
            <a:r>
              <a:rPr lang="en-US" sz="4800" i="1" ker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thảo luận</a:t>
            </a:r>
            <a:endParaRPr lang="en-US" sz="9600" kern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0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8" name="Google Shape;1718;p49"/>
          <p:cNvGrpSpPr/>
          <p:nvPr/>
        </p:nvGrpSpPr>
        <p:grpSpPr>
          <a:xfrm>
            <a:off x="742243" y="1963026"/>
            <a:ext cx="2267533" cy="2267533"/>
            <a:chOff x="997149" y="1477499"/>
            <a:chExt cx="998151" cy="998151"/>
          </a:xfrm>
        </p:grpSpPr>
        <p:sp>
          <p:nvSpPr>
            <p:cNvPr id="1719" name="Google Shape;1719;p49"/>
            <p:cNvSpPr/>
            <p:nvPr/>
          </p:nvSpPr>
          <p:spPr>
            <a:xfrm>
              <a:off x="997149" y="1477499"/>
              <a:ext cx="998151" cy="998151"/>
            </a:xfrm>
            <a:custGeom>
              <a:avLst/>
              <a:gdLst/>
              <a:ahLst/>
              <a:cxnLst/>
              <a:rect l="l" t="t" r="r" b="b"/>
              <a:pathLst>
                <a:path w="12101" h="12101" extrusionOk="0">
                  <a:moveTo>
                    <a:pt x="5365" y="0"/>
                  </a:moveTo>
                  <a:lnTo>
                    <a:pt x="4798" y="560"/>
                  </a:lnTo>
                  <a:lnTo>
                    <a:pt x="4034" y="301"/>
                  </a:lnTo>
                  <a:lnTo>
                    <a:pt x="3607" y="980"/>
                  </a:lnTo>
                  <a:lnTo>
                    <a:pt x="2809" y="896"/>
                  </a:lnTo>
                  <a:lnTo>
                    <a:pt x="2543" y="1646"/>
                  </a:lnTo>
                  <a:lnTo>
                    <a:pt x="1745" y="1745"/>
                  </a:lnTo>
                  <a:lnTo>
                    <a:pt x="1647" y="2543"/>
                  </a:lnTo>
                  <a:lnTo>
                    <a:pt x="891" y="2809"/>
                  </a:lnTo>
                  <a:lnTo>
                    <a:pt x="975" y="3607"/>
                  </a:lnTo>
                  <a:lnTo>
                    <a:pt x="303" y="4040"/>
                  </a:lnTo>
                  <a:lnTo>
                    <a:pt x="562" y="4797"/>
                  </a:lnTo>
                  <a:lnTo>
                    <a:pt x="0" y="5365"/>
                  </a:lnTo>
                  <a:lnTo>
                    <a:pt x="421" y="6050"/>
                  </a:lnTo>
                  <a:lnTo>
                    <a:pt x="0" y="6729"/>
                  </a:lnTo>
                  <a:lnTo>
                    <a:pt x="562" y="7304"/>
                  </a:lnTo>
                  <a:lnTo>
                    <a:pt x="303" y="8060"/>
                  </a:lnTo>
                  <a:lnTo>
                    <a:pt x="975" y="8494"/>
                  </a:lnTo>
                  <a:lnTo>
                    <a:pt x="891" y="9285"/>
                  </a:lnTo>
                  <a:lnTo>
                    <a:pt x="1647" y="9559"/>
                  </a:lnTo>
                  <a:lnTo>
                    <a:pt x="1745" y="10358"/>
                  </a:lnTo>
                  <a:lnTo>
                    <a:pt x="2543" y="10448"/>
                  </a:lnTo>
                  <a:lnTo>
                    <a:pt x="2809" y="11204"/>
                  </a:lnTo>
                  <a:lnTo>
                    <a:pt x="3607" y="11120"/>
                  </a:lnTo>
                  <a:lnTo>
                    <a:pt x="4042" y="11799"/>
                  </a:lnTo>
                  <a:lnTo>
                    <a:pt x="4798" y="11534"/>
                  </a:lnTo>
                  <a:lnTo>
                    <a:pt x="5365" y="12100"/>
                  </a:lnTo>
                  <a:lnTo>
                    <a:pt x="6050" y="11673"/>
                  </a:lnTo>
                  <a:lnTo>
                    <a:pt x="6731" y="12100"/>
                  </a:lnTo>
                  <a:lnTo>
                    <a:pt x="7304" y="11534"/>
                  </a:lnTo>
                  <a:lnTo>
                    <a:pt x="8060" y="11799"/>
                  </a:lnTo>
                  <a:lnTo>
                    <a:pt x="8496" y="11120"/>
                  </a:lnTo>
                  <a:lnTo>
                    <a:pt x="9285" y="11204"/>
                  </a:lnTo>
                  <a:lnTo>
                    <a:pt x="9559" y="10448"/>
                  </a:lnTo>
                  <a:lnTo>
                    <a:pt x="10358" y="10358"/>
                  </a:lnTo>
                  <a:lnTo>
                    <a:pt x="10448" y="9559"/>
                  </a:lnTo>
                  <a:lnTo>
                    <a:pt x="11205" y="9285"/>
                  </a:lnTo>
                  <a:lnTo>
                    <a:pt x="11121" y="8494"/>
                  </a:lnTo>
                  <a:lnTo>
                    <a:pt x="11800" y="8060"/>
                  </a:lnTo>
                  <a:lnTo>
                    <a:pt x="11534" y="7304"/>
                  </a:lnTo>
                  <a:lnTo>
                    <a:pt x="12100" y="6729"/>
                  </a:lnTo>
                  <a:lnTo>
                    <a:pt x="11673" y="6050"/>
                  </a:lnTo>
                  <a:lnTo>
                    <a:pt x="12100" y="5365"/>
                  </a:lnTo>
                  <a:lnTo>
                    <a:pt x="11534" y="4797"/>
                  </a:lnTo>
                  <a:lnTo>
                    <a:pt x="11800" y="4034"/>
                  </a:lnTo>
                  <a:lnTo>
                    <a:pt x="11121" y="3607"/>
                  </a:lnTo>
                  <a:lnTo>
                    <a:pt x="11205" y="2809"/>
                  </a:lnTo>
                  <a:lnTo>
                    <a:pt x="10448" y="2543"/>
                  </a:lnTo>
                  <a:lnTo>
                    <a:pt x="10358" y="1745"/>
                  </a:lnTo>
                  <a:lnTo>
                    <a:pt x="9559" y="1646"/>
                  </a:lnTo>
                  <a:lnTo>
                    <a:pt x="9285" y="889"/>
                  </a:lnTo>
                  <a:lnTo>
                    <a:pt x="8487" y="973"/>
                  </a:lnTo>
                  <a:lnTo>
                    <a:pt x="8060" y="301"/>
                  </a:lnTo>
                  <a:lnTo>
                    <a:pt x="7304" y="560"/>
                  </a:lnTo>
                  <a:lnTo>
                    <a:pt x="6731" y="0"/>
                  </a:lnTo>
                  <a:lnTo>
                    <a:pt x="6050" y="421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49"/>
            <p:cNvSpPr/>
            <p:nvPr/>
          </p:nvSpPr>
          <p:spPr>
            <a:xfrm>
              <a:off x="1111500" y="1591850"/>
              <a:ext cx="769500" cy="769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1" name="Google Shape;1721;p49"/>
          <p:cNvSpPr txBox="1">
            <a:spLocks noGrp="1"/>
          </p:cNvSpPr>
          <p:nvPr>
            <p:ph type="title"/>
          </p:nvPr>
        </p:nvSpPr>
        <p:spPr>
          <a:xfrm>
            <a:off x="3105353" y="2586455"/>
            <a:ext cx="5414123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Đánh giá</a:t>
            </a:r>
            <a:endParaRPr lang="en-US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3" name="Google Shape;1723;p49"/>
          <p:cNvSpPr txBox="1">
            <a:spLocks noGrp="1"/>
          </p:cNvSpPr>
          <p:nvPr>
            <p:ph type="title" idx="2"/>
          </p:nvPr>
        </p:nvSpPr>
        <p:spPr>
          <a:xfrm>
            <a:off x="1140209" y="2535592"/>
            <a:ext cx="14716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9600"/>
              <a:t>III</a:t>
            </a:r>
            <a:endParaRPr sz="9600"/>
          </a:p>
        </p:txBody>
      </p:sp>
      <p:sp>
        <p:nvSpPr>
          <p:cNvPr id="1724" name="Google Shape;1724;p49"/>
          <p:cNvSpPr/>
          <p:nvPr/>
        </p:nvSpPr>
        <p:spPr>
          <a:xfrm>
            <a:off x="4497999" y="3851116"/>
            <a:ext cx="198368" cy="19850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5" name="Google Shape;1725;p49"/>
          <p:cNvSpPr/>
          <p:nvPr/>
        </p:nvSpPr>
        <p:spPr>
          <a:xfrm>
            <a:off x="10266432" y="3851116"/>
            <a:ext cx="198368" cy="19850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26" name="Google Shape;1726;p49"/>
          <p:cNvGrpSpPr/>
          <p:nvPr/>
        </p:nvGrpSpPr>
        <p:grpSpPr>
          <a:xfrm>
            <a:off x="-82633" y="4"/>
            <a:ext cx="3927429" cy="1430288"/>
            <a:chOff x="-61975" y="3"/>
            <a:chExt cx="2945572" cy="1072716"/>
          </a:xfrm>
        </p:grpSpPr>
        <p:sp>
          <p:nvSpPr>
            <p:cNvPr id="1727" name="Google Shape;1727;p49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49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49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49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49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49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49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49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49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9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9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9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9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9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9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9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9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9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9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9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9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9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9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9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9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9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9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9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9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49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49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9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9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9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9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9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9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9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9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9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49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49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49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49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49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9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9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49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9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9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9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9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49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9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9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9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9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49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49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49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49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9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9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49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49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49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49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49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49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49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7" name="Google Shape;1807;p49"/>
          <p:cNvGrpSpPr/>
          <p:nvPr/>
        </p:nvGrpSpPr>
        <p:grpSpPr>
          <a:xfrm>
            <a:off x="8281770" y="-48293"/>
            <a:ext cx="3927445" cy="1523256"/>
            <a:chOff x="6211327" y="-36220"/>
            <a:chExt cx="2945584" cy="1142442"/>
          </a:xfrm>
        </p:grpSpPr>
        <p:sp>
          <p:nvSpPr>
            <p:cNvPr id="1808" name="Google Shape;1808;p49"/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49"/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9"/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9"/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9"/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9"/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49"/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49"/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9"/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9"/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9"/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9"/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9"/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9"/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9"/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9"/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9"/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9"/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49"/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49"/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9"/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49"/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49"/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49"/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49"/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49"/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9"/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9"/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9"/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9"/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9"/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9"/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9"/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9"/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9"/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9"/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9"/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9"/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9"/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9"/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9"/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9"/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9"/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9"/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9"/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9"/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9"/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9"/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9"/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9"/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9"/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9"/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9"/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9"/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9"/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9"/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9"/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9"/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9"/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9"/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9"/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9"/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9"/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9"/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9"/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9"/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9"/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9"/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9"/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9"/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9"/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9"/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9"/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9"/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9"/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00" name="Google Shape;1900;p49"/>
          <p:cNvGrpSpPr/>
          <p:nvPr/>
        </p:nvGrpSpPr>
        <p:grpSpPr>
          <a:xfrm rot="-8228187">
            <a:off x="1952920" y="5103655"/>
            <a:ext cx="2307673" cy="1603813"/>
            <a:chOff x="6326862" y="1948322"/>
            <a:chExt cx="973825" cy="676774"/>
          </a:xfrm>
        </p:grpSpPr>
        <p:sp>
          <p:nvSpPr>
            <p:cNvPr id="1901" name="Google Shape;1901;p49"/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7" name="Google Shape;1907;p49"/>
          <p:cNvSpPr/>
          <p:nvPr/>
        </p:nvSpPr>
        <p:spPr>
          <a:xfrm rot="135659">
            <a:off x="5251897" y="5537460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8" name="Google Shape;1908;p49"/>
          <p:cNvSpPr/>
          <p:nvPr/>
        </p:nvSpPr>
        <p:spPr>
          <a:xfrm rot="-786786">
            <a:off x="6915430" y="537658"/>
            <a:ext cx="351111" cy="35135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9" name="Google Shape;1909;p49"/>
          <p:cNvSpPr/>
          <p:nvPr/>
        </p:nvSpPr>
        <p:spPr>
          <a:xfrm rot="-786933">
            <a:off x="5465431" y="1684735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7" name="Google Shape;5008;p81">
            <a:extLst>
              <a:ext uri="{FF2B5EF4-FFF2-40B4-BE49-F238E27FC236}">
                <a16:creationId xmlns:a16="http://schemas.microsoft.com/office/drawing/2014/main" id="{E25EBE3A-FA4E-85E8-E551-7DB1E0B945B6}"/>
              </a:ext>
            </a:extLst>
          </p:cNvPr>
          <p:cNvGrpSpPr/>
          <p:nvPr/>
        </p:nvGrpSpPr>
        <p:grpSpPr>
          <a:xfrm>
            <a:off x="8601361" y="1271208"/>
            <a:ext cx="3401084" cy="7282920"/>
            <a:chOff x="5242443" y="1142755"/>
            <a:chExt cx="1784582" cy="4163520"/>
          </a:xfrm>
        </p:grpSpPr>
        <p:sp>
          <p:nvSpPr>
            <p:cNvPr id="48" name="Google Shape;5009;p81">
              <a:extLst>
                <a:ext uri="{FF2B5EF4-FFF2-40B4-BE49-F238E27FC236}">
                  <a16:creationId xmlns:a16="http://schemas.microsoft.com/office/drawing/2014/main" id="{3AC458DF-ECE7-6C7D-579E-6A831EF67533}"/>
                </a:ext>
              </a:extLst>
            </p:cNvPr>
            <p:cNvSpPr/>
            <p:nvPr/>
          </p:nvSpPr>
          <p:spPr>
            <a:xfrm>
              <a:off x="5242443" y="1142755"/>
              <a:ext cx="767707" cy="658533"/>
            </a:xfrm>
            <a:custGeom>
              <a:avLst/>
              <a:gdLst/>
              <a:ahLst/>
              <a:cxnLst/>
              <a:rect l="l" t="t" r="r" b="b"/>
              <a:pathLst>
                <a:path w="43224" h="31008" extrusionOk="0">
                  <a:moveTo>
                    <a:pt x="17985" y="0"/>
                  </a:moveTo>
                  <a:cubicBezTo>
                    <a:pt x="11261" y="0"/>
                    <a:pt x="5243" y="775"/>
                    <a:pt x="3709" y="2892"/>
                  </a:cubicBezTo>
                  <a:cubicBezTo>
                    <a:pt x="0" y="7968"/>
                    <a:pt x="487" y="15111"/>
                    <a:pt x="2979" y="16934"/>
                  </a:cubicBezTo>
                  <a:cubicBezTo>
                    <a:pt x="164" y="26895"/>
                    <a:pt x="2836" y="27477"/>
                    <a:pt x="6221" y="30966"/>
                  </a:cubicBezTo>
                  <a:lnTo>
                    <a:pt x="6221" y="30966"/>
                  </a:lnTo>
                  <a:cubicBezTo>
                    <a:pt x="5751" y="30469"/>
                    <a:pt x="1455" y="25606"/>
                    <a:pt x="6809" y="19245"/>
                  </a:cubicBezTo>
                  <a:cubicBezTo>
                    <a:pt x="12138" y="20189"/>
                    <a:pt x="21847" y="21792"/>
                    <a:pt x="29524" y="21792"/>
                  </a:cubicBezTo>
                  <a:cubicBezTo>
                    <a:pt x="34939" y="21792"/>
                    <a:pt x="39344" y="20995"/>
                    <a:pt x="40488" y="18606"/>
                  </a:cubicBezTo>
                  <a:cubicBezTo>
                    <a:pt x="43223" y="12831"/>
                    <a:pt x="43162" y="5506"/>
                    <a:pt x="40001" y="2983"/>
                  </a:cubicBezTo>
                  <a:cubicBezTo>
                    <a:pt x="38159" y="1512"/>
                    <a:pt x="27382" y="0"/>
                    <a:pt x="17985" y="0"/>
                  </a:cubicBezTo>
                  <a:close/>
                  <a:moveTo>
                    <a:pt x="6221" y="30966"/>
                  </a:moveTo>
                  <a:cubicBezTo>
                    <a:pt x="6248" y="30993"/>
                    <a:pt x="6262" y="31008"/>
                    <a:pt x="6262" y="31008"/>
                  </a:cubicBezTo>
                  <a:cubicBezTo>
                    <a:pt x="6248" y="30994"/>
                    <a:pt x="6235" y="30980"/>
                    <a:pt x="6221" y="30966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49" name="Google Shape;5010;p81">
              <a:extLst>
                <a:ext uri="{FF2B5EF4-FFF2-40B4-BE49-F238E27FC236}">
                  <a16:creationId xmlns:a16="http://schemas.microsoft.com/office/drawing/2014/main" id="{70ABD287-AA6C-F921-B595-AE62C932DA8B}"/>
                </a:ext>
              </a:extLst>
            </p:cNvPr>
            <p:cNvSpPr/>
            <p:nvPr/>
          </p:nvSpPr>
          <p:spPr>
            <a:xfrm>
              <a:off x="5378025" y="2882375"/>
              <a:ext cx="647450" cy="1101275"/>
            </a:xfrm>
            <a:custGeom>
              <a:avLst/>
              <a:gdLst/>
              <a:ahLst/>
              <a:cxnLst/>
              <a:rect l="l" t="t" r="r" b="b"/>
              <a:pathLst>
                <a:path w="25898" h="44051" extrusionOk="0">
                  <a:moveTo>
                    <a:pt x="20069" y="1"/>
                  </a:moveTo>
                  <a:cubicBezTo>
                    <a:pt x="18042" y="1"/>
                    <a:pt x="15132" y="1055"/>
                    <a:pt x="12949" y="3199"/>
                  </a:cubicBezTo>
                  <a:cubicBezTo>
                    <a:pt x="9636" y="6482"/>
                    <a:pt x="548" y="19005"/>
                    <a:pt x="274" y="24476"/>
                  </a:cubicBezTo>
                  <a:cubicBezTo>
                    <a:pt x="1" y="29947"/>
                    <a:pt x="7539" y="44051"/>
                    <a:pt x="7539" y="44051"/>
                  </a:cubicBezTo>
                  <a:cubicBezTo>
                    <a:pt x="7539" y="44051"/>
                    <a:pt x="10669" y="43777"/>
                    <a:pt x="11824" y="39339"/>
                  </a:cubicBezTo>
                  <a:cubicBezTo>
                    <a:pt x="11824" y="39339"/>
                    <a:pt x="8663" y="28063"/>
                    <a:pt x="8086" y="25540"/>
                  </a:cubicBezTo>
                  <a:cubicBezTo>
                    <a:pt x="7508" y="23017"/>
                    <a:pt x="14803" y="13898"/>
                    <a:pt x="16657" y="12500"/>
                  </a:cubicBezTo>
                  <a:cubicBezTo>
                    <a:pt x="18512" y="11072"/>
                    <a:pt x="25898" y="6938"/>
                    <a:pt x="22311" y="889"/>
                  </a:cubicBezTo>
                  <a:cubicBezTo>
                    <a:pt x="21973" y="298"/>
                    <a:pt x="21146" y="1"/>
                    <a:pt x="20069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0" name="Google Shape;5011;p81">
              <a:extLst>
                <a:ext uri="{FF2B5EF4-FFF2-40B4-BE49-F238E27FC236}">
                  <a16:creationId xmlns:a16="http://schemas.microsoft.com/office/drawing/2014/main" id="{317E9A08-F3B7-9E80-676E-364A2BEE502C}"/>
                </a:ext>
              </a:extLst>
            </p:cNvPr>
            <p:cNvSpPr/>
            <p:nvPr/>
          </p:nvSpPr>
          <p:spPr>
            <a:xfrm>
              <a:off x="5457050" y="2878675"/>
              <a:ext cx="520550" cy="511600"/>
            </a:xfrm>
            <a:custGeom>
              <a:avLst/>
              <a:gdLst/>
              <a:ahLst/>
              <a:cxnLst/>
              <a:rect l="l" t="t" r="r" b="b"/>
              <a:pathLst>
                <a:path w="20822" h="20464" extrusionOk="0">
                  <a:moveTo>
                    <a:pt x="16943" y="0"/>
                  </a:moveTo>
                  <a:cubicBezTo>
                    <a:pt x="14590" y="0"/>
                    <a:pt x="11508" y="1480"/>
                    <a:pt x="9727" y="2982"/>
                  </a:cubicBezTo>
                  <a:cubicBezTo>
                    <a:pt x="4286" y="7602"/>
                    <a:pt x="1" y="12709"/>
                    <a:pt x="1" y="12709"/>
                  </a:cubicBezTo>
                  <a:cubicBezTo>
                    <a:pt x="1" y="12709"/>
                    <a:pt x="396" y="16235"/>
                    <a:pt x="3283" y="18454"/>
                  </a:cubicBezTo>
                  <a:cubicBezTo>
                    <a:pt x="5732" y="20330"/>
                    <a:pt x="8070" y="20464"/>
                    <a:pt x="8688" y="20464"/>
                  </a:cubicBezTo>
                  <a:cubicBezTo>
                    <a:pt x="8791" y="20464"/>
                    <a:pt x="8846" y="20460"/>
                    <a:pt x="8846" y="20460"/>
                  </a:cubicBezTo>
                  <a:cubicBezTo>
                    <a:pt x="8846" y="20460"/>
                    <a:pt x="11794" y="17359"/>
                    <a:pt x="14135" y="13438"/>
                  </a:cubicBezTo>
                  <a:cubicBezTo>
                    <a:pt x="15168" y="11675"/>
                    <a:pt x="20822" y="5505"/>
                    <a:pt x="20031" y="2192"/>
                  </a:cubicBezTo>
                  <a:cubicBezTo>
                    <a:pt x="19652" y="604"/>
                    <a:pt x="18446" y="0"/>
                    <a:pt x="16943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1" name="Google Shape;5012;p81">
              <a:extLst>
                <a:ext uri="{FF2B5EF4-FFF2-40B4-BE49-F238E27FC236}">
                  <a16:creationId xmlns:a16="http://schemas.microsoft.com/office/drawing/2014/main" id="{87C12D4F-175B-091C-5B53-451EBBBDC430}"/>
                </a:ext>
              </a:extLst>
            </p:cNvPr>
            <p:cNvSpPr/>
            <p:nvPr/>
          </p:nvSpPr>
          <p:spPr>
            <a:xfrm>
              <a:off x="5512525" y="3879825"/>
              <a:ext cx="237125" cy="206375"/>
            </a:xfrm>
            <a:custGeom>
              <a:avLst/>
              <a:gdLst/>
              <a:ahLst/>
              <a:cxnLst/>
              <a:rect l="l" t="t" r="r" b="b"/>
              <a:pathLst>
                <a:path w="9485" h="8255" extrusionOk="0">
                  <a:moveTo>
                    <a:pt x="6713" y="0"/>
                  </a:moveTo>
                  <a:cubicBezTo>
                    <a:pt x="5484" y="0"/>
                    <a:pt x="3115" y="1865"/>
                    <a:pt x="1612" y="3423"/>
                  </a:cubicBezTo>
                  <a:cubicBezTo>
                    <a:pt x="1" y="5125"/>
                    <a:pt x="1642" y="7648"/>
                    <a:pt x="3709" y="8195"/>
                  </a:cubicBezTo>
                  <a:cubicBezTo>
                    <a:pt x="3864" y="8236"/>
                    <a:pt x="4027" y="8255"/>
                    <a:pt x="4195" y="8255"/>
                  </a:cubicBezTo>
                  <a:cubicBezTo>
                    <a:pt x="6304" y="8255"/>
                    <a:pt x="9306" y="5274"/>
                    <a:pt x="9362" y="4092"/>
                  </a:cubicBezTo>
                  <a:cubicBezTo>
                    <a:pt x="9484" y="2238"/>
                    <a:pt x="8147" y="444"/>
                    <a:pt x="7022" y="49"/>
                  </a:cubicBezTo>
                  <a:cubicBezTo>
                    <a:pt x="6930" y="16"/>
                    <a:pt x="6826" y="0"/>
                    <a:pt x="6713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2" name="Google Shape;5013;p81">
              <a:extLst>
                <a:ext uri="{FF2B5EF4-FFF2-40B4-BE49-F238E27FC236}">
                  <a16:creationId xmlns:a16="http://schemas.microsoft.com/office/drawing/2014/main" id="{A64723E0-81B0-A5EC-EE8A-30CD40C41534}"/>
                </a:ext>
              </a:extLst>
            </p:cNvPr>
            <p:cNvSpPr/>
            <p:nvPr/>
          </p:nvSpPr>
          <p:spPr>
            <a:xfrm>
              <a:off x="5790650" y="3533775"/>
              <a:ext cx="590450" cy="291825"/>
            </a:xfrm>
            <a:custGeom>
              <a:avLst/>
              <a:gdLst/>
              <a:ahLst/>
              <a:cxnLst/>
              <a:rect l="l" t="t" r="r" b="b"/>
              <a:pathLst>
                <a:path w="23618" h="11673" extrusionOk="0">
                  <a:moveTo>
                    <a:pt x="0" y="1"/>
                  </a:moveTo>
                  <a:lnTo>
                    <a:pt x="0" y="7903"/>
                  </a:lnTo>
                  <a:lnTo>
                    <a:pt x="22372" y="11672"/>
                  </a:lnTo>
                  <a:cubicBezTo>
                    <a:pt x="22432" y="11520"/>
                    <a:pt x="23618" y="4590"/>
                    <a:pt x="23618" y="45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3" name="Google Shape;5014;p81">
              <a:extLst>
                <a:ext uri="{FF2B5EF4-FFF2-40B4-BE49-F238E27FC236}">
                  <a16:creationId xmlns:a16="http://schemas.microsoft.com/office/drawing/2014/main" id="{2CFD3875-432A-5EAD-633A-04265C27188A}"/>
                </a:ext>
              </a:extLst>
            </p:cNvPr>
            <p:cNvSpPr/>
            <p:nvPr/>
          </p:nvSpPr>
          <p:spPr>
            <a:xfrm>
              <a:off x="6010150" y="3718900"/>
              <a:ext cx="16100" cy="55950"/>
            </a:xfrm>
            <a:custGeom>
              <a:avLst/>
              <a:gdLst/>
              <a:ahLst/>
              <a:cxnLst/>
              <a:rect l="l" t="t" r="r" b="b"/>
              <a:pathLst>
                <a:path w="644" h="2238" extrusionOk="0">
                  <a:moveTo>
                    <a:pt x="170" y="0"/>
                  </a:moveTo>
                  <a:cubicBezTo>
                    <a:pt x="129" y="0"/>
                    <a:pt x="96" y="28"/>
                    <a:pt x="96" y="73"/>
                  </a:cubicBezTo>
                  <a:cubicBezTo>
                    <a:pt x="126" y="407"/>
                    <a:pt x="309" y="711"/>
                    <a:pt x="309" y="1076"/>
                  </a:cubicBezTo>
                  <a:cubicBezTo>
                    <a:pt x="309" y="1410"/>
                    <a:pt x="218" y="1775"/>
                    <a:pt x="66" y="2079"/>
                  </a:cubicBezTo>
                  <a:cubicBezTo>
                    <a:pt x="0" y="2166"/>
                    <a:pt x="91" y="2238"/>
                    <a:pt x="170" y="2238"/>
                  </a:cubicBezTo>
                  <a:cubicBezTo>
                    <a:pt x="201" y="2238"/>
                    <a:pt x="231" y="2226"/>
                    <a:pt x="248" y="2201"/>
                  </a:cubicBezTo>
                  <a:cubicBezTo>
                    <a:pt x="400" y="2018"/>
                    <a:pt x="491" y="1866"/>
                    <a:pt x="552" y="1653"/>
                  </a:cubicBezTo>
                  <a:cubicBezTo>
                    <a:pt x="613" y="1471"/>
                    <a:pt x="643" y="1258"/>
                    <a:pt x="643" y="1076"/>
                  </a:cubicBezTo>
                  <a:cubicBezTo>
                    <a:pt x="613" y="711"/>
                    <a:pt x="552" y="225"/>
                    <a:pt x="218" y="12"/>
                  </a:cubicBezTo>
                  <a:cubicBezTo>
                    <a:pt x="201" y="4"/>
                    <a:pt x="185" y="0"/>
                    <a:pt x="17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4" name="Google Shape;5015;p81">
              <a:extLst>
                <a:ext uri="{FF2B5EF4-FFF2-40B4-BE49-F238E27FC236}">
                  <a16:creationId xmlns:a16="http://schemas.microsoft.com/office/drawing/2014/main" id="{3C8DC4BB-0660-874E-AF0E-E7D1CF0F4BE2}"/>
                </a:ext>
              </a:extLst>
            </p:cNvPr>
            <p:cNvSpPr/>
            <p:nvPr/>
          </p:nvSpPr>
          <p:spPr>
            <a:xfrm>
              <a:off x="5576350" y="3726025"/>
              <a:ext cx="1052475" cy="1580250"/>
            </a:xfrm>
            <a:custGeom>
              <a:avLst/>
              <a:gdLst/>
              <a:ahLst/>
              <a:cxnLst/>
              <a:rect l="l" t="t" r="r" b="b"/>
              <a:pathLst>
                <a:path w="42099" h="63210" extrusionOk="0">
                  <a:moveTo>
                    <a:pt x="7265" y="1"/>
                  </a:moveTo>
                  <a:cubicBezTo>
                    <a:pt x="6779" y="396"/>
                    <a:pt x="6414" y="882"/>
                    <a:pt x="6171" y="1460"/>
                  </a:cubicBezTo>
                  <a:cubicBezTo>
                    <a:pt x="4621" y="5107"/>
                    <a:pt x="1" y="14651"/>
                    <a:pt x="1733" y="30062"/>
                  </a:cubicBezTo>
                  <a:cubicBezTo>
                    <a:pt x="3496" y="45503"/>
                    <a:pt x="9272" y="58725"/>
                    <a:pt x="13071" y="60853"/>
                  </a:cubicBezTo>
                  <a:cubicBezTo>
                    <a:pt x="14669" y="61747"/>
                    <a:pt x="16783" y="62153"/>
                    <a:pt x="18640" y="62153"/>
                  </a:cubicBezTo>
                  <a:cubicBezTo>
                    <a:pt x="21198" y="62153"/>
                    <a:pt x="23268" y="61383"/>
                    <a:pt x="22828" y="60062"/>
                  </a:cubicBezTo>
                  <a:cubicBezTo>
                    <a:pt x="22038" y="57691"/>
                    <a:pt x="16323" y="24591"/>
                    <a:pt x="16354" y="23952"/>
                  </a:cubicBezTo>
                  <a:cubicBezTo>
                    <a:pt x="16368" y="23725"/>
                    <a:pt x="16662" y="23570"/>
                    <a:pt x="17002" y="23570"/>
                  </a:cubicBezTo>
                  <a:cubicBezTo>
                    <a:pt x="17388" y="23570"/>
                    <a:pt x="17833" y="23769"/>
                    <a:pt x="17995" y="24287"/>
                  </a:cubicBezTo>
                  <a:cubicBezTo>
                    <a:pt x="23497" y="41977"/>
                    <a:pt x="24561" y="59059"/>
                    <a:pt x="26232" y="61217"/>
                  </a:cubicBezTo>
                  <a:cubicBezTo>
                    <a:pt x="27049" y="62286"/>
                    <a:pt x="30293" y="63210"/>
                    <a:pt x="33485" y="63210"/>
                  </a:cubicBezTo>
                  <a:cubicBezTo>
                    <a:pt x="36829" y="63210"/>
                    <a:pt x="40115" y="62196"/>
                    <a:pt x="40488" y="59272"/>
                  </a:cubicBezTo>
                  <a:cubicBezTo>
                    <a:pt x="41187" y="53862"/>
                    <a:pt x="42099" y="20153"/>
                    <a:pt x="32494" y="3587"/>
                  </a:cubicBezTo>
                  <a:cubicBezTo>
                    <a:pt x="31947" y="3618"/>
                    <a:pt x="31430" y="3679"/>
                    <a:pt x="30883" y="3739"/>
                  </a:cubicBezTo>
                  <a:cubicBezTo>
                    <a:pt x="29849" y="3830"/>
                    <a:pt x="28816" y="3891"/>
                    <a:pt x="27782" y="3952"/>
                  </a:cubicBezTo>
                  <a:cubicBezTo>
                    <a:pt x="26280" y="3994"/>
                    <a:pt x="24793" y="4051"/>
                    <a:pt x="23309" y="4051"/>
                  </a:cubicBezTo>
                  <a:cubicBezTo>
                    <a:pt x="22662" y="4051"/>
                    <a:pt x="22016" y="4041"/>
                    <a:pt x="21369" y="4013"/>
                  </a:cubicBezTo>
                  <a:cubicBezTo>
                    <a:pt x="17357" y="3800"/>
                    <a:pt x="13436" y="2706"/>
                    <a:pt x="9758" y="1156"/>
                  </a:cubicBezTo>
                  <a:cubicBezTo>
                    <a:pt x="8907" y="791"/>
                    <a:pt x="8086" y="396"/>
                    <a:pt x="7265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5" name="Google Shape;5016;p81">
              <a:extLst>
                <a:ext uri="{FF2B5EF4-FFF2-40B4-BE49-F238E27FC236}">
                  <a16:creationId xmlns:a16="http://schemas.microsoft.com/office/drawing/2014/main" id="{5814D044-3EFE-4F55-50AB-0D2AC35A7E52}"/>
                </a:ext>
              </a:extLst>
            </p:cNvPr>
            <p:cNvSpPr/>
            <p:nvPr/>
          </p:nvSpPr>
          <p:spPr>
            <a:xfrm>
              <a:off x="5520125" y="3660500"/>
              <a:ext cx="1097300" cy="1014325"/>
            </a:xfrm>
            <a:custGeom>
              <a:avLst/>
              <a:gdLst/>
              <a:ahLst/>
              <a:cxnLst/>
              <a:rect l="l" t="t" r="r" b="b"/>
              <a:pathLst>
                <a:path w="43892" h="40573" extrusionOk="0">
                  <a:moveTo>
                    <a:pt x="10654" y="0"/>
                  </a:moveTo>
                  <a:cubicBezTo>
                    <a:pt x="10586" y="0"/>
                    <a:pt x="10517" y="23"/>
                    <a:pt x="10457" y="68"/>
                  </a:cubicBezTo>
                  <a:cubicBezTo>
                    <a:pt x="8451" y="1740"/>
                    <a:pt x="1" y="16725"/>
                    <a:pt x="3283" y="33048"/>
                  </a:cubicBezTo>
                  <a:cubicBezTo>
                    <a:pt x="3861" y="33291"/>
                    <a:pt x="4438" y="33534"/>
                    <a:pt x="5046" y="33777"/>
                  </a:cubicBezTo>
                  <a:cubicBezTo>
                    <a:pt x="8542" y="35236"/>
                    <a:pt x="12098" y="36634"/>
                    <a:pt x="15715" y="37789"/>
                  </a:cubicBezTo>
                  <a:cubicBezTo>
                    <a:pt x="17417" y="38336"/>
                    <a:pt x="22797" y="39887"/>
                    <a:pt x="26931" y="40343"/>
                  </a:cubicBezTo>
                  <a:cubicBezTo>
                    <a:pt x="28358" y="40499"/>
                    <a:pt x="29790" y="40573"/>
                    <a:pt x="31220" y="40573"/>
                  </a:cubicBezTo>
                  <a:cubicBezTo>
                    <a:pt x="33690" y="40573"/>
                    <a:pt x="36159" y="40352"/>
                    <a:pt x="38603" y="39947"/>
                  </a:cubicBezTo>
                  <a:cubicBezTo>
                    <a:pt x="40396" y="39643"/>
                    <a:pt x="42159" y="39248"/>
                    <a:pt x="43892" y="38732"/>
                  </a:cubicBezTo>
                  <a:cubicBezTo>
                    <a:pt x="43406" y="28823"/>
                    <a:pt x="41156" y="15205"/>
                    <a:pt x="34986" y="4628"/>
                  </a:cubicBezTo>
                  <a:cubicBezTo>
                    <a:pt x="33998" y="4769"/>
                    <a:pt x="32644" y="4826"/>
                    <a:pt x="31153" y="4826"/>
                  </a:cubicBezTo>
                  <a:cubicBezTo>
                    <a:pt x="27185" y="4826"/>
                    <a:pt x="22255" y="4420"/>
                    <a:pt x="20730" y="4111"/>
                  </a:cubicBezTo>
                  <a:cubicBezTo>
                    <a:pt x="16870" y="3321"/>
                    <a:pt x="13405" y="1801"/>
                    <a:pt x="10852" y="68"/>
                  </a:cubicBezTo>
                  <a:cubicBezTo>
                    <a:pt x="10791" y="23"/>
                    <a:pt x="10723" y="0"/>
                    <a:pt x="1065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6" name="Google Shape;5017;p81">
              <a:extLst>
                <a:ext uri="{FF2B5EF4-FFF2-40B4-BE49-F238E27FC236}">
                  <a16:creationId xmlns:a16="http://schemas.microsoft.com/office/drawing/2014/main" id="{5D88B246-09D8-ECD3-0C3E-49BA39C0787B}"/>
                </a:ext>
              </a:extLst>
            </p:cNvPr>
            <p:cNvSpPr/>
            <p:nvPr/>
          </p:nvSpPr>
          <p:spPr>
            <a:xfrm>
              <a:off x="5685025" y="2825875"/>
              <a:ext cx="897450" cy="970987"/>
            </a:xfrm>
            <a:custGeom>
              <a:avLst/>
              <a:gdLst/>
              <a:ahLst/>
              <a:cxnLst/>
              <a:rect l="l" t="t" r="r" b="b"/>
              <a:pathLst>
                <a:path w="35898" h="32883" extrusionOk="0">
                  <a:moveTo>
                    <a:pt x="20509" y="0"/>
                  </a:moveTo>
                  <a:cubicBezTo>
                    <a:pt x="13984" y="0"/>
                    <a:pt x="6856" y="1433"/>
                    <a:pt x="4925" y="3119"/>
                  </a:cubicBezTo>
                  <a:cubicBezTo>
                    <a:pt x="3709" y="4182"/>
                    <a:pt x="3678" y="6584"/>
                    <a:pt x="2675" y="9714"/>
                  </a:cubicBezTo>
                  <a:cubicBezTo>
                    <a:pt x="1885" y="12116"/>
                    <a:pt x="335" y="15672"/>
                    <a:pt x="183" y="18985"/>
                  </a:cubicBezTo>
                  <a:cubicBezTo>
                    <a:pt x="0" y="23423"/>
                    <a:pt x="3070" y="23544"/>
                    <a:pt x="3040" y="26614"/>
                  </a:cubicBezTo>
                  <a:cubicBezTo>
                    <a:pt x="3040" y="27557"/>
                    <a:pt x="2979" y="28529"/>
                    <a:pt x="2918" y="29441"/>
                  </a:cubicBezTo>
                  <a:cubicBezTo>
                    <a:pt x="3253" y="29563"/>
                    <a:pt x="3587" y="29684"/>
                    <a:pt x="3921" y="29806"/>
                  </a:cubicBezTo>
                  <a:cubicBezTo>
                    <a:pt x="6110" y="30596"/>
                    <a:pt x="8298" y="31235"/>
                    <a:pt x="10578" y="31660"/>
                  </a:cubicBezTo>
                  <a:cubicBezTo>
                    <a:pt x="14843" y="32507"/>
                    <a:pt x="19187" y="32882"/>
                    <a:pt x="23537" y="32882"/>
                  </a:cubicBezTo>
                  <a:cubicBezTo>
                    <a:pt x="23868" y="32882"/>
                    <a:pt x="24199" y="32880"/>
                    <a:pt x="24530" y="32876"/>
                  </a:cubicBezTo>
                  <a:cubicBezTo>
                    <a:pt x="25624" y="32846"/>
                    <a:pt x="26718" y="32846"/>
                    <a:pt x="27812" y="32815"/>
                  </a:cubicBezTo>
                  <a:cubicBezTo>
                    <a:pt x="28268" y="32785"/>
                    <a:pt x="28724" y="32754"/>
                    <a:pt x="29211" y="32694"/>
                  </a:cubicBezTo>
                  <a:cubicBezTo>
                    <a:pt x="29302" y="32359"/>
                    <a:pt x="29393" y="31994"/>
                    <a:pt x="29515" y="31630"/>
                  </a:cubicBezTo>
                  <a:cubicBezTo>
                    <a:pt x="32189" y="23301"/>
                    <a:pt x="35898" y="7374"/>
                    <a:pt x="31582" y="2754"/>
                  </a:cubicBezTo>
                  <a:cubicBezTo>
                    <a:pt x="29721" y="765"/>
                    <a:pt x="25276" y="0"/>
                    <a:pt x="20509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7" name="Google Shape;5018;p81">
              <a:extLst>
                <a:ext uri="{FF2B5EF4-FFF2-40B4-BE49-F238E27FC236}">
                  <a16:creationId xmlns:a16="http://schemas.microsoft.com/office/drawing/2014/main" id="{E3A16FB8-3342-D0D3-30DD-4C368A61E9CC}"/>
                </a:ext>
              </a:extLst>
            </p:cNvPr>
            <p:cNvSpPr/>
            <p:nvPr/>
          </p:nvSpPr>
          <p:spPr>
            <a:xfrm>
              <a:off x="5989750" y="2807625"/>
              <a:ext cx="287150" cy="126800"/>
            </a:xfrm>
            <a:custGeom>
              <a:avLst/>
              <a:gdLst/>
              <a:ahLst/>
              <a:cxnLst/>
              <a:rect l="l" t="t" r="r" b="b"/>
              <a:pathLst>
                <a:path w="11486" h="5072" extrusionOk="0">
                  <a:moveTo>
                    <a:pt x="8049" y="0"/>
                  </a:moveTo>
                  <a:cubicBezTo>
                    <a:pt x="5841" y="0"/>
                    <a:pt x="3093" y="1209"/>
                    <a:pt x="2523" y="1691"/>
                  </a:cubicBezTo>
                  <a:cubicBezTo>
                    <a:pt x="1733" y="2329"/>
                    <a:pt x="0" y="4852"/>
                    <a:pt x="4225" y="5064"/>
                  </a:cubicBezTo>
                  <a:cubicBezTo>
                    <a:pt x="4336" y="5069"/>
                    <a:pt x="4446" y="5072"/>
                    <a:pt x="4555" y="5072"/>
                  </a:cubicBezTo>
                  <a:cubicBezTo>
                    <a:pt x="8608" y="5072"/>
                    <a:pt x="11486" y="1841"/>
                    <a:pt x="10213" y="657"/>
                  </a:cubicBezTo>
                  <a:cubicBezTo>
                    <a:pt x="9678" y="182"/>
                    <a:pt x="8904" y="0"/>
                    <a:pt x="8049" y="0"/>
                  </a:cubicBezTo>
                  <a:close/>
                </a:path>
              </a:pathLst>
            </a:custGeom>
            <a:solidFill>
              <a:srgbClr val="FFA4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8" name="Google Shape;5019;p81">
              <a:extLst>
                <a:ext uri="{FF2B5EF4-FFF2-40B4-BE49-F238E27FC236}">
                  <a16:creationId xmlns:a16="http://schemas.microsoft.com/office/drawing/2014/main" id="{8B6E9185-F04C-D151-2E1A-2BF2B0533EDD}"/>
                </a:ext>
              </a:extLst>
            </p:cNvPr>
            <p:cNvSpPr/>
            <p:nvPr/>
          </p:nvSpPr>
          <p:spPr>
            <a:xfrm>
              <a:off x="5673625" y="3041350"/>
              <a:ext cx="82850" cy="310450"/>
            </a:xfrm>
            <a:custGeom>
              <a:avLst/>
              <a:gdLst/>
              <a:ahLst/>
              <a:cxnLst/>
              <a:rect l="l" t="t" r="r" b="b"/>
              <a:pathLst>
                <a:path w="3314" h="12418" extrusionOk="0">
                  <a:moveTo>
                    <a:pt x="3219" y="0"/>
                  </a:moveTo>
                  <a:cubicBezTo>
                    <a:pt x="3195" y="0"/>
                    <a:pt x="3172" y="10"/>
                    <a:pt x="3162" y="32"/>
                  </a:cubicBezTo>
                  <a:cubicBezTo>
                    <a:pt x="2949" y="457"/>
                    <a:pt x="2858" y="943"/>
                    <a:pt x="2736" y="1399"/>
                  </a:cubicBezTo>
                  <a:cubicBezTo>
                    <a:pt x="2584" y="1886"/>
                    <a:pt x="2463" y="2372"/>
                    <a:pt x="2341" y="2858"/>
                  </a:cubicBezTo>
                  <a:cubicBezTo>
                    <a:pt x="2189" y="3345"/>
                    <a:pt x="2067" y="3801"/>
                    <a:pt x="1946" y="4287"/>
                  </a:cubicBezTo>
                  <a:cubicBezTo>
                    <a:pt x="1946" y="4074"/>
                    <a:pt x="1915" y="3861"/>
                    <a:pt x="1885" y="3649"/>
                  </a:cubicBezTo>
                  <a:cubicBezTo>
                    <a:pt x="1885" y="3527"/>
                    <a:pt x="1885" y="3375"/>
                    <a:pt x="1855" y="3254"/>
                  </a:cubicBezTo>
                  <a:cubicBezTo>
                    <a:pt x="1855" y="3102"/>
                    <a:pt x="1855" y="2950"/>
                    <a:pt x="1794" y="2828"/>
                  </a:cubicBezTo>
                  <a:cubicBezTo>
                    <a:pt x="1779" y="2798"/>
                    <a:pt x="1756" y="2782"/>
                    <a:pt x="1733" y="2782"/>
                  </a:cubicBezTo>
                  <a:cubicBezTo>
                    <a:pt x="1710" y="2782"/>
                    <a:pt x="1687" y="2798"/>
                    <a:pt x="1672" y="2828"/>
                  </a:cubicBezTo>
                  <a:cubicBezTo>
                    <a:pt x="1642" y="2950"/>
                    <a:pt x="1642" y="3102"/>
                    <a:pt x="1672" y="3223"/>
                  </a:cubicBezTo>
                  <a:cubicBezTo>
                    <a:pt x="1672" y="3375"/>
                    <a:pt x="1672" y="3497"/>
                    <a:pt x="1703" y="3649"/>
                  </a:cubicBezTo>
                  <a:cubicBezTo>
                    <a:pt x="1703" y="3922"/>
                    <a:pt x="1733" y="4226"/>
                    <a:pt x="1763" y="4500"/>
                  </a:cubicBezTo>
                  <a:cubicBezTo>
                    <a:pt x="1763" y="4561"/>
                    <a:pt x="1824" y="4591"/>
                    <a:pt x="1855" y="4591"/>
                  </a:cubicBezTo>
                  <a:cubicBezTo>
                    <a:pt x="1551" y="5685"/>
                    <a:pt x="1247" y="6779"/>
                    <a:pt x="973" y="7874"/>
                  </a:cubicBezTo>
                  <a:cubicBezTo>
                    <a:pt x="578" y="9272"/>
                    <a:pt x="0" y="10883"/>
                    <a:pt x="730" y="12372"/>
                  </a:cubicBezTo>
                  <a:cubicBezTo>
                    <a:pt x="741" y="12404"/>
                    <a:pt x="766" y="12417"/>
                    <a:pt x="793" y="12417"/>
                  </a:cubicBezTo>
                  <a:cubicBezTo>
                    <a:pt x="844" y="12417"/>
                    <a:pt x="902" y="12371"/>
                    <a:pt x="882" y="12311"/>
                  </a:cubicBezTo>
                  <a:cubicBezTo>
                    <a:pt x="548" y="11430"/>
                    <a:pt x="608" y="10518"/>
                    <a:pt x="791" y="9637"/>
                  </a:cubicBezTo>
                  <a:cubicBezTo>
                    <a:pt x="943" y="8877"/>
                    <a:pt x="1186" y="8117"/>
                    <a:pt x="1399" y="7357"/>
                  </a:cubicBezTo>
                  <a:cubicBezTo>
                    <a:pt x="1611" y="6536"/>
                    <a:pt x="1824" y="5746"/>
                    <a:pt x="2037" y="4925"/>
                  </a:cubicBezTo>
                  <a:cubicBezTo>
                    <a:pt x="2280" y="4135"/>
                    <a:pt x="2493" y="3314"/>
                    <a:pt x="2706" y="2494"/>
                  </a:cubicBezTo>
                  <a:lnTo>
                    <a:pt x="3040" y="1278"/>
                  </a:lnTo>
                  <a:cubicBezTo>
                    <a:pt x="3162" y="883"/>
                    <a:pt x="3283" y="488"/>
                    <a:pt x="3314" y="92"/>
                  </a:cubicBezTo>
                  <a:cubicBezTo>
                    <a:pt x="3314" y="34"/>
                    <a:pt x="3263" y="0"/>
                    <a:pt x="321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9" name="Google Shape;5020;p81">
              <a:extLst>
                <a:ext uri="{FF2B5EF4-FFF2-40B4-BE49-F238E27FC236}">
                  <a16:creationId xmlns:a16="http://schemas.microsoft.com/office/drawing/2014/main" id="{B694ADAD-A523-65C6-AA8B-FA93F674D922}"/>
                </a:ext>
              </a:extLst>
            </p:cNvPr>
            <p:cNvSpPr/>
            <p:nvPr/>
          </p:nvSpPr>
          <p:spPr>
            <a:xfrm>
              <a:off x="6003425" y="2958550"/>
              <a:ext cx="849575" cy="1020875"/>
            </a:xfrm>
            <a:custGeom>
              <a:avLst/>
              <a:gdLst/>
              <a:ahLst/>
              <a:cxnLst/>
              <a:rect l="l" t="t" r="r" b="b"/>
              <a:pathLst>
                <a:path w="33983" h="40835" extrusionOk="0">
                  <a:moveTo>
                    <a:pt x="18758" y="0"/>
                  </a:moveTo>
                  <a:cubicBezTo>
                    <a:pt x="15105" y="0"/>
                    <a:pt x="14745" y="6182"/>
                    <a:pt x="16019" y="11064"/>
                  </a:cubicBezTo>
                  <a:cubicBezTo>
                    <a:pt x="17599" y="17022"/>
                    <a:pt x="22280" y="26961"/>
                    <a:pt x="21520" y="28785"/>
                  </a:cubicBezTo>
                  <a:cubicBezTo>
                    <a:pt x="21489" y="28864"/>
                    <a:pt x="21419" y="28901"/>
                    <a:pt x="21314" y="28901"/>
                  </a:cubicBezTo>
                  <a:cubicBezTo>
                    <a:pt x="19407" y="28901"/>
                    <a:pt x="6016" y="16432"/>
                    <a:pt x="4316" y="15107"/>
                  </a:cubicBezTo>
                  <a:cubicBezTo>
                    <a:pt x="2523" y="17873"/>
                    <a:pt x="1155" y="18359"/>
                    <a:pt x="0" y="19210"/>
                  </a:cubicBezTo>
                  <a:cubicBezTo>
                    <a:pt x="1934" y="21923"/>
                    <a:pt x="21025" y="40835"/>
                    <a:pt x="26797" y="40835"/>
                  </a:cubicBezTo>
                  <a:cubicBezTo>
                    <a:pt x="27104" y="40835"/>
                    <a:pt x="27373" y="40781"/>
                    <a:pt x="27600" y="40669"/>
                  </a:cubicBezTo>
                  <a:cubicBezTo>
                    <a:pt x="33983" y="37539"/>
                    <a:pt x="27113" y="15107"/>
                    <a:pt x="25837" y="9879"/>
                  </a:cubicBezTo>
                  <a:cubicBezTo>
                    <a:pt x="24043" y="2766"/>
                    <a:pt x="22463" y="61"/>
                    <a:pt x="18785" y="0"/>
                  </a:cubicBezTo>
                  <a:cubicBezTo>
                    <a:pt x="18776" y="0"/>
                    <a:pt x="18767" y="0"/>
                    <a:pt x="18758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60" name="Google Shape;5021;p81">
              <a:extLst>
                <a:ext uri="{FF2B5EF4-FFF2-40B4-BE49-F238E27FC236}">
                  <a16:creationId xmlns:a16="http://schemas.microsoft.com/office/drawing/2014/main" id="{4923DAA6-0B01-6FB7-8B9A-A0F2403BFD6E}"/>
                </a:ext>
              </a:extLst>
            </p:cNvPr>
            <p:cNvSpPr/>
            <p:nvPr/>
          </p:nvSpPr>
          <p:spPr>
            <a:xfrm>
              <a:off x="5773925" y="3112775"/>
              <a:ext cx="382250" cy="362275"/>
            </a:xfrm>
            <a:custGeom>
              <a:avLst/>
              <a:gdLst/>
              <a:ahLst/>
              <a:cxnLst/>
              <a:rect l="l" t="t" r="r" b="b"/>
              <a:pathLst>
                <a:path w="15290" h="14491" extrusionOk="0">
                  <a:moveTo>
                    <a:pt x="4254" y="1"/>
                  </a:moveTo>
                  <a:cubicBezTo>
                    <a:pt x="3788" y="1"/>
                    <a:pt x="3798" y="512"/>
                    <a:pt x="4560" y="1369"/>
                  </a:cubicBezTo>
                  <a:cubicBezTo>
                    <a:pt x="6201" y="3193"/>
                    <a:pt x="6566" y="3679"/>
                    <a:pt x="6749" y="4166"/>
                  </a:cubicBezTo>
                  <a:cubicBezTo>
                    <a:pt x="6171" y="3983"/>
                    <a:pt x="4712" y="2585"/>
                    <a:pt x="2797" y="1339"/>
                  </a:cubicBezTo>
                  <a:cubicBezTo>
                    <a:pt x="2117" y="889"/>
                    <a:pt x="1599" y="701"/>
                    <a:pt x="1276" y="701"/>
                  </a:cubicBezTo>
                  <a:cubicBezTo>
                    <a:pt x="705" y="701"/>
                    <a:pt x="746" y="1291"/>
                    <a:pt x="1581" y="2068"/>
                  </a:cubicBezTo>
                  <a:cubicBezTo>
                    <a:pt x="2619" y="3024"/>
                    <a:pt x="5447" y="5672"/>
                    <a:pt x="5328" y="5672"/>
                  </a:cubicBezTo>
                  <a:cubicBezTo>
                    <a:pt x="5315" y="5672"/>
                    <a:pt x="5264" y="5638"/>
                    <a:pt x="5168" y="5564"/>
                  </a:cubicBezTo>
                  <a:cubicBezTo>
                    <a:pt x="4336" y="4947"/>
                    <a:pt x="1373" y="3216"/>
                    <a:pt x="501" y="3216"/>
                  </a:cubicBezTo>
                  <a:cubicBezTo>
                    <a:pt x="385" y="3216"/>
                    <a:pt x="306" y="3247"/>
                    <a:pt x="274" y="3315"/>
                  </a:cubicBezTo>
                  <a:cubicBezTo>
                    <a:pt x="1" y="3892"/>
                    <a:pt x="882" y="4652"/>
                    <a:pt x="2189" y="5564"/>
                  </a:cubicBezTo>
                  <a:cubicBezTo>
                    <a:pt x="3435" y="6445"/>
                    <a:pt x="4347" y="7053"/>
                    <a:pt x="4256" y="7144"/>
                  </a:cubicBezTo>
                  <a:cubicBezTo>
                    <a:pt x="4238" y="7170"/>
                    <a:pt x="4206" y="7181"/>
                    <a:pt x="4161" y="7181"/>
                  </a:cubicBezTo>
                  <a:cubicBezTo>
                    <a:pt x="3827" y="7181"/>
                    <a:pt x="2787" y="6543"/>
                    <a:pt x="1581" y="6141"/>
                  </a:cubicBezTo>
                  <a:cubicBezTo>
                    <a:pt x="1197" y="6003"/>
                    <a:pt x="904" y="5939"/>
                    <a:pt x="705" y="5939"/>
                  </a:cubicBezTo>
                  <a:cubicBezTo>
                    <a:pt x="118" y="5939"/>
                    <a:pt x="355" y="6502"/>
                    <a:pt x="1490" y="7388"/>
                  </a:cubicBezTo>
                  <a:cubicBezTo>
                    <a:pt x="2949" y="8543"/>
                    <a:pt x="5442" y="10549"/>
                    <a:pt x="7235" y="12099"/>
                  </a:cubicBezTo>
                  <a:cubicBezTo>
                    <a:pt x="9235" y="13862"/>
                    <a:pt x="10631" y="14491"/>
                    <a:pt x="11716" y="14491"/>
                  </a:cubicBezTo>
                  <a:cubicBezTo>
                    <a:pt x="12577" y="14491"/>
                    <a:pt x="13243" y="14096"/>
                    <a:pt x="13861" y="13558"/>
                  </a:cubicBezTo>
                  <a:cubicBezTo>
                    <a:pt x="15290" y="12372"/>
                    <a:pt x="15138" y="10792"/>
                    <a:pt x="14347" y="8664"/>
                  </a:cubicBezTo>
                  <a:cubicBezTo>
                    <a:pt x="13770" y="7114"/>
                    <a:pt x="12402" y="5260"/>
                    <a:pt x="11612" y="3375"/>
                  </a:cubicBezTo>
                  <a:cubicBezTo>
                    <a:pt x="11066" y="2065"/>
                    <a:pt x="10253" y="597"/>
                    <a:pt x="9872" y="597"/>
                  </a:cubicBezTo>
                  <a:cubicBezTo>
                    <a:pt x="9723" y="597"/>
                    <a:pt x="9641" y="822"/>
                    <a:pt x="9667" y="1369"/>
                  </a:cubicBezTo>
                  <a:cubicBezTo>
                    <a:pt x="9788" y="3284"/>
                    <a:pt x="10335" y="3922"/>
                    <a:pt x="9940" y="4318"/>
                  </a:cubicBezTo>
                  <a:cubicBezTo>
                    <a:pt x="9914" y="4326"/>
                    <a:pt x="9887" y="4330"/>
                    <a:pt x="9858" y="4330"/>
                  </a:cubicBezTo>
                  <a:cubicBezTo>
                    <a:pt x="9123" y="4330"/>
                    <a:pt x="7257" y="1836"/>
                    <a:pt x="5533" y="579"/>
                  </a:cubicBezTo>
                  <a:cubicBezTo>
                    <a:pt x="4977" y="182"/>
                    <a:pt x="4531" y="1"/>
                    <a:pt x="4254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61" name="Google Shape;5022;p81">
              <a:extLst>
                <a:ext uri="{FF2B5EF4-FFF2-40B4-BE49-F238E27FC236}">
                  <a16:creationId xmlns:a16="http://schemas.microsoft.com/office/drawing/2014/main" id="{FC9484C0-6726-DC08-AB72-0EC5695BAC53}"/>
                </a:ext>
              </a:extLst>
            </p:cNvPr>
            <p:cNvSpPr/>
            <p:nvPr/>
          </p:nvSpPr>
          <p:spPr>
            <a:xfrm>
              <a:off x="6311925" y="2869775"/>
              <a:ext cx="445325" cy="641325"/>
            </a:xfrm>
            <a:custGeom>
              <a:avLst/>
              <a:gdLst/>
              <a:ahLst/>
              <a:cxnLst/>
              <a:rect l="l" t="t" r="r" b="b"/>
              <a:pathLst>
                <a:path w="17813" h="25653" extrusionOk="0">
                  <a:moveTo>
                    <a:pt x="4831" y="0"/>
                  </a:moveTo>
                  <a:cubicBezTo>
                    <a:pt x="3801" y="0"/>
                    <a:pt x="2872" y="368"/>
                    <a:pt x="2220" y="1241"/>
                  </a:cubicBezTo>
                  <a:cubicBezTo>
                    <a:pt x="1" y="4220"/>
                    <a:pt x="609" y="12518"/>
                    <a:pt x="1338" y="14919"/>
                  </a:cubicBezTo>
                  <a:cubicBezTo>
                    <a:pt x="2736" y="19509"/>
                    <a:pt x="5563" y="25497"/>
                    <a:pt x="5563" y="25497"/>
                  </a:cubicBezTo>
                  <a:cubicBezTo>
                    <a:pt x="5563" y="25497"/>
                    <a:pt x="6283" y="25653"/>
                    <a:pt x="7422" y="25653"/>
                  </a:cubicBezTo>
                  <a:cubicBezTo>
                    <a:pt x="8588" y="25653"/>
                    <a:pt x="10194" y="25489"/>
                    <a:pt x="11916" y="24828"/>
                  </a:cubicBezTo>
                  <a:cubicBezTo>
                    <a:pt x="15411" y="23460"/>
                    <a:pt x="17813" y="21454"/>
                    <a:pt x="17813" y="21454"/>
                  </a:cubicBezTo>
                  <a:cubicBezTo>
                    <a:pt x="17813" y="21454"/>
                    <a:pt x="15594" y="10117"/>
                    <a:pt x="11186" y="3764"/>
                  </a:cubicBezTo>
                  <a:cubicBezTo>
                    <a:pt x="9772" y="1726"/>
                    <a:pt x="7063" y="0"/>
                    <a:pt x="4831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62" name="Google Shape;5023;p81">
              <a:extLst>
                <a:ext uri="{FF2B5EF4-FFF2-40B4-BE49-F238E27FC236}">
                  <a16:creationId xmlns:a16="http://schemas.microsoft.com/office/drawing/2014/main" id="{44AF0181-5846-46B3-0028-4C08B3FF6EC7}"/>
                </a:ext>
              </a:extLst>
            </p:cNvPr>
            <p:cNvSpPr/>
            <p:nvPr/>
          </p:nvSpPr>
          <p:spPr>
            <a:xfrm>
              <a:off x="6208075" y="3647875"/>
              <a:ext cx="144025" cy="130475"/>
            </a:xfrm>
            <a:custGeom>
              <a:avLst/>
              <a:gdLst/>
              <a:ahLst/>
              <a:cxnLst/>
              <a:rect l="l" t="t" r="r" b="b"/>
              <a:pathLst>
                <a:path w="5761" h="5219" extrusionOk="0">
                  <a:moveTo>
                    <a:pt x="9" y="0"/>
                  </a:moveTo>
                  <a:cubicBezTo>
                    <a:pt x="1" y="0"/>
                    <a:pt x="2" y="7"/>
                    <a:pt x="21" y="26"/>
                  </a:cubicBezTo>
                  <a:cubicBezTo>
                    <a:pt x="355" y="452"/>
                    <a:pt x="1115" y="1090"/>
                    <a:pt x="1541" y="1485"/>
                  </a:cubicBezTo>
                  <a:cubicBezTo>
                    <a:pt x="1936" y="1850"/>
                    <a:pt x="2362" y="2245"/>
                    <a:pt x="2757" y="2640"/>
                  </a:cubicBezTo>
                  <a:cubicBezTo>
                    <a:pt x="3182" y="3035"/>
                    <a:pt x="3608" y="3431"/>
                    <a:pt x="4033" y="3826"/>
                  </a:cubicBezTo>
                  <a:cubicBezTo>
                    <a:pt x="4428" y="4190"/>
                    <a:pt x="5279" y="4890"/>
                    <a:pt x="5705" y="5194"/>
                  </a:cubicBezTo>
                  <a:cubicBezTo>
                    <a:pt x="5723" y="5211"/>
                    <a:pt x="5735" y="5219"/>
                    <a:pt x="5743" y="5219"/>
                  </a:cubicBezTo>
                  <a:cubicBezTo>
                    <a:pt x="5761" y="5219"/>
                    <a:pt x="5748" y="5176"/>
                    <a:pt x="5705" y="5133"/>
                  </a:cubicBezTo>
                  <a:cubicBezTo>
                    <a:pt x="5371" y="4707"/>
                    <a:pt x="4520" y="4039"/>
                    <a:pt x="4124" y="3674"/>
                  </a:cubicBezTo>
                  <a:cubicBezTo>
                    <a:pt x="3699" y="3279"/>
                    <a:pt x="3304" y="2914"/>
                    <a:pt x="2878" y="2519"/>
                  </a:cubicBezTo>
                  <a:cubicBezTo>
                    <a:pt x="2453" y="2124"/>
                    <a:pt x="2027" y="1728"/>
                    <a:pt x="1602" y="1333"/>
                  </a:cubicBezTo>
                  <a:cubicBezTo>
                    <a:pt x="1237" y="969"/>
                    <a:pt x="538" y="391"/>
                    <a:pt x="112" y="57"/>
                  </a:cubicBezTo>
                  <a:cubicBezTo>
                    <a:pt x="91" y="36"/>
                    <a:pt x="27" y="0"/>
                    <a:pt x="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63" name="Google Shape;5024;p81">
              <a:extLst>
                <a:ext uri="{FF2B5EF4-FFF2-40B4-BE49-F238E27FC236}">
                  <a16:creationId xmlns:a16="http://schemas.microsoft.com/office/drawing/2014/main" id="{8DC91334-5820-11DD-A1F6-88B327FB4706}"/>
                </a:ext>
              </a:extLst>
            </p:cNvPr>
            <p:cNvSpPr/>
            <p:nvPr/>
          </p:nvSpPr>
          <p:spPr>
            <a:xfrm>
              <a:off x="6343850" y="3235275"/>
              <a:ext cx="113775" cy="269825"/>
            </a:xfrm>
            <a:custGeom>
              <a:avLst/>
              <a:gdLst/>
              <a:ahLst/>
              <a:cxnLst/>
              <a:rect l="l" t="t" r="r" b="b"/>
              <a:pathLst>
                <a:path w="4551" h="10793" extrusionOk="0">
                  <a:moveTo>
                    <a:pt x="94" y="0"/>
                  </a:moveTo>
                  <a:cubicBezTo>
                    <a:pt x="46" y="0"/>
                    <a:pt x="0" y="43"/>
                    <a:pt x="0" y="86"/>
                  </a:cubicBezTo>
                  <a:cubicBezTo>
                    <a:pt x="122" y="573"/>
                    <a:pt x="304" y="1059"/>
                    <a:pt x="456" y="1515"/>
                  </a:cubicBezTo>
                  <a:cubicBezTo>
                    <a:pt x="639" y="1971"/>
                    <a:pt x="791" y="2396"/>
                    <a:pt x="973" y="2852"/>
                  </a:cubicBezTo>
                  <a:cubicBezTo>
                    <a:pt x="1307" y="3734"/>
                    <a:pt x="1672" y="4646"/>
                    <a:pt x="2037" y="5527"/>
                  </a:cubicBezTo>
                  <a:cubicBezTo>
                    <a:pt x="2766" y="7290"/>
                    <a:pt x="3557" y="9023"/>
                    <a:pt x="4377" y="10755"/>
                  </a:cubicBezTo>
                  <a:cubicBezTo>
                    <a:pt x="4386" y="10782"/>
                    <a:pt x="4406" y="10793"/>
                    <a:pt x="4428" y="10793"/>
                  </a:cubicBezTo>
                  <a:cubicBezTo>
                    <a:pt x="4481" y="10793"/>
                    <a:pt x="4551" y="10728"/>
                    <a:pt x="4529" y="10664"/>
                  </a:cubicBezTo>
                  <a:cubicBezTo>
                    <a:pt x="3770" y="8871"/>
                    <a:pt x="3010" y="7108"/>
                    <a:pt x="2280" y="5314"/>
                  </a:cubicBezTo>
                  <a:cubicBezTo>
                    <a:pt x="1915" y="4402"/>
                    <a:pt x="1551" y="3521"/>
                    <a:pt x="1216" y="2640"/>
                  </a:cubicBezTo>
                  <a:cubicBezTo>
                    <a:pt x="1034" y="2214"/>
                    <a:pt x="882" y="1758"/>
                    <a:pt x="700" y="1333"/>
                  </a:cubicBezTo>
                  <a:cubicBezTo>
                    <a:pt x="517" y="907"/>
                    <a:pt x="365" y="451"/>
                    <a:pt x="152" y="26"/>
                  </a:cubicBezTo>
                  <a:cubicBezTo>
                    <a:pt x="135" y="8"/>
                    <a:pt x="114" y="0"/>
                    <a:pt x="9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0" name="Google Shape;5025;p81">
              <a:extLst>
                <a:ext uri="{FF2B5EF4-FFF2-40B4-BE49-F238E27FC236}">
                  <a16:creationId xmlns:a16="http://schemas.microsoft.com/office/drawing/2014/main" id="{87A5EF6C-1CC5-6876-8009-AFE250D941B9}"/>
                </a:ext>
              </a:extLst>
            </p:cNvPr>
            <p:cNvSpPr/>
            <p:nvPr/>
          </p:nvSpPr>
          <p:spPr>
            <a:xfrm>
              <a:off x="6250375" y="1710275"/>
              <a:ext cx="776650" cy="1128150"/>
            </a:xfrm>
            <a:custGeom>
              <a:avLst/>
              <a:gdLst/>
              <a:ahLst/>
              <a:cxnLst/>
              <a:rect l="l" t="t" r="r" b="b"/>
              <a:pathLst>
                <a:path w="31066" h="45126" extrusionOk="0">
                  <a:moveTo>
                    <a:pt x="12421" y="0"/>
                  </a:moveTo>
                  <a:cubicBezTo>
                    <a:pt x="11103" y="0"/>
                    <a:pt x="9578" y="413"/>
                    <a:pt x="8633" y="1116"/>
                  </a:cubicBezTo>
                  <a:cubicBezTo>
                    <a:pt x="7265" y="2180"/>
                    <a:pt x="7326" y="3608"/>
                    <a:pt x="6931" y="5098"/>
                  </a:cubicBezTo>
                  <a:cubicBezTo>
                    <a:pt x="6718" y="5098"/>
                    <a:pt x="5776" y="9140"/>
                    <a:pt x="5685" y="9505"/>
                  </a:cubicBezTo>
                  <a:cubicBezTo>
                    <a:pt x="5229" y="11086"/>
                    <a:pt x="4803" y="12636"/>
                    <a:pt x="4378" y="14216"/>
                  </a:cubicBezTo>
                  <a:cubicBezTo>
                    <a:pt x="3466" y="17469"/>
                    <a:pt x="2554" y="20721"/>
                    <a:pt x="1642" y="23973"/>
                  </a:cubicBezTo>
                  <a:cubicBezTo>
                    <a:pt x="761" y="27043"/>
                    <a:pt x="1" y="30235"/>
                    <a:pt x="366" y="33457"/>
                  </a:cubicBezTo>
                  <a:cubicBezTo>
                    <a:pt x="761" y="36952"/>
                    <a:pt x="2584" y="40296"/>
                    <a:pt x="5320" y="42515"/>
                  </a:cubicBezTo>
                  <a:cubicBezTo>
                    <a:pt x="6840" y="43761"/>
                    <a:pt x="8664" y="44673"/>
                    <a:pt x="10639" y="44733"/>
                  </a:cubicBezTo>
                  <a:cubicBezTo>
                    <a:pt x="10675" y="44734"/>
                    <a:pt x="10710" y="44734"/>
                    <a:pt x="10745" y="44734"/>
                  </a:cubicBezTo>
                  <a:cubicBezTo>
                    <a:pt x="12474" y="44734"/>
                    <a:pt x="14221" y="44009"/>
                    <a:pt x="15442" y="42788"/>
                  </a:cubicBezTo>
                  <a:cubicBezTo>
                    <a:pt x="16785" y="44308"/>
                    <a:pt x="18814" y="45125"/>
                    <a:pt x="20836" y="45125"/>
                  </a:cubicBezTo>
                  <a:cubicBezTo>
                    <a:pt x="21605" y="45125"/>
                    <a:pt x="22373" y="45007"/>
                    <a:pt x="23102" y="44764"/>
                  </a:cubicBezTo>
                  <a:cubicBezTo>
                    <a:pt x="25776" y="43882"/>
                    <a:pt x="27813" y="41512"/>
                    <a:pt x="28542" y="38806"/>
                  </a:cubicBezTo>
                  <a:cubicBezTo>
                    <a:pt x="29241" y="36101"/>
                    <a:pt x="28694" y="33153"/>
                    <a:pt x="27235" y="30752"/>
                  </a:cubicBezTo>
                  <a:cubicBezTo>
                    <a:pt x="29819" y="29475"/>
                    <a:pt x="31065" y="26223"/>
                    <a:pt x="30427" y="23426"/>
                  </a:cubicBezTo>
                  <a:cubicBezTo>
                    <a:pt x="29758" y="20630"/>
                    <a:pt x="27479" y="18381"/>
                    <a:pt x="24804" y="17347"/>
                  </a:cubicBezTo>
                  <a:cubicBezTo>
                    <a:pt x="23223" y="16739"/>
                    <a:pt x="21430" y="16435"/>
                    <a:pt x="20184" y="15280"/>
                  </a:cubicBezTo>
                  <a:cubicBezTo>
                    <a:pt x="18846" y="13973"/>
                    <a:pt x="18573" y="11937"/>
                    <a:pt x="18603" y="10052"/>
                  </a:cubicBezTo>
                  <a:cubicBezTo>
                    <a:pt x="18633" y="8168"/>
                    <a:pt x="18907" y="6253"/>
                    <a:pt x="18360" y="4459"/>
                  </a:cubicBezTo>
                  <a:cubicBezTo>
                    <a:pt x="17661" y="2240"/>
                    <a:pt x="15685" y="478"/>
                    <a:pt x="13375" y="82"/>
                  </a:cubicBezTo>
                  <a:cubicBezTo>
                    <a:pt x="13079" y="27"/>
                    <a:pt x="12757" y="0"/>
                    <a:pt x="12421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1" name="Google Shape;5026;p81">
              <a:extLst>
                <a:ext uri="{FF2B5EF4-FFF2-40B4-BE49-F238E27FC236}">
                  <a16:creationId xmlns:a16="http://schemas.microsoft.com/office/drawing/2014/main" id="{131CED05-ABD4-C877-84B2-B4031B8C2E51}"/>
                </a:ext>
              </a:extLst>
            </p:cNvPr>
            <p:cNvSpPr/>
            <p:nvPr/>
          </p:nvSpPr>
          <p:spPr>
            <a:xfrm>
              <a:off x="6462325" y="1762100"/>
              <a:ext cx="183975" cy="195400"/>
            </a:xfrm>
            <a:custGeom>
              <a:avLst/>
              <a:gdLst/>
              <a:ahLst/>
              <a:cxnLst/>
              <a:rect l="l" t="t" r="r" b="b"/>
              <a:pathLst>
                <a:path w="7359" h="7816" extrusionOk="0">
                  <a:moveTo>
                    <a:pt x="3034" y="1"/>
                  </a:moveTo>
                  <a:cubicBezTo>
                    <a:pt x="1477" y="1"/>
                    <a:pt x="0" y="946"/>
                    <a:pt x="338" y="2812"/>
                  </a:cubicBezTo>
                  <a:cubicBezTo>
                    <a:pt x="691" y="4633"/>
                    <a:pt x="2941" y="7816"/>
                    <a:pt x="5152" y="7816"/>
                  </a:cubicBezTo>
                  <a:cubicBezTo>
                    <a:pt x="5413" y="7816"/>
                    <a:pt x="5673" y="7772"/>
                    <a:pt x="5930" y="7675"/>
                  </a:cubicBezTo>
                  <a:cubicBezTo>
                    <a:pt x="6599" y="7432"/>
                    <a:pt x="7055" y="6763"/>
                    <a:pt x="7207" y="6064"/>
                  </a:cubicBezTo>
                  <a:cubicBezTo>
                    <a:pt x="7359" y="5365"/>
                    <a:pt x="7237" y="4605"/>
                    <a:pt x="7055" y="3906"/>
                  </a:cubicBezTo>
                  <a:cubicBezTo>
                    <a:pt x="6751" y="2751"/>
                    <a:pt x="6234" y="1596"/>
                    <a:pt x="5322" y="806"/>
                  </a:cubicBezTo>
                  <a:cubicBezTo>
                    <a:pt x="4711" y="268"/>
                    <a:pt x="3861" y="1"/>
                    <a:pt x="3034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2" name="Google Shape;5027;p81">
              <a:extLst>
                <a:ext uri="{FF2B5EF4-FFF2-40B4-BE49-F238E27FC236}">
                  <a16:creationId xmlns:a16="http://schemas.microsoft.com/office/drawing/2014/main" id="{FA614C0D-CB2E-7154-AAF3-FC6E9529F3A2}"/>
                </a:ext>
              </a:extLst>
            </p:cNvPr>
            <p:cNvSpPr/>
            <p:nvPr/>
          </p:nvSpPr>
          <p:spPr>
            <a:xfrm>
              <a:off x="5632350" y="1908750"/>
              <a:ext cx="228225" cy="391450"/>
            </a:xfrm>
            <a:custGeom>
              <a:avLst/>
              <a:gdLst/>
              <a:ahLst/>
              <a:cxnLst/>
              <a:rect l="l" t="t" r="r" b="b"/>
              <a:pathLst>
                <a:path w="9129" h="15658" extrusionOk="0">
                  <a:moveTo>
                    <a:pt x="5238" y="0"/>
                  </a:moveTo>
                  <a:cubicBezTo>
                    <a:pt x="3550" y="0"/>
                    <a:pt x="1947" y="1832"/>
                    <a:pt x="1074" y="6703"/>
                  </a:cubicBezTo>
                  <a:cubicBezTo>
                    <a:pt x="0" y="12884"/>
                    <a:pt x="2030" y="15658"/>
                    <a:pt x="3089" y="15658"/>
                  </a:cubicBezTo>
                  <a:cubicBezTo>
                    <a:pt x="3139" y="15658"/>
                    <a:pt x="3187" y="15652"/>
                    <a:pt x="3232" y="15639"/>
                  </a:cubicBezTo>
                  <a:cubicBezTo>
                    <a:pt x="5876" y="14940"/>
                    <a:pt x="9129" y="1961"/>
                    <a:pt x="6880" y="533"/>
                  </a:cubicBezTo>
                  <a:cubicBezTo>
                    <a:pt x="6338" y="191"/>
                    <a:pt x="5784" y="0"/>
                    <a:pt x="5238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3" name="Google Shape;5028;p81">
              <a:extLst>
                <a:ext uri="{FF2B5EF4-FFF2-40B4-BE49-F238E27FC236}">
                  <a16:creationId xmlns:a16="http://schemas.microsoft.com/office/drawing/2014/main" id="{D55FD729-7A71-801F-0687-E6E12CA5345B}"/>
                </a:ext>
              </a:extLst>
            </p:cNvPr>
            <p:cNvSpPr/>
            <p:nvPr/>
          </p:nvSpPr>
          <p:spPr>
            <a:xfrm>
              <a:off x="6026225" y="2657625"/>
              <a:ext cx="186200" cy="244625"/>
            </a:xfrm>
            <a:custGeom>
              <a:avLst/>
              <a:gdLst/>
              <a:ahLst/>
              <a:cxnLst/>
              <a:rect l="l" t="t" r="r" b="b"/>
              <a:pathLst>
                <a:path w="7448" h="9785" extrusionOk="0">
                  <a:moveTo>
                    <a:pt x="5806" y="0"/>
                  </a:moveTo>
                  <a:lnTo>
                    <a:pt x="0" y="973"/>
                  </a:lnTo>
                  <a:lnTo>
                    <a:pt x="1611" y="8542"/>
                  </a:lnTo>
                  <a:cubicBezTo>
                    <a:pt x="1611" y="8542"/>
                    <a:pt x="1611" y="9785"/>
                    <a:pt x="3404" y="9785"/>
                  </a:cubicBezTo>
                  <a:cubicBezTo>
                    <a:pt x="3553" y="9785"/>
                    <a:pt x="3715" y="9776"/>
                    <a:pt x="3891" y="9757"/>
                  </a:cubicBezTo>
                  <a:cubicBezTo>
                    <a:pt x="6170" y="9514"/>
                    <a:pt x="7447" y="7569"/>
                    <a:pt x="7447" y="7569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4" name="Google Shape;5029;p81">
              <a:extLst>
                <a:ext uri="{FF2B5EF4-FFF2-40B4-BE49-F238E27FC236}">
                  <a16:creationId xmlns:a16="http://schemas.microsoft.com/office/drawing/2014/main" id="{DD44F531-A1DD-B52F-652B-8D58D6B10E33}"/>
                </a:ext>
              </a:extLst>
            </p:cNvPr>
            <p:cNvSpPr/>
            <p:nvPr/>
          </p:nvSpPr>
          <p:spPr>
            <a:xfrm>
              <a:off x="5667550" y="1767025"/>
              <a:ext cx="859450" cy="999300"/>
            </a:xfrm>
            <a:custGeom>
              <a:avLst/>
              <a:gdLst/>
              <a:ahLst/>
              <a:cxnLst/>
              <a:rect l="l" t="t" r="r" b="b"/>
              <a:pathLst>
                <a:path w="34378" h="39972" extrusionOk="0">
                  <a:moveTo>
                    <a:pt x="18010" y="1"/>
                  </a:moveTo>
                  <a:cubicBezTo>
                    <a:pt x="5817" y="1"/>
                    <a:pt x="1214" y="7355"/>
                    <a:pt x="183" y="21187"/>
                  </a:cubicBezTo>
                  <a:cubicBezTo>
                    <a:pt x="31" y="22798"/>
                    <a:pt x="0" y="24348"/>
                    <a:pt x="91" y="25867"/>
                  </a:cubicBezTo>
                  <a:cubicBezTo>
                    <a:pt x="122" y="26567"/>
                    <a:pt x="213" y="27235"/>
                    <a:pt x="304" y="27904"/>
                  </a:cubicBezTo>
                  <a:cubicBezTo>
                    <a:pt x="760" y="30974"/>
                    <a:pt x="1794" y="33679"/>
                    <a:pt x="3526" y="35746"/>
                  </a:cubicBezTo>
                  <a:cubicBezTo>
                    <a:pt x="3861" y="36141"/>
                    <a:pt x="4225" y="36506"/>
                    <a:pt x="4620" y="36840"/>
                  </a:cubicBezTo>
                  <a:cubicBezTo>
                    <a:pt x="6814" y="38812"/>
                    <a:pt x="9846" y="39972"/>
                    <a:pt x="13877" y="39972"/>
                  </a:cubicBezTo>
                  <a:cubicBezTo>
                    <a:pt x="14258" y="39972"/>
                    <a:pt x="14647" y="39962"/>
                    <a:pt x="15046" y="39941"/>
                  </a:cubicBezTo>
                  <a:cubicBezTo>
                    <a:pt x="15320" y="39941"/>
                    <a:pt x="15593" y="39910"/>
                    <a:pt x="15867" y="39910"/>
                  </a:cubicBezTo>
                  <a:cubicBezTo>
                    <a:pt x="15928" y="39880"/>
                    <a:pt x="16019" y="39880"/>
                    <a:pt x="16080" y="39880"/>
                  </a:cubicBezTo>
                  <a:cubicBezTo>
                    <a:pt x="20517" y="39454"/>
                    <a:pt x="23709" y="37965"/>
                    <a:pt x="26080" y="35776"/>
                  </a:cubicBezTo>
                  <a:cubicBezTo>
                    <a:pt x="27204" y="34713"/>
                    <a:pt x="28177" y="33466"/>
                    <a:pt x="28967" y="32129"/>
                  </a:cubicBezTo>
                  <a:cubicBezTo>
                    <a:pt x="31095" y="28542"/>
                    <a:pt x="32189" y="24074"/>
                    <a:pt x="33040" y="19576"/>
                  </a:cubicBezTo>
                  <a:cubicBezTo>
                    <a:pt x="33040" y="19484"/>
                    <a:pt x="33071" y="19363"/>
                    <a:pt x="33101" y="19272"/>
                  </a:cubicBezTo>
                  <a:cubicBezTo>
                    <a:pt x="34378" y="12433"/>
                    <a:pt x="31733" y="5806"/>
                    <a:pt x="26445" y="2402"/>
                  </a:cubicBezTo>
                  <a:cubicBezTo>
                    <a:pt x="24134" y="913"/>
                    <a:pt x="21308" y="31"/>
                    <a:pt x="18086" y="1"/>
                  </a:cubicBezTo>
                  <a:cubicBezTo>
                    <a:pt x="18061" y="1"/>
                    <a:pt x="18035" y="1"/>
                    <a:pt x="18010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5" name="Google Shape;5030;p81">
              <a:extLst>
                <a:ext uri="{FF2B5EF4-FFF2-40B4-BE49-F238E27FC236}">
                  <a16:creationId xmlns:a16="http://schemas.microsoft.com/office/drawing/2014/main" id="{C55EECCF-5644-0530-F6E2-9140254E894D}"/>
                </a:ext>
              </a:extLst>
            </p:cNvPr>
            <p:cNvSpPr/>
            <p:nvPr/>
          </p:nvSpPr>
          <p:spPr>
            <a:xfrm>
              <a:off x="5617400" y="1706475"/>
              <a:ext cx="694550" cy="460675"/>
            </a:xfrm>
            <a:custGeom>
              <a:avLst/>
              <a:gdLst/>
              <a:ahLst/>
              <a:cxnLst/>
              <a:rect l="l" t="t" r="r" b="b"/>
              <a:pathLst>
                <a:path w="27782" h="18427" extrusionOk="0">
                  <a:moveTo>
                    <a:pt x="18081" y="0"/>
                  </a:moveTo>
                  <a:cubicBezTo>
                    <a:pt x="14709" y="0"/>
                    <a:pt x="10381" y="1767"/>
                    <a:pt x="6019" y="5341"/>
                  </a:cubicBezTo>
                  <a:cubicBezTo>
                    <a:pt x="304" y="10022"/>
                    <a:pt x="0" y="15007"/>
                    <a:pt x="2097" y="16162"/>
                  </a:cubicBezTo>
                  <a:cubicBezTo>
                    <a:pt x="2309" y="16277"/>
                    <a:pt x="2538" y="16328"/>
                    <a:pt x="2778" y="16328"/>
                  </a:cubicBezTo>
                  <a:cubicBezTo>
                    <a:pt x="4955" y="16328"/>
                    <a:pt x="8085" y="12089"/>
                    <a:pt x="8085" y="12089"/>
                  </a:cubicBezTo>
                  <a:lnTo>
                    <a:pt x="8085" y="12089"/>
                  </a:lnTo>
                  <a:cubicBezTo>
                    <a:pt x="8085" y="12090"/>
                    <a:pt x="5077" y="17833"/>
                    <a:pt x="9484" y="18381"/>
                  </a:cubicBezTo>
                  <a:cubicBezTo>
                    <a:pt x="9736" y="18412"/>
                    <a:pt x="9976" y="18427"/>
                    <a:pt x="10205" y="18427"/>
                  </a:cubicBezTo>
                  <a:cubicBezTo>
                    <a:pt x="13935" y="18427"/>
                    <a:pt x="14529" y="14460"/>
                    <a:pt x="14529" y="14460"/>
                  </a:cubicBezTo>
                  <a:lnTo>
                    <a:pt x="14529" y="14460"/>
                  </a:lnTo>
                  <a:cubicBezTo>
                    <a:pt x="14529" y="14460"/>
                    <a:pt x="14472" y="17231"/>
                    <a:pt x="16467" y="17231"/>
                  </a:cubicBezTo>
                  <a:cubicBezTo>
                    <a:pt x="16519" y="17231"/>
                    <a:pt x="16572" y="17229"/>
                    <a:pt x="16627" y="17225"/>
                  </a:cubicBezTo>
                  <a:cubicBezTo>
                    <a:pt x="18169" y="17095"/>
                    <a:pt x="18687" y="14745"/>
                    <a:pt x="18856" y="13415"/>
                  </a:cubicBezTo>
                  <a:lnTo>
                    <a:pt x="18856" y="13415"/>
                  </a:lnTo>
                  <a:cubicBezTo>
                    <a:pt x="18875" y="14352"/>
                    <a:pt x="19234" y="15686"/>
                    <a:pt x="21125" y="15706"/>
                  </a:cubicBezTo>
                  <a:cubicBezTo>
                    <a:pt x="24043" y="15706"/>
                    <a:pt x="27782" y="3274"/>
                    <a:pt x="20912" y="508"/>
                  </a:cubicBezTo>
                  <a:cubicBezTo>
                    <a:pt x="20078" y="170"/>
                    <a:pt x="19125" y="0"/>
                    <a:pt x="18081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6" name="Google Shape;5031;p81">
              <a:extLst>
                <a:ext uri="{FF2B5EF4-FFF2-40B4-BE49-F238E27FC236}">
                  <a16:creationId xmlns:a16="http://schemas.microsoft.com/office/drawing/2014/main" id="{7BEB375E-BCF9-7A8B-F34A-0BBD5FED32B1}"/>
                </a:ext>
              </a:extLst>
            </p:cNvPr>
            <p:cNvSpPr/>
            <p:nvPr/>
          </p:nvSpPr>
          <p:spPr>
            <a:xfrm>
              <a:off x="5803375" y="2494675"/>
              <a:ext cx="212975" cy="99475"/>
            </a:xfrm>
            <a:custGeom>
              <a:avLst/>
              <a:gdLst/>
              <a:ahLst/>
              <a:cxnLst/>
              <a:rect l="l" t="t" r="r" b="b"/>
              <a:pathLst>
                <a:path w="8519" h="3979" extrusionOk="0">
                  <a:moveTo>
                    <a:pt x="6515" y="1"/>
                  </a:moveTo>
                  <a:cubicBezTo>
                    <a:pt x="5564" y="1"/>
                    <a:pt x="4847" y="1108"/>
                    <a:pt x="3686" y="1108"/>
                  </a:cubicBezTo>
                  <a:cubicBezTo>
                    <a:pt x="3647" y="1109"/>
                    <a:pt x="3609" y="1109"/>
                    <a:pt x="3572" y="1109"/>
                  </a:cubicBezTo>
                  <a:cubicBezTo>
                    <a:pt x="2486" y="1109"/>
                    <a:pt x="1862" y="844"/>
                    <a:pt x="1382" y="844"/>
                  </a:cubicBezTo>
                  <a:cubicBezTo>
                    <a:pt x="1110" y="844"/>
                    <a:pt x="884" y="930"/>
                    <a:pt x="646" y="1199"/>
                  </a:cubicBezTo>
                  <a:cubicBezTo>
                    <a:pt x="0" y="1901"/>
                    <a:pt x="470" y="3979"/>
                    <a:pt x="3303" y="3979"/>
                  </a:cubicBezTo>
                  <a:cubicBezTo>
                    <a:pt x="3536" y="3979"/>
                    <a:pt x="3785" y="3965"/>
                    <a:pt x="4051" y="3935"/>
                  </a:cubicBezTo>
                  <a:cubicBezTo>
                    <a:pt x="7637" y="3509"/>
                    <a:pt x="8519" y="1169"/>
                    <a:pt x="7394" y="318"/>
                  </a:cubicBezTo>
                  <a:cubicBezTo>
                    <a:pt x="7072" y="90"/>
                    <a:pt x="6784" y="1"/>
                    <a:pt x="6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7" name="Google Shape;5032;p81">
              <a:extLst>
                <a:ext uri="{FF2B5EF4-FFF2-40B4-BE49-F238E27FC236}">
                  <a16:creationId xmlns:a16="http://schemas.microsoft.com/office/drawing/2014/main" id="{060B76F7-159C-6E1C-0D88-B73150599727}"/>
                </a:ext>
              </a:extLst>
            </p:cNvPr>
            <p:cNvSpPr/>
            <p:nvPr/>
          </p:nvSpPr>
          <p:spPr>
            <a:xfrm>
              <a:off x="6029250" y="2363375"/>
              <a:ext cx="124575" cy="64150"/>
            </a:xfrm>
            <a:custGeom>
              <a:avLst/>
              <a:gdLst/>
              <a:ahLst/>
              <a:cxnLst/>
              <a:rect l="l" t="t" r="r" b="b"/>
              <a:pathLst>
                <a:path w="4983" h="2566" extrusionOk="0">
                  <a:moveTo>
                    <a:pt x="1413" y="0"/>
                  </a:moveTo>
                  <a:cubicBezTo>
                    <a:pt x="1241" y="0"/>
                    <a:pt x="1073" y="21"/>
                    <a:pt x="913" y="68"/>
                  </a:cubicBezTo>
                  <a:cubicBezTo>
                    <a:pt x="396" y="220"/>
                    <a:pt x="1" y="646"/>
                    <a:pt x="122" y="1223"/>
                  </a:cubicBezTo>
                  <a:cubicBezTo>
                    <a:pt x="135" y="1289"/>
                    <a:pt x="194" y="1321"/>
                    <a:pt x="256" y="1321"/>
                  </a:cubicBezTo>
                  <a:cubicBezTo>
                    <a:pt x="338" y="1321"/>
                    <a:pt x="426" y="1266"/>
                    <a:pt x="426" y="1162"/>
                  </a:cubicBezTo>
                  <a:cubicBezTo>
                    <a:pt x="454" y="694"/>
                    <a:pt x="956" y="550"/>
                    <a:pt x="1367" y="550"/>
                  </a:cubicBezTo>
                  <a:cubicBezTo>
                    <a:pt x="1409" y="550"/>
                    <a:pt x="1450" y="552"/>
                    <a:pt x="1490" y="555"/>
                  </a:cubicBezTo>
                  <a:cubicBezTo>
                    <a:pt x="1916" y="585"/>
                    <a:pt x="2341" y="737"/>
                    <a:pt x="2706" y="950"/>
                  </a:cubicBezTo>
                  <a:cubicBezTo>
                    <a:pt x="3071" y="1162"/>
                    <a:pt x="3435" y="1436"/>
                    <a:pt x="3739" y="1740"/>
                  </a:cubicBezTo>
                  <a:cubicBezTo>
                    <a:pt x="4043" y="2013"/>
                    <a:pt x="4378" y="2439"/>
                    <a:pt x="4773" y="2561"/>
                  </a:cubicBezTo>
                  <a:cubicBezTo>
                    <a:pt x="4786" y="2564"/>
                    <a:pt x="4798" y="2565"/>
                    <a:pt x="4811" y="2565"/>
                  </a:cubicBezTo>
                  <a:cubicBezTo>
                    <a:pt x="4912" y="2565"/>
                    <a:pt x="4982" y="2460"/>
                    <a:pt x="4955" y="2378"/>
                  </a:cubicBezTo>
                  <a:cubicBezTo>
                    <a:pt x="4894" y="2105"/>
                    <a:pt x="4682" y="1892"/>
                    <a:pt x="4499" y="1679"/>
                  </a:cubicBezTo>
                  <a:cubicBezTo>
                    <a:pt x="4317" y="1497"/>
                    <a:pt x="4134" y="1314"/>
                    <a:pt x="3922" y="1132"/>
                  </a:cubicBezTo>
                  <a:cubicBezTo>
                    <a:pt x="3496" y="767"/>
                    <a:pt x="3040" y="463"/>
                    <a:pt x="2524" y="251"/>
                  </a:cubicBezTo>
                  <a:cubicBezTo>
                    <a:pt x="2188" y="104"/>
                    <a:pt x="1794" y="0"/>
                    <a:pt x="1413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8" name="Google Shape;5033;p81">
              <a:extLst>
                <a:ext uri="{FF2B5EF4-FFF2-40B4-BE49-F238E27FC236}">
                  <a16:creationId xmlns:a16="http://schemas.microsoft.com/office/drawing/2014/main" id="{1E005020-188C-04AC-EF3C-0D85632CACDB}"/>
                </a:ext>
              </a:extLst>
            </p:cNvPr>
            <p:cNvSpPr/>
            <p:nvPr/>
          </p:nvSpPr>
          <p:spPr>
            <a:xfrm>
              <a:off x="5710100" y="2331800"/>
              <a:ext cx="94250" cy="68000"/>
            </a:xfrm>
            <a:custGeom>
              <a:avLst/>
              <a:gdLst/>
              <a:ahLst/>
              <a:cxnLst/>
              <a:rect l="l" t="t" r="r" b="b"/>
              <a:pathLst>
                <a:path w="3770" h="2720" extrusionOk="0">
                  <a:moveTo>
                    <a:pt x="1125" y="1"/>
                  </a:moveTo>
                  <a:cubicBezTo>
                    <a:pt x="956" y="1"/>
                    <a:pt x="791" y="34"/>
                    <a:pt x="639" y="115"/>
                  </a:cubicBezTo>
                  <a:cubicBezTo>
                    <a:pt x="244" y="328"/>
                    <a:pt x="0" y="784"/>
                    <a:pt x="152" y="1210"/>
                  </a:cubicBezTo>
                  <a:cubicBezTo>
                    <a:pt x="178" y="1286"/>
                    <a:pt x="241" y="1320"/>
                    <a:pt x="303" y="1320"/>
                  </a:cubicBezTo>
                  <a:cubicBezTo>
                    <a:pt x="389" y="1320"/>
                    <a:pt x="474" y="1255"/>
                    <a:pt x="456" y="1149"/>
                  </a:cubicBezTo>
                  <a:cubicBezTo>
                    <a:pt x="396" y="814"/>
                    <a:pt x="730" y="510"/>
                    <a:pt x="1034" y="480"/>
                  </a:cubicBezTo>
                  <a:cubicBezTo>
                    <a:pt x="1059" y="478"/>
                    <a:pt x="1085" y="477"/>
                    <a:pt x="1110" y="477"/>
                  </a:cubicBezTo>
                  <a:cubicBezTo>
                    <a:pt x="1480" y="477"/>
                    <a:pt x="1844" y="678"/>
                    <a:pt x="2128" y="906"/>
                  </a:cubicBezTo>
                  <a:cubicBezTo>
                    <a:pt x="2402" y="1149"/>
                    <a:pt x="2645" y="1422"/>
                    <a:pt x="2858" y="1726"/>
                  </a:cubicBezTo>
                  <a:cubicBezTo>
                    <a:pt x="2979" y="1878"/>
                    <a:pt x="3070" y="2030"/>
                    <a:pt x="3131" y="2213"/>
                  </a:cubicBezTo>
                  <a:cubicBezTo>
                    <a:pt x="3222" y="2395"/>
                    <a:pt x="3314" y="2547"/>
                    <a:pt x="3466" y="2699"/>
                  </a:cubicBezTo>
                  <a:cubicBezTo>
                    <a:pt x="3487" y="2713"/>
                    <a:pt x="3510" y="2719"/>
                    <a:pt x="3533" y="2719"/>
                  </a:cubicBezTo>
                  <a:cubicBezTo>
                    <a:pt x="3608" y="2719"/>
                    <a:pt x="3685" y="2654"/>
                    <a:pt x="3709" y="2608"/>
                  </a:cubicBezTo>
                  <a:cubicBezTo>
                    <a:pt x="3770" y="2334"/>
                    <a:pt x="3678" y="2121"/>
                    <a:pt x="3557" y="1909"/>
                  </a:cubicBezTo>
                  <a:cubicBezTo>
                    <a:pt x="3466" y="1696"/>
                    <a:pt x="3344" y="1483"/>
                    <a:pt x="3192" y="1301"/>
                  </a:cubicBezTo>
                  <a:cubicBezTo>
                    <a:pt x="2888" y="906"/>
                    <a:pt x="2523" y="541"/>
                    <a:pt x="2098" y="298"/>
                  </a:cubicBezTo>
                  <a:cubicBezTo>
                    <a:pt x="1814" y="136"/>
                    <a:pt x="1463" y="1"/>
                    <a:pt x="1125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9" name="Google Shape;5034;p81">
              <a:extLst>
                <a:ext uri="{FF2B5EF4-FFF2-40B4-BE49-F238E27FC236}">
                  <a16:creationId xmlns:a16="http://schemas.microsoft.com/office/drawing/2014/main" id="{FF31E7B0-E8AD-2246-286D-915BEB8CD21A}"/>
                </a:ext>
              </a:extLst>
            </p:cNvPr>
            <p:cNvSpPr/>
            <p:nvPr/>
          </p:nvSpPr>
          <p:spPr>
            <a:xfrm>
              <a:off x="5783050" y="2281825"/>
              <a:ext cx="89700" cy="201125"/>
            </a:xfrm>
            <a:custGeom>
              <a:avLst/>
              <a:gdLst/>
              <a:ahLst/>
              <a:cxnLst/>
              <a:rect l="l" t="t" r="r" b="b"/>
              <a:pathLst>
                <a:path w="3588" h="8045" extrusionOk="0">
                  <a:moveTo>
                    <a:pt x="3349" y="0"/>
                  </a:moveTo>
                  <a:cubicBezTo>
                    <a:pt x="3299" y="0"/>
                    <a:pt x="3249" y="25"/>
                    <a:pt x="3222" y="78"/>
                  </a:cubicBezTo>
                  <a:cubicBezTo>
                    <a:pt x="3101" y="382"/>
                    <a:pt x="3070" y="716"/>
                    <a:pt x="3040" y="1051"/>
                  </a:cubicBezTo>
                  <a:cubicBezTo>
                    <a:pt x="2979" y="1415"/>
                    <a:pt x="2949" y="1750"/>
                    <a:pt x="2888" y="2084"/>
                  </a:cubicBezTo>
                  <a:cubicBezTo>
                    <a:pt x="2766" y="2753"/>
                    <a:pt x="2614" y="3421"/>
                    <a:pt x="2371" y="4060"/>
                  </a:cubicBezTo>
                  <a:cubicBezTo>
                    <a:pt x="1946" y="5124"/>
                    <a:pt x="1186" y="6096"/>
                    <a:pt x="122" y="6643"/>
                  </a:cubicBezTo>
                  <a:cubicBezTo>
                    <a:pt x="31" y="6674"/>
                    <a:pt x="0" y="6826"/>
                    <a:pt x="61" y="6917"/>
                  </a:cubicBezTo>
                  <a:cubicBezTo>
                    <a:pt x="396" y="7494"/>
                    <a:pt x="912" y="7920"/>
                    <a:pt x="1551" y="8041"/>
                  </a:cubicBezTo>
                  <a:cubicBezTo>
                    <a:pt x="1561" y="8043"/>
                    <a:pt x="1570" y="8044"/>
                    <a:pt x="1580" y="8044"/>
                  </a:cubicBezTo>
                  <a:cubicBezTo>
                    <a:pt x="1717" y="8044"/>
                    <a:pt x="1814" y="7853"/>
                    <a:pt x="1672" y="7768"/>
                  </a:cubicBezTo>
                  <a:cubicBezTo>
                    <a:pt x="1216" y="7586"/>
                    <a:pt x="821" y="7282"/>
                    <a:pt x="548" y="6886"/>
                  </a:cubicBezTo>
                  <a:cubicBezTo>
                    <a:pt x="1551" y="6339"/>
                    <a:pt x="2280" y="5367"/>
                    <a:pt x="2736" y="4333"/>
                  </a:cubicBezTo>
                  <a:cubicBezTo>
                    <a:pt x="3010" y="3665"/>
                    <a:pt x="3192" y="2965"/>
                    <a:pt x="3314" y="2266"/>
                  </a:cubicBezTo>
                  <a:cubicBezTo>
                    <a:pt x="3405" y="1902"/>
                    <a:pt x="3435" y="1537"/>
                    <a:pt x="3496" y="1172"/>
                  </a:cubicBezTo>
                  <a:cubicBezTo>
                    <a:pt x="3526" y="838"/>
                    <a:pt x="3587" y="443"/>
                    <a:pt x="3496" y="108"/>
                  </a:cubicBezTo>
                  <a:cubicBezTo>
                    <a:pt x="3479" y="40"/>
                    <a:pt x="3414" y="0"/>
                    <a:pt x="334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664" name="Google Shape;5035;p81">
              <a:extLst>
                <a:ext uri="{FF2B5EF4-FFF2-40B4-BE49-F238E27FC236}">
                  <a16:creationId xmlns:a16="http://schemas.microsoft.com/office/drawing/2014/main" id="{110E1510-1BDC-311B-0CCC-028CD179694A}"/>
                </a:ext>
              </a:extLst>
            </p:cNvPr>
            <p:cNvSpPr/>
            <p:nvPr/>
          </p:nvSpPr>
          <p:spPr>
            <a:xfrm>
              <a:off x="5996575" y="2198375"/>
              <a:ext cx="179375" cy="74925"/>
            </a:xfrm>
            <a:custGeom>
              <a:avLst/>
              <a:gdLst/>
              <a:ahLst/>
              <a:cxnLst/>
              <a:rect l="l" t="t" r="r" b="b"/>
              <a:pathLst>
                <a:path w="7175" h="2997" extrusionOk="0">
                  <a:moveTo>
                    <a:pt x="2503" y="1"/>
                  </a:moveTo>
                  <a:cubicBezTo>
                    <a:pt x="2101" y="1"/>
                    <a:pt x="1700" y="44"/>
                    <a:pt x="1308" y="133"/>
                  </a:cubicBezTo>
                  <a:cubicBezTo>
                    <a:pt x="1004" y="194"/>
                    <a:pt x="274" y="376"/>
                    <a:pt x="153" y="771"/>
                  </a:cubicBezTo>
                  <a:cubicBezTo>
                    <a:pt x="1" y="1349"/>
                    <a:pt x="882" y="1410"/>
                    <a:pt x="1247" y="1410"/>
                  </a:cubicBezTo>
                  <a:cubicBezTo>
                    <a:pt x="1771" y="1377"/>
                    <a:pt x="2296" y="1318"/>
                    <a:pt x="2816" y="1318"/>
                  </a:cubicBezTo>
                  <a:cubicBezTo>
                    <a:pt x="3260" y="1318"/>
                    <a:pt x="3700" y="1361"/>
                    <a:pt x="4134" y="1501"/>
                  </a:cubicBezTo>
                  <a:cubicBezTo>
                    <a:pt x="4834" y="1744"/>
                    <a:pt x="6049" y="2170"/>
                    <a:pt x="6566" y="2717"/>
                  </a:cubicBezTo>
                  <a:cubicBezTo>
                    <a:pt x="6628" y="2800"/>
                    <a:pt x="6804" y="2996"/>
                    <a:pt x="6929" y="2996"/>
                  </a:cubicBezTo>
                  <a:cubicBezTo>
                    <a:pt x="6986" y="2996"/>
                    <a:pt x="7033" y="2954"/>
                    <a:pt x="7052" y="2838"/>
                  </a:cubicBezTo>
                  <a:cubicBezTo>
                    <a:pt x="7174" y="2291"/>
                    <a:pt x="6293" y="1531"/>
                    <a:pt x="5958" y="1227"/>
                  </a:cubicBezTo>
                  <a:cubicBezTo>
                    <a:pt x="4993" y="423"/>
                    <a:pt x="3749" y="1"/>
                    <a:pt x="2503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665" name="Google Shape;5036;p81">
              <a:extLst>
                <a:ext uri="{FF2B5EF4-FFF2-40B4-BE49-F238E27FC236}">
                  <a16:creationId xmlns:a16="http://schemas.microsoft.com/office/drawing/2014/main" id="{283207B8-3917-E323-E2E1-324AF2A36BBB}"/>
                </a:ext>
              </a:extLst>
            </p:cNvPr>
            <p:cNvSpPr/>
            <p:nvPr/>
          </p:nvSpPr>
          <p:spPr>
            <a:xfrm>
              <a:off x="5694150" y="2188750"/>
              <a:ext cx="145150" cy="53475"/>
            </a:xfrm>
            <a:custGeom>
              <a:avLst/>
              <a:gdLst/>
              <a:ahLst/>
              <a:cxnLst/>
              <a:rect l="l" t="t" r="r" b="b"/>
              <a:pathLst>
                <a:path w="5806" h="2139" extrusionOk="0">
                  <a:moveTo>
                    <a:pt x="3417" y="0"/>
                  </a:moveTo>
                  <a:cubicBezTo>
                    <a:pt x="2668" y="0"/>
                    <a:pt x="1903" y="223"/>
                    <a:pt x="1216" y="670"/>
                  </a:cubicBezTo>
                  <a:cubicBezTo>
                    <a:pt x="882" y="883"/>
                    <a:pt x="31" y="1430"/>
                    <a:pt x="0" y="1977"/>
                  </a:cubicBezTo>
                  <a:cubicBezTo>
                    <a:pt x="0" y="2097"/>
                    <a:pt x="43" y="2139"/>
                    <a:pt x="102" y="2139"/>
                  </a:cubicBezTo>
                  <a:cubicBezTo>
                    <a:pt x="209" y="2139"/>
                    <a:pt x="367" y="2005"/>
                    <a:pt x="426" y="1947"/>
                  </a:cubicBezTo>
                  <a:cubicBezTo>
                    <a:pt x="942" y="1521"/>
                    <a:pt x="1976" y="1308"/>
                    <a:pt x="2584" y="1217"/>
                  </a:cubicBezTo>
                  <a:cubicBezTo>
                    <a:pt x="2732" y="1189"/>
                    <a:pt x="2877" y="1176"/>
                    <a:pt x="3020" y="1176"/>
                  </a:cubicBezTo>
                  <a:cubicBezTo>
                    <a:pt x="3639" y="1176"/>
                    <a:pt x="4216" y="1409"/>
                    <a:pt x="4833" y="1582"/>
                  </a:cubicBezTo>
                  <a:cubicBezTo>
                    <a:pt x="4927" y="1603"/>
                    <a:pt x="5070" y="1627"/>
                    <a:pt x="5217" y="1627"/>
                  </a:cubicBezTo>
                  <a:cubicBezTo>
                    <a:pt x="5503" y="1627"/>
                    <a:pt x="5806" y="1537"/>
                    <a:pt x="5806" y="1156"/>
                  </a:cubicBezTo>
                  <a:cubicBezTo>
                    <a:pt x="5806" y="792"/>
                    <a:pt x="5289" y="488"/>
                    <a:pt x="5076" y="397"/>
                  </a:cubicBezTo>
                  <a:cubicBezTo>
                    <a:pt x="4561" y="132"/>
                    <a:pt x="3994" y="0"/>
                    <a:pt x="3417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666" name="Google Shape;5037;p81">
              <a:extLst>
                <a:ext uri="{FF2B5EF4-FFF2-40B4-BE49-F238E27FC236}">
                  <a16:creationId xmlns:a16="http://schemas.microsoft.com/office/drawing/2014/main" id="{9934F451-C944-E367-0122-EBB3B0256219}"/>
                </a:ext>
              </a:extLst>
            </p:cNvPr>
            <p:cNvSpPr/>
            <p:nvPr/>
          </p:nvSpPr>
          <p:spPr>
            <a:xfrm>
              <a:off x="6036850" y="1731000"/>
              <a:ext cx="633025" cy="734525"/>
            </a:xfrm>
            <a:custGeom>
              <a:avLst/>
              <a:gdLst/>
              <a:ahLst/>
              <a:cxnLst/>
              <a:rect l="l" t="t" r="r" b="b"/>
              <a:pathLst>
                <a:path w="25321" h="29381" extrusionOk="0">
                  <a:moveTo>
                    <a:pt x="7994" y="0"/>
                  </a:moveTo>
                  <a:cubicBezTo>
                    <a:pt x="3745" y="0"/>
                    <a:pt x="17" y="983"/>
                    <a:pt x="1" y="2962"/>
                  </a:cubicBezTo>
                  <a:cubicBezTo>
                    <a:pt x="1" y="4512"/>
                    <a:pt x="3587" y="3630"/>
                    <a:pt x="5989" y="5880"/>
                  </a:cubicBezTo>
                  <a:cubicBezTo>
                    <a:pt x="7326" y="7126"/>
                    <a:pt x="8116" y="10226"/>
                    <a:pt x="8177" y="13053"/>
                  </a:cubicBezTo>
                  <a:cubicBezTo>
                    <a:pt x="7843" y="18919"/>
                    <a:pt x="10852" y="21533"/>
                    <a:pt x="12128" y="22293"/>
                  </a:cubicBezTo>
                  <a:cubicBezTo>
                    <a:pt x="12098" y="22628"/>
                    <a:pt x="12068" y="22932"/>
                    <a:pt x="12068" y="23205"/>
                  </a:cubicBezTo>
                  <a:cubicBezTo>
                    <a:pt x="10031" y="25850"/>
                    <a:pt x="10396" y="27825"/>
                    <a:pt x="11642" y="27916"/>
                  </a:cubicBezTo>
                  <a:cubicBezTo>
                    <a:pt x="11662" y="27918"/>
                    <a:pt x="11682" y="27918"/>
                    <a:pt x="11702" y="27918"/>
                  </a:cubicBezTo>
                  <a:cubicBezTo>
                    <a:pt x="12182" y="27918"/>
                    <a:pt x="12470" y="27564"/>
                    <a:pt x="12645" y="27126"/>
                  </a:cubicBezTo>
                  <a:cubicBezTo>
                    <a:pt x="12673" y="28414"/>
                    <a:pt x="13194" y="29381"/>
                    <a:pt x="14098" y="29381"/>
                  </a:cubicBezTo>
                  <a:cubicBezTo>
                    <a:pt x="14197" y="29381"/>
                    <a:pt x="14300" y="29369"/>
                    <a:pt x="14408" y="29345"/>
                  </a:cubicBezTo>
                  <a:cubicBezTo>
                    <a:pt x="15958" y="29011"/>
                    <a:pt x="15107" y="28433"/>
                    <a:pt x="15350" y="26397"/>
                  </a:cubicBezTo>
                  <a:cubicBezTo>
                    <a:pt x="15411" y="25971"/>
                    <a:pt x="15502" y="25606"/>
                    <a:pt x="15624" y="25333"/>
                  </a:cubicBezTo>
                  <a:cubicBezTo>
                    <a:pt x="17448" y="24512"/>
                    <a:pt x="22129" y="21959"/>
                    <a:pt x="23041" y="19254"/>
                  </a:cubicBezTo>
                  <a:cubicBezTo>
                    <a:pt x="25320" y="12536"/>
                    <a:pt x="24104" y="6092"/>
                    <a:pt x="18329" y="2323"/>
                  </a:cubicBezTo>
                  <a:cubicBezTo>
                    <a:pt x="15968" y="778"/>
                    <a:pt x="11775" y="0"/>
                    <a:pt x="7994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667" name="Google Shape;5038;p81">
              <a:extLst>
                <a:ext uri="{FF2B5EF4-FFF2-40B4-BE49-F238E27FC236}">
                  <a16:creationId xmlns:a16="http://schemas.microsoft.com/office/drawing/2014/main" id="{45DAE125-B94E-0BA4-B2F5-71E7F3C1185D}"/>
                </a:ext>
              </a:extLst>
            </p:cNvPr>
            <p:cNvSpPr/>
            <p:nvPr/>
          </p:nvSpPr>
          <p:spPr>
            <a:xfrm>
              <a:off x="6577525" y="1957400"/>
              <a:ext cx="74875" cy="318375"/>
            </a:xfrm>
            <a:custGeom>
              <a:avLst/>
              <a:gdLst/>
              <a:ahLst/>
              <a:cxnLst/>
              <a:rect l="l" t="t" r="r" b="b"/>
              <a:pathLst>
                <a:path w="2995" h="12735" extrusionOk="0">
                  <a:moveTo>
                    <a:pt x="1830" y="0"/>
                  </a:moveTo>
                  <a:cubicBezTo>
                    <a:pt x="1787" y="0"/>
                    <a:pt x="1748" y="47"/>
                    <a:pt x="1748" y="106"/>
                  </a:cubicBezTo>
                  <a:cubicBezTo>
                    <a:pt x="1900" y="927"/>
                    <a:pt x="2082" y="1748"/>
                    <a:pt x="2173" y="2599"/>
                  </a:cubicBezTo>
                  <a:cubicBezTo>
                    <a:pt x="2265" y="3419"/>
                    <a:pt x="2295" y="4271"/>
                    <a:pt x="2265" y="5122"/>
                  </a:cubicBezTo>
                  <a:cubicBezTo>
                    <a:pt x="2204" y="6793"/>
                    <a:pt x="1870" y="8496"/>
                    <a:pt x="1262" y="10046"/>
                  </a:cubicBezTo>
                  <a:cubicBezTo>
                    <a:pt x="927" y="10897"/>
                    <a:pt x="502" y="11748"/>
                    <a:pt x="46" y="12538"/>
                  </a:cubicBezTo>
                  <a:cubicBezTo>
                    <a:pt x="1" y="12628"/>
                    <a:pt x="72" y="12735"/>
                    <a:pt x="150" y="12735"/>
                  </a:cubicBezTo>
                  <a:cubicBezTo>
                    <a:pt x="177" y="12735"/>
                    <a:pt x="204" y="12722"/>
                    <a:pt x="228" y="12690"/>
                  </a:cubicBezTo>
                  <a:cubicBezTo>
                    <a:pt x="2204" y="10015"/>
                    <a:pt x="2994" y="6246"/>
                    <a:pt x="2599" y="2842"/>
                  </a:cubicBezTo>
                  <a:cubicBezTo>
                    <a:pt x="2477" y="1900"/>
                    <a:pt x="2295" y="927"/>
                    <a:pt x="1900" y="46"/>
                  </a:cubicBezTo>
                  <a:cubicBezTo>
                    <a:pt x="1879" y="14"/>
                    <a:pt x="1854" y="0"/>
                    <a:pt x="183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668" name="Google Shape;5039;p81">
              <a:extLst>
                <a:ext uri="{FF2B5EF4-FFF2-40B4-BE49-F238E27FC236}">
                  <a16:creationId xmlns:a16="http://schemas.microsoft.com/office/drawing/2014/main" id="{3CA5B96E-7704-0D46-F35E-84E0B17D3833}"/>
                </a:ext>
              </a:extLst>
            </p:cNvPr>
            <p:cNvSpPr/>
            <p:nvPr/>
          </p:nvSpPr>
          <p:spPr>
            <a:xfrm>
              <a:off x="6407675" y="2263300"/>
              <a:ext cx="220400" cy="242225"/>
            </a:xfrm>
            <a:custGeom>
              <a:avLst/>
              <a:gdLst/>
              <a:ahLst/>
              <a:cxnLst/>
              <a:rect l="l" t="t" r="r" b="b"/>
              <a:pathLst>
                <a:path w="8816" h="9689" extrusionOk="0">
                  <a:moveTo>
                    <a:pt x="5004" y="1"/>
                  </a:moveTo>
                  <a:cubicBezTo>
                    <a:pt x="3512" y="1"/>
                    <a:pt x="1861" y="1008"/>
                    <a:pt x="1034" y="2643"/>
                  </a:cubicBezTo>
                  <a:cubicBezTo>
                    <a:pt x="1" y="4649"/>
                    <a:pt x="1" y="7050"/>
                    <a:pt x="426" y="8235"/>
                  </a:cubicBezTo>
                  <a:cubicBezTo>
                    <a:pt x="738" y="9133"/>
                    <a:pt x="1756" y="9689"/>
                    <a:pt x="2949" y="9689"/>
                  </a:cubicBezTo>
                  <a:cubicBezTo>
                    <a:pt x="3734" y="9689"/>
                    <a:pt x="4596" y="9447"/>
                    <a:pt x="5381" y="8904"/>
                  </a:cubicBezTo>
                  <a:cubicBezTo>
                    <a:pt x="7387" y="7567"/>
                    <a:pt x="8815" y="3463"/>
                    <a:pt x="7356" y="1244"/>
                  </a:cubicBezTo>
                  <a:cubicBezTo>
                    <a:pt x="6788" y="385"/>
                    <a:pt x="5926" y="1"/>
                    <a:pt x="5004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669" name="Google Shape;5040;p81">
              <a:extLst>
                <a:ext uri="{FF2B5EF4-FFF2-40B4-BE49-F238E27FC236}">
                  <a16:creationId xmlns:a16="http://schemas.microsoft.com/office/drawing/2014/main" id="{AAA01CB2-EBB9-F9C9-D738-A1672FB8CF41}"/>
                </a:ext>
              </a:extLst>
            </p:cNvPr>
            <p:cNvSpPr/>
            <p:nvPr/>
          </p:nvSpPr>
          <p:spPr>
            <a:xfrm>
              <a:off x="6464675" y="2325625"/>
              <a:ext cx="95000" cy="109700"/>
            </a:xfrm>
            <a:custGeom>
              <a:avLst/>
              <a:gdLst/>
              <a:ahLst/>
              <a:cxnLst/>
              <a:rect l="l" t="t" r="r" b="b"/>
              <a:pathLst>
                <a:path w="3800" h="4388" extrusionOk="0">
                  <a:moveTo>
                    <a:pt x="3428" y="0"/>
                  </a:moveTo>
                  <a:cubicBezTo>
                    <a:pt x="3032" y="0"/>
                    <a:pt x="2613" y="244"/>
                    <a:pt x="2280" y="423"/>
                  </a:cubicBezTo>
                  <a:cubicBezTo>
                    <a:pt x="1855" y="697"/>
                    <a:pt x="1429" y="1031"/>
                    <a:pt x="1125" y="1396"/>
                  </a:cubicBezTo>
                  <a:cubicBezTo>
                    <a:pt x="456" y="2186"/>
                    <a:pt x="0" y="3189"/>
                    <a:pt x="31" y="4223"/>
                  </a:cubicBezTo>
                  <a:cubicBezTo>
                    <a:pt x="31" y="4324"/>
                    <a:pt x="125" y="4388"/>
                    <a:pt x="214" y="4388"/>
                  </a:cubicBezTo>
                  <a:cubicBezTo>
                    <a:pt x="284" y="4388"/>
                    <a:pt x="352" y="4347"/>
                    <a:pt x="365" y="4253"/>
                  </a:cubicBezTo>
                  <a:cubicBezTo>
                    <a:pt x="578" y="3341"/>
                    <a:pt x="912" y="2490"/>
                    <a:pt x="1520" y="1761"/>
                  </a:cubicBezTo>
                  <a:cubicBezTo>
                    <a:pt x="1611" y="1669"/>
                    <a:pt x="1703" y="1578"/>
                    <a:pt x="1794" y="1517"/>
                  </a:cubicBezTo>
                  <a:cubicBezTo>
                    <a:pt x="1824" y="1548"/>
                    <a:pt x="1885" y="1609"/>
                    <a:pt x="1915" y="1639"/>
                  </a:cubicBezTo>
                  <a:cubicBezTo>
                    <a:pt x="1976" y="1730"/>
                    <a:pt x="2067" y="1791"/>
                    <a:pt x="2128" y="1882"/>
                  </a:cubicBezTo>
                  <a:cubicBezTo>
                    <a:pt x="2250" y="2034"/>
                    <a:pt x="2371" y="2216"/>
                    <a:pt x="2493" y="2399"/>
                  </a:cubicBezTo>
                  <a:cubicBezTo>
                    <a:pt x="2706" y="2733"/>
                    <a:pt x="2827" y="3159"/>
                    <a:pt x="3101" y="3493"/>
                  </a:cubicBezTo>
                  <a:cubicBezTo>
                    <a:pt x="3117" y="3526"/>
                    <a:pt x="3171" y="3551"/>
                    <a:pt x="3215" y="3551"/>
                  </a:cubicBezTo>
                  <a:cubicBezTo>
                    <a:pt x="3252" y="3551"/>
                    <a:pt x="3283" y="3534"/>
                    <a:pt x="3283" y="3493"/>
                  </a:cubicBezTo>
                  <a:cubicBezTo>
                    <a:pt x="3344" y="3007"/>
                    <a:pt x="3131" y="2551"/>
                    <a:pt x="2888" y="2156"/>
                  </a:cubicBezTo>
                  <a:cubicBezTo>
                    <a:pt x="2766" y="1943"/>
                    <a:pt x="2614" y="1761"/>
                    <a:pt x="2462" y="1578"/>
                  </a:cubicBezTo>
                  <a:cubicBezTo>
                    <a:pt x="2402" y="1487"/>
                    <a:pt x="2310" y="1396"/>
                    <a:pt x="2219" y="1335"/>
                  </a:cubicBezTo>
                  <a:cubicBezTo>
                    <a:pt x="2189" y="1305"/>
                    <a:pt x="2158" y="1274"/>
                    <a:pt x="2098" y="1244"/>
                  </a:cubicBezTo>
                  <a:cubicBezTo>
                    <a:pt x="2250" y="1122"/>
                    <a:pt x="2402" y="1001"/>
                    <a:pt x="2554" y="909"/>
                  </a:cubicBezTo>
                  <a:cubicBezTo>
                    <a:pt x="2918" y="697"/>
                    <a:pt x="3405" y="575"/>
                    <a:pt x="3709" y="271"/>
                  </a:cubicBezTo>
                  <a:cubicBezTo>
                    <a:pt x="3800" y="180"/>
                    <a:pt x="3769" y="58"/>
                    <a:pt x="3648" y="28"/>
                  </a:cubicBezTo>
                  <a:cubicBezTo>
                    <a:pt x="3576" y="9"/>
                    <a:pt x="3502" y="0"/>
                    <a:pt x="3428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</p:grpSp>
    </p:spTree>
    <p:extLst>
      <p:ext uri="{BB962C8B-B14F-4D97-AF65-F5344CB8AC3E}">
        <p14:creationId xmlns:p14="http://schemas.microsoft.com/office/powerpoint/2010/main" val="9063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" grpId="0"/>
      <p:bldP spid="1723" grpId="0"/>
      <p:bldP spid="1724" grpId="0" animBg="1"/>
      <p:bldP spid="1725" grpId="0" animBg="1"/>
      <p:bldP spid="1907" grpId="0" animBg="1"/>
      <p:bldP spid="1908" grpId="0" animBg="1"/>
      <p:bldP spid="19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186575" y="98124"/>
            <a:ext cx="10441104" cy="90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67"/>
              </a:spcAft>
            </a:pP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Đánh giá</a:t>
            </a:r>
            <a:endParaRPr lang="en-US" sz="4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-31333" y="258116"/>
            <a:ext cx="1349544" cy="1353205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7" name="Google Shape;2017;p52"/>
          <p:cNvSpPr/>
          <p:nvPr/>
        </p:nvSpPr>
        <p:spPr>
          <a:xfrm rot="3310413">
            <a:off x="9442233" y="5957981"/>
            <a:ext cx="385648" cy="38592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9858867" y="-443727"/>
            <a:ext cx="3323797" cy="1289132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10248039" y="5495568"/>
            <a:ext cx="1761195" cy="1223968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50" name="组合 11">
            <a:extLst>
              <a:ext uri="{FF2B5EF4-FFF2-40B4-BE49-F238E27FC236}">
                <a16:creationId xmlns:a16="http://schemas.microsoft.com/office/drawing/2014/main" id="{17D753AA-0997-E610-9670-85F15BDA61B9}"/>
              </a:ext>
            </a:extLst>
          </p:cNvPr>
          <p:cNvGrpSpPr/>
          <p:nvPr/>
        </p:nvGrpSpPr>
        <p:grpSpPr>
          <a:xfrm>
            <a:off x="5202865" y="1800447"/>
            <a:ext cx="6077312" cy="2877018"/>
            <a:chOff x="-677" y="2519"/>
            <a:chExt cx="12360" cy="6137"/>
          </a:xfrm>
          <a:solidFill>
            <a:srgbClr val="5E8381">
              <a:lumMod val="20000"/>
              <a:lumOff val="80000"/>
            </a:srgbClr>
          </a:solidFill>
        </p:grpSpPr>
        <p:sp>
          <p:nvSpPr>
            <p:cNvPr id="1951" name="椭圆形标注 12">
              <a:extLst>
                <a:ext uri="{FF2B5EF4-FFF2-40B4-BE49-F238E27FC236}">
                  <a16:creationId xmlns:a16="http://schemas.microsoft.com/office/drawing/2014/main" id="{6968F11E-CFEA-1497-345C-34D10833FA18}"/>
                </a:ext>
              </a:extLst>
            </p:cNvPr>
            <p:cNvSpPr/>
            <p:nvPr/>
          </p:nvSpPr>
          <p:spPr>
            <a:xfrm flipH="1">
              <a:off x="-677" y="2519"/>
              <a:ext cx="12360" cy="6137"/>
            </a:xfrm>
            <a:prstGeom prst="wedgeEllipseCallout">
              <a:avLst>
                <a:gd name="adj1" fmla="val 52101"/>
                <a:gd name="adj2" fmla="val 48024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zh-CN" altLang="en-US" sz="4267">
                <a:solidFill>
                  <a:srgbClr val="C2E5F3"/>
                </a:solidFill>
                <a:latin typeface="思源黑体 CN Light" panose="020B0300000000000000" charset="-122"/>
                <a:ea typeface="思源黑体 CN Light" panose="020B0300000000000000" charset="-122"/>
                <a:sym typeface="Arial"/>
              </a:endParaRPr>
            </a:p>
          </p:txBody>
        </p:sp>
        <p:sp>
          <p:nvSpPr>
            <p:cNvPr id="1953" name="文本框 13">
              <a:extLst>
                <a:ext uri="{FF2B5EF4-FFF2-40B4-BE49-F238E27FC236}">
                  <a16:creationId xmlns:a16="http://schemas.microsoft.com/office/drawing/2014/main" id="{ECCADED8-A412-56CC-4205-0234EB751ED5}"/>
                </a:ext>
              </a:extLst>
            </p:cNvPr>
            <p:cNvSpPr txBox="1"/>
            <p:nvPr/>
          </p:nvSpPr>
          <p:spPr>
            <a:xfrm>
              <a:off x="272" y="4229"/>
              <a:ext cx="10049" cy="33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spcAft>
                  <a:spcPts val="1067"/>
                </a:spcAft>
                <a:buClr>
                  <a:srgbClr val="000000"/>
                </a:buClr>
              </a:pPr>
              <a:r>
                <a:rPr lang="vi-VN" sz="4800" i="1" kern="0">
                  <a:solidFill>
                    <a:schemeClr val="bg1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Hs đánh giá bài thảo luận</a:t>
              </a:r>
              <a:endParaRPr lang="en-US" sz="8000">
                <a:solidFill>
                  <a:schemeClr val="bg1">
                    <a:lumMod val="10000"/>
                  </a:schemeClr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965" name="Picture 1964">
            <a:extLst>
              <a:ext uri="{FF2B5EF4-FFF2-40B4-BE49-F238E27FC236}">
                <a16:creationId xmlns:a16="http://schemas.microsoft.com/office/drawing/2014/main" id="{8D76AA1B-8F7B-4F6E-81AF-E37FB9CE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23" y="3464421"/>
            <a:ext cx="3702965" cy="339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186575" y="98124"/>
            <a:ext cx="10441104" cy="90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67"/>
              </a:spcAft>
            </a:pPr>
            <a:r>
              <a:rPr lang="en-US" sz="40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Đánh giá</a:t>
            </a:r>
            <a:endParaRPr lang="en-US" sz="400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-31333" y="258116"/>
            <a:ext cx="1349544" cy="1353205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7" name="Google Shape;2017;p52"/>
          <p:cNvSpPr/>
          <p:nvPr/>
        </p:nvSpPr>
        <p:spPr>
          <a:xfrm rot="3310413">
            <a:off x="9442233" y="5957981"/>
            <a:ext cx="385648" cy="38592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>
                  <a:lumMod val="10000"/>
                </a:scheme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9858867" y="-443727"/>
            <a:ext cx="3323797" cy="1289132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10248039" y="5495568"/>
            <a:ext cx="1761195" cy="1223968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7" name="Google Shape;1622;p51">
            <a:extLst>
              <a:ext uri="{FF2B5EF4-FFF2-40B4-BE49-F238E27FC236}">
                <a16:creationId xmlns:a16="http://schemas.microsoft.com/office/drawing/2014/main" id="{CAE3C028-2B57-2D63-6D9D-5792606A2EF1}"/>
              </a:ext>
            </a:extLst>
          </p:cNvPr>
          <p:cNvGrpSpPr/>
          <p:nvPr/>
        </p:nvGrpSpPr>
        <p:grpSpPr>
          <a:xfrm>
            <a:off x="3458817" y="2061241"/>
            <a:ext cx="4954241" cy="3529784"/>
            <a:chOff x="2855044" y="1634165"/>
            <a:chExt cx="3433912" cy="2393905"/>
          </a:xfrm>
        </p:grpSpPr>
        <p:grpSp>
          <p:nvGrpSpPr>
            <p:cNvPr id="1948" name="Google Shape;1623;p51">
              <a:extLst>
                <a:ext uri="{FF2B5EF4-FFF2-40B4-BE49-F238E27FC236}">
                  <a16:creationId xmlns:a16="http://schemas.microsoft.com/office/drawing/2014/main" id="{92AD77B7-AAF3-AC5D-E4E6-35A4348C5A45}"/>
                </a:ext>
              </a:extLst>
            </p:cNvPr>
            <p:cNvGrpSpPr/>
            <p:nvPr/>
          </p:nvGrpSpPr>
          <p:grpSpPr>
            <a:xfrm>
              <a:off x="3378897" y="1634165"/>
              <a:ext cx="2386203" cy="2393905"/>
              <a:chOff x="2460150" y="791550"/>
              <a:chExt cx="2749400" cy="2758275"/>
            </a:xfrm>
          </p:grpSpPr>
          <p:sp>
            <p:nvSpPr>
              <p:cNvPr id="1956" name="Google Shape;1624;p51">
                <a:extLst>
                  <a:ext uri="{FF2B5EF4-FFF2-40B4-BE49-F238E27FC236}">
                    <a16:creationId xmlns:a16="http://schemas.microsoft.com/office/drawing/2014/main" id="{20D7F0E1-D9F0-3688-C332-BFC14FF9AAAF}"/>
                  </a:ext>
                </a:extLst>
              </p:cNvPr>
              <p:cNvSpPr/>
              <p:nvPr/>
            </p:nvSpPr>
            <p:spPr>
              <a:xfrm>
                <a:off x="2512450" y="957850"/>
                <a:ext cx="658075" cy="525350"/>
              </a:xfrm>
              <a:custGeom>
                <a:avLst/>
                <a:gdLst/>
                <a:ahLst/>
                <a:cxnLst/>
                <a:rect l="l" t="t" r="r" b="b"/>
                <a:pathLst>
                  <a:path w="26323" h="21014" extrusionOk="0">
                    <a:moveTo>
                      <a:pt x="15451" y="0"/>
                    </a:moveTo>
                    <a:cubicBezTo>
                      <a:pt x="12520" y="0"/>
                      <a:pt x="9827" y="2040"/>
                      <a:pt x="7157" y="4710"/>
                    </a:cubicBezTo>
                    <a:cubicBezTo>
                      <a:pt x="2721" y="9166"/>
                      <a:pt x="1" y="13686"/>
                      <a:pt x="5609" y="19273"/>
                    </a:cubicBezTo>
                    <a:cubicBezTo>
                      <a:pt x="6856" y="20521"/>
                      <a:pt x="8124" y="21013"/>
                      <a:pt x="9365" y="21013"/>
                    </a:cubicBezTo>
                    <a:cubicBezTo>
                      <a:pt x="12701" y="21013"/>
                      <a:pt x="15841" y="17451"/>
                      <a:pt x="17870" y="15423"/>
                    </a:cubicBezTo>
                    <a:cubicBezTo>
                      <a:pt x="20653" y="12640"/>
                      <a:pt x="26323" y="7765"/>
                      <a:pt x="21720" y="3161"/>
                    </a:cubicBezTo>
                    <a:cubicBezTo>
                      <a:pt x="19480" y="913"/>
                      <a:pt x="17412" y="0"/>
                      <a:pt x="15451" y="0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625;p51">
                <a:extLst>
                  <a:ext uri="{FF2B5EF4-FFF2-40B4-BE49-F238E27FC236}">
                    <a16:creationId xmlns:a16="http://schemas.microsoft.com/office/drawing/2014/main" id="{71BE52C8-FB76-270D-B09F-DDA2B5150664}"/>
                  </a:ext>
                </a:extLst>
              </p:cNvPr>
              <p:cNvSpPr/>
              <p:nvPr/>
            </p:nvSpPr>
            <p:spPr>
              <a:xfrm>
                <a:off x="4492875" y="2948575"/>
                <a:ext cx="658075" cy="525275"/>
              </a:xfrm>
              <a:custGeom>
                <a:avLst/>
                <a:gdLst/>
                <a:ahLst/>
                <a:cxnLst/>
                <a:rect l="l" t="t" r="r" b="b"/>
                <a:pathLst>
                  <a:path w="26323" h="21011" extrusionOk="0">
                    <a:moveTo>
                      <a:pt x="16951" y="1"/>
                    </a:moveTo>
                    <a:cubicBezTo>
                      <a:pt x="13618" y="1"/>
                      <a:pt x="10481" y="3553"/>
                      <a:pt x="8454" y="5595"/>
                    </a:cubicBezTo>
                    <a:cubicBezTo>
                      <a:pt x="5671" y="8378"/>
                      <a:pt x="1" y="13253"/>
                      <a:pt x="4604" y="17856"/>
                    </a:cubicBezTo>
                    <a:cubicBezTo>
                      <a:pt x="6840" y="20101"/>
                      <a:pt x="8906" y="21011"/>
                      <a:pt x="10864" y="21011"/>
                    </a:cubicBezTo>
                    <a:cubicBezTo>
                      <a:pt x="13799" y="21011"/>
                      <a:pt x="16494" y="18968"/>
                      <a:pt x="19167" y="16308"/>
                    </a:cubicBezTo>
                    <a:cubicBezTo>
                      <a:pt x="23624" y="11851"/>
                      <a:pt x="26323" y="7331"/>
                      <a:pt x="20715" y="1745"/>
                    </a:cubicBezTo>
                    <a:cubicBezTo>
                      <a:pt x="19465" y="495"/>
                      <a:pt x="18195" y="1"/>
                      <a:pt x="16951" y="1"/>
                    </a:cubicBezTo>
                    <a:close/>
                  </a:path>
                </a:pathLst>
              </a:custGeom>
              <a:solidFill>
                <a:srgbClr val="F49A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1626;p51">
                <a:extLst>
                  <a:ext uri="{FF2B5EF4-FFF2-40B4-BE49-F238E27FC236}">
                    <a16:creationId xmlns:a16="http://schemas.microsoft.com/office/drawing/2014/main" id="{050363B6-760C-7945-8409-05E8DF81EBDB}"/>
                  </a:ext>
                </a:extLst>
              </p:cNvPr>
              <p:cNvSpPr/>
              <p:nvPr/>
            </p:nvSpPr>
            <p:spPr>
              <a:xfrm>
                <a:off x="4492875" y="958000"/>
                <a:ext cx="658075" cy="525200"/>
              </a:xfrm>
              <a:custGeom>
                <a:avLst/>
                <a:gdLst/>
                <a:ahLst/>
                <a:cxnLst/>
                <a:rect l="l" t="t" r="r" b="b"/>
                <a:pathLst>
                  <a:path w="26323" h="21008" extrusionOk="0">
                    <a:moveTo>
                      <a:pt x="10864" y="0"/>
                    </a:moveTo>
                    <a:cubicBezTo>
                      <a:pt x="8906" y="0"/>
                      <a:pt x="6840" y="911"/>
                      <a:pt x="4604" y="3155"/>
                    </a:cubicBezTo>
                    <a:cubicBezTo>
                      <a:pt x="1" y="7759"/>
                      <a:pt x="5671" y="12634"/>
                      <a:pt x="8454" y="15417"/>
                    </a:cubicBezTo>
                    <a:cubicBezTo>
                      <a:pt x="10482" y="17445"/>
                      <a:pt x="13622" y="21007"/>
                      <a:pt x="16958" y="21007"/>
                    </a:cubicBezTo>
                    <a:cubicBezTo>
                      <a:pt x="18199" y="21007"/>
                      <a:pt x="19467" y="20515"/>
                      <a:pt x="20715" y="19267"/>
                    </a:cubicBezTo>
                    <a:cubicBezTo>
                      <a:pt x="26323" y="13680"/>
                      <a:pt x="23624" y="9160"/>
                      <a:pt x="19167" y="4704"/>
                    </a:cubicBezTo>
                    <a:cubicBezTo>
                      <a:pt x="16494" y="2044"/>
                      <a:pt x="13799" y="0"/>
                      <a:pt x="10864" y="0"/>
                    </a:cubicBez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9" name="Google Shape;1627;p51">
                <a:extLst>
                  <a:ext uri="{FF2B5EF4-FFF2-40B4-BE49-F238E27FC236}">
                    <a16:creationId xmlns:a16="http://schemas.microsoft.com/office/drawing/2014/main" id="{70C1DB7C-B83E-7167-D576-BDF9649FD8A9}"/>
                  </a:ext>
                </a:extLst>
              </p:cNvPr>
              <p:cNvSpPr/>
              <p:nvPr/>
            </p:nvSpPr>
            <p:spPr>
              <a:xfrm>
                <a:off x="2512450" y="2948650"/>
                <a:ext cx="658075" cy="525350"/>
              </a:xfrm>
              <a:custGeom>
                <a:avLst/>
                <a:gdLst/>
                <a:ahLst/>
                <a:cxnLst/>
                <a:rect l="l" t="t" r="r" b="b"/>
                <a:pathLst>
                  <a:path w="26323" h="21014" extrusionOk="0">
                    <a:moveTo>
                      <a:pt x="9365" y="1"/>
                    </a:moveTo>
                    <a:cubicBezTo>
                      <a:pt x="8124" y="1"/>
                      <a:pt x="6856" y="494"/>
                      <a:pt x="5609" y="1742"/>
                    </a:cubicBezTo>
                    <a:cubicBezTo>
                      <a:pt x="1" y="7328"/>
                      <a:pt x="2721" y="11848"/>
                      <a:pt x="7157" y="16305"/>
                    </a:cubicBezTo>
                    <a:cubicBezTo>
                      <a:pt x="9827" y="18975"/>
                      <a:pt x="12520" y="21014"/>
                      <a:pt x="15451" y="21014"/>
                    </a:cubicBezTo>
                    <a:cubicBezTo>
                      <a:pt x="17412" y="21014"/>
                      <a:pt x="19480" y="20101"/>
                      <a:pt x="21720" y="17853"/>
                    </a:cubicBezTo>
                    <a:cubicBezTo>
                      <a:pt x="26323" y="13250"/>
                      <a:pt x="20653" y="8375"/>
                      <a:pt x="17870" y="5592"/>
                    </a:cubicBezTo>
                    <a:cubicBezTo>
                      <a:pt x="15841" y="3563"/>
                      <a:pt x="12701" y="1"/>
                      <a:pt x="9365" y="1"/>
                    </a:cubicBezTo>
                    <a:close/>
                  </a:path>
                </a:pathLst>
              </a:custGeom>
              <a:solidFill>
                <a:srgbClr val="5A6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0" name="Google Shape;1628;p51">
                <a:extLst>
                  <a:ext uri="{FF2B5EF4-FFF2-40B4-BE49-F238E27FC236}">
                    <a16:creationId xmlns:a16="http://schemas.microsoft.com/office/drawing/2014/main" id="{52A54F8B-AB99-0D91-82E9-185FA1941ED5}"/>
                  </a:ext>
                </a:extLst>
              </p:cNvPr>
              <p:cNvSpPr/>
              <p:nvPr/>
            </p:nvSpPr>
            <p:spPr>
              <a:xfrm>
                <a:off x="3803450" y="1070875"/>
                <a:ext cx="308125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2325" h="11990" extrusionOk="0">
                    <a:moveTo>
                      <a:pt x="9165" y="0"/>
                    </a:moveTo>
                    <a:lnTo>
                      <a:pt x="3955" y="5231"/>
                    </a:lnTo>
                    <a:lnTo>
                      <a:pt x="1235" y="5901"/>
                    </a:lnTo>
                    <a:lnTo>
                      <a:pt x="0" y="7135"/>
                    </a:lnTo>
                    <a:lnTo>
                      <a:pt x="5064" y="11990"/>
                    </a:lnTo>
                    <a:lnTo>
                      <a:pt x="7114" y="8391"/>
                    </a:lnTo>
                    <a:lnTo>
                      <a:pt x="12324" y="3160"/>
                    </a:lnTo>
                    <a:lnTo>
                      <a:pt x="9165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629;p51">
                <a:extLst>
                  <a:ext uri="{FF2B5EF4-FFF2-40B4-BE49-F238E27FC236}">
                    <a16:creationId xmlns:a16="http://schemas.microsoft.com/office/drawing/2014/main" id="{E378A19A-A586-2F9F-EB48-4812695184C2}"/>
                  </a:ext>
                </a:extLst>
              </p:cNvPr>
              <p:cNvSpPr/>
              <p:nvPr/>
            </p:nvSpPr>
            <p:spPr>
              <a:xfrm>
                <a:off x="3564400" y="1068775"/>
                <a:ext cx="409500" cy="407625"/>
              </a:xfrm>
              <a:custGeom>
                <a:avLst/>
                <a:gdLst/>
                <a:ahLst/>
                <a:cxnLst/>
                <a:rect l="l" t="t" r="r" b="b"/>
                <a:pathLst>
                  <a:path w="16380" h="16305" extrusionOk="0">
                    <a:moveTo>
                      <a:pt x="3139" y="1"/>
                    </a:moveTo>
                    <a:lnTo>
                      <a:pt x="0" y="3181"/>
                    </a:lnTo>
                    <a:lnTo>
                      <a:pt x="5231" y="8412"/>
                    </a:lnTo>
                    <a:lnTo>
                      <a:pt x="5901" y="11132"/>
                    </a:lnTo>
                    <a:lnTo>
                      <a:pt x="6842" y="12074"/>
                    </a:lnTo>
                    <a:lnTo>
                      <a:pt x="7135" y="12367"/>
                    </a:lnTo>
                    <a:lnTo>
                      <a:pt x="9311" y="14543"/>
                    </a:lnTo>
                    <a:lnTo>
                      <a:pt x="9521" y="14752"/>
                    </a:lnTo>
                    <a:lnTo>
                      <a:pt x="10797" y="16028"/>
                    </a:lnTo>
                    <a:cubicBezTo>
                      <a:pt x="10982" y="16223"/>
                      <a:pt x="11193" y="16305"/>
                      <a:pt x="11397" y="16305"/>
                    </a:cubicBezTo>
                    <a:cubicBezTo>
                      <a:pt x="12046" y="16305"/>
                      <a:pt x="12621" y="15478"/>
                      <a:pt x="12031" y="14856"/>
                    </a:cubicBezTo>
                    <a:lnTo>
                      <a:pt x="12031" y="14856"/>
                    </a:lnTo>
                    <a:cubicBezTo>
                      <a:pt x="12216" y="14998"/>
                      <a:pt x="12408" y="15058"/>
                      <a:pt x="12592" y="15058"/>
                    </a:cubicBezTo>
                    <a:cubicBezTo>
                      <a:pt x="13307" y="15058"/>
                      <a:pt x="13886" y="14141"/>
                      <a:pt x="13287" y="13476"/>
                    </a:cubicBezTo>
                    <a:lnTo>
                      <a:pt x="13287" y="13476"/>
                    </a:lnTo>
                    <a:cubicBezTo>
                      <a:pt x="13481" y="13650"/>
                      <a:pt x="13697" y="13725"/>
                      <a:pt x="13906" y="13725"/>
                    </a:cubicBezTo>
                    <a:cubicBezTo>
                      <a:pt x="14571" y="13725"/>
                      <a:pt x="15156" y="12963"/>
                      <a:pt x="14710" y="12262"/>
                    </a:cubicBezTo>
                    <a:lnTo>
                      <a:pt x="14710" y="12262"/>
                    </a:lnTo>
                    <a:cubicBezTo>
                      <a:pt x="14876" y="12419"/>
                      <a:pt x="15059" y="12486"/>
                      <a:pt x="15235" y="12486"/>
                    </a:cubicBezTo>
                    <a:cubicBezTo>
                      <a:pt x="15853" y="12486"/>
                      <a:pt x="16380" y="11665"/>
                      <a:pt x="15777" y="11111"/>
                    </a:cubicBezTo>
                    <a:lnTo>
                      <a:pt x="14480" y="9793"/>
                    </a:lnTo>
                    <a:lnTo>
                      <a:pt x="14228" y="9542"/>
                    </a:lnTo>
                    <a:lnTo>
                      <a:pt x="11969" y="7303"/>
                    </a:lnTo>
                    <a:lnTo>
                      <a:pt x="8370" y="5232"/>
                    </a:lnTo>
                    <a:lnTo>
                      <a:pt x="3139" y="1"/>
                    </a:lnTo>
                    <a:close/>
                  </a:path>
                </a:pathLst>
              </a:custGeom>
              <a:solidFill>
                <a:srgbClr val="A891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630;p51">
                <a:extLst>
                  <a:ext uri="{FF2B5EF4-FFF2-40B4-BE49-F238E27FC236}">
                    <a16:creationId xmlns:a16="http://schemas.microsoft.com/office/drawing/2014/main" id="{8D84DFE0-389A-5A20-CDE8-325D64BB492E}"/>
                  </a:ext>
                </a:extLst>
              </p:cNvPr>
              <p:cNvSpPr/>
              <p:nvPr/>
            </p:nvSpPr>
            <p:spPr>
              <a:xfrm>
                <a:off x="3795775" y="1394475"/>
                <a:ext cx="90300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3009" extrusionOk="0">
                    <a:moveTo>
                      <a:pt x="2535" y="0"/>
                    </a:moveTo>
                    <a:cubicBezTo>
                      <a:pt x="2364" y="0"/>
                      <a:pt x="2185" y="65"/>
                      <a:pt x="2023" y="217"/>
                    </a:cubicBezTo>
                    <a:lnTo>
                      <a:pt x="517" y="1724"/>
                    </a:lnTo>
                    <a:cubicBezTo>
                      <a:pt x="0" y="2273"/>
                      <a:pt x="492" y="3008"/>
                      <a:pt x="1081" y="3008"/>
                    </a:cubicBezTo>
                    <a:cubicBezTo>
                      <a:pt x="1255" y="3008"/>
                      <a:pt x="1437" y="2944"/>
                      <a:pt x="1605" y="2791"/>
                    </a:cubicBezTo>
                    <a:lnTo>
                      <a:pt x="3111" y="1305"/>
                    </a:lnTo>
                    <a:cubicBezTo>
                      <a:pt x="3612" y="740"/>
                      <a:pt x="3115" y="0"/>
                      <a:pt x="2535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3" name="Google Shape;1631;p51">
                <a:extLst>
                  <a:ext uri="{FF2B5EF4-FFF2-40B4-BE49-F238E27FC236}">
                    <a16:creationId xmlns:a16="http://schemas.microsoft.com/office/drawing/2014/main" id="{6F09B52B-E40E-59BA-1EE6-65DCF3CEDA8D}"/>
                  </a:ext>
                </a:extLst>
              </p:cNvPr>
              <p:cNvSpPr/>
              <p:nvPr/>
            </p:nvSpPr>
            <p:spPr>
              <a:xfrm>
                <a:off x="3731875" y="1330650"/>
                <a:ext cx="90400" cy="75475"/>
              </a:xfrm>
              <a:custGeom>
                <a:avLst/>
                <a:gdLst/>
                <a:ahLst/>
                <a:cxnLst/>
                <a:rect l="l" t="t" r="r" b="b"/>
                <a:pathLst>
                  <a:path w="3616" h="3019" extrusionOk="0">
                    <a:moveTo>
                      <a:pt x="2539" y="0"/>
                    </a:moveTo>
                    <a:cubicBezTo>
                      <a:pt x="2367" y="0"/>
                      <a:pt x="2189" y="65"/>
                      <a:pt x="2027" y="218"/>
                    </a:cubicBezTo>
                    <a:lnTo>
                      <a:pt x="520" y="1724"/>
                    </a:lnTo>
                    <a:cubicBezTo>
                      <a:pt x="0" y="2277"/>
                      <a:pt x="502" y="3018"/>
                      <a:pt x="1096" y="3018"/>
                    </a:cubicBezTo>
                    <a:cubicBezTo>
                      <a:pt x="1266" y="3018"/>
                      <a:pt x="1444" y="2957"/>
                      <a:pt x="1608" y="2812"/>
                    </a:cubicBezTo>
                    <a:lnTo>
                      <a:pt x="3115" y="1306"/>
                    </a:lnTo>
                    <a:cubicBezTo>
                      <a:pt x="3615" y="740"/>
                      <a:pt x="3118" y="0"/>
                      <a:pt x="2539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4" name="Google Shape;1632;p51">
                <a:extLst>
                  <a:ext uri="{FF2B5EF4-FFF2-40B4-BE49-F238E27FC236}">
                    <a16:creationId xmlns:a16="http://schemas.microsoft.com/office/drawing/2014/main" id="{CD7FBDF0-57A6-74BE-1553-3E6A338E711A}"/>
                  </a:ext>
                </a:extLst>
              </p:cNvPr>
              <p:cNvSpPr/>
              <p:nvPr/>
            </p:nvSpPr>
            <p:spPr>
              <a:xfrm>
                <a:off x="3703175" y="1310975"/>
                <a:ext cx="779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2573" extrusionOk="0">
                    <a:moveTo>
                      <a:pt x="2126" y="1"/>
                    </a:moveTo>
                    <a:cubicBezTo>
                      <a:pt x="1963" y="1"/>
                      <a:pt x="1795" y="68"/>
                      <a:pt x="1647" y="230"/>
                    </a:cubicBezTo>
                    <a:lnTo>
                      <a:pt x="454" y="1423"/>
                    </a:lnTo>
                    <a:cubicBezTo>
                      <a:pt x="0" y="1910"/>
                      <a:pt x="439" y="2573"/>
                      <a:pt x="962" y="2573"/>
                    </a:cubicBezTo>
                    <a:cubicBezTo>
                      <a:pt x="1113" y="2573"/>
                      <a:pt x="1271" y="2517"/>
                      <a:pt x="1417" y="2386"/>
                    </a:cubicBezTo>
                    <a:lnTo>
                      <a:pt x="2589" y="1193"/>
                    </a:lnTo>
                    <a:cubicBezTo>
                      <a:pt x="3117" y="713"/>
                      <a:pt x="2654" y="1"/>
                      <a:pt x="2126" y="1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6" name="Google Shape;1633;p51">
                <a:extLst>
                  <a:ext uri="{FF2B5EF4-FFF2-40B4-BE49-F238E27FC236}">
                    <a16:creationId xmlns:a16="http://schemas.microsoft.com/office/drawing/2014/main" id="{3F325DBD-8E46-A6A1-D967-BAD83BBD6832}"/>
                  </a:ext>
                </a:extLst>
              </p:cNvPr>
              <p:cNvSpPr/>
              <p:nvPr/>
            </p:nvSpPr>
            <p:spPr>
              <a:xfrm>
                <a:off x="3761575" y="1350575"/>
                <a:ext cx="1057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3550" extrusionOk="0">
                    <a:moveTo>
                      <a:pt x="3088" y="0"/>
                    </a:moveTo>
                    <a:cubicBezTo>
                      <a:pt x="2901" y="0"/>
                      <a:pt x="2705" y="76"/>
                      <a:pt x="2533" y="258"/>
                    </a:cubicBezTo>
                    <a:lnTo>
                      <a:pt x="608" y="2204"/>
                    </a:lnTo>
                    <a:cubicBezTo>
                      <a:pt x="0" y="2748"/>
                      <a:pt x="531" y="3549"/>
                      <a:pt x="1141" y="3549"/>
                    </a:cubicBezTo>
                    <a:cubicBezTo>
                      <a:pt x="1329" y="3549"/>
                      <a:pt x="1524" y="3473"/>
                      <a:pt x="1696" y="3292"/>
                    </a:cubicBezTo>
                    <a:lnTo>
                      <a:pt x="3621" y="1346"/>
                    </a:lnTo>
                    <a:cubicBezTo>
                      <a:pt x="4230" y="801"/>
                      <a:pt x="3699" y="0"/>
                      <a:pt x="3088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7" name="Google Shape;1634;p51">
                <a:extLst>
                  <a:ext uri="{FF2B5EF4-FFF2-40B4-BE49-F238E27FC236}">
                    <a16:creationId xmlns:a16="http://schemas.microsoft.com/office/drawing/2014/main" id="{1BDF4E44-2E16-B16D-1A89-4149A7C0D2CD}"/>
                  </a:ext>
                </a:extLst>
              </p:cNvPr>
              <p:cNvSpPr/>
              <p:nvPr/>
            </p:nvSpPr>
            <p:spPr>
              <a:xfrm>
                <a:off x="3805025" y="1223100"/>
                <a:ext cx="743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3612" extrusionOk="0">
                    <a:moveTo>
                      <a:pt x="984" y="0"/>
                    </a:moveTo>
                    <a:lnTo>
                      <a:pt x="335" y="649"/>
                    </a:lnTo>
                    <a:cubicBezTo>
                      <a:pt x="84" y="858"/>
                      <a:pt x="0" y="1172"/>
                      <a:pt x="63" y="1465"/>
                    </a:cubicBezTo>
                    <a:lnTo>
                      <a:pt x="461" y="2992"/>
                    </a:lnTo>
                    <a:cubicBezTo>
                      <a:pt x="564" y="3422"/>
                      <a:pt x="893" y="3612"/>
                      <a:pt x="1228" y="3612"/>
                    </a:cubicBezTo>
                    <a:cubicBezTo>
                      <a:pt x="1708" y="3612"/>
                      <a:pt x="2199" y="3223"/>
                      <a:pt x="2051" y="2595"/>
                    </a:cubicBezTo>
                    <a:lnTo>
                      <a:pt x="1862" y="1841"/>
                    </a:lnTo>
                    <a:lnTo>
                      <a:pt x="2971" y="712"/>
                    </a:lnTo>
                    <a:lnTo>
                      <a:pt x="984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8" name="Google Shape;1635;p51">
                <a:extLst>
                  <a:ext uri="{FF2B5EF4-FFF2-40B4-BE49-F238E27FC236}">
                    <a16:creationId xmlns:a16="http://schemas.microsoft.com/office/drawing/2014/main" id="{2D929CA3-C189-DED0-ED89-F4F8AEADB3A2}"/>
                  </a:ext>
                </a:extLst>
              </p:cNvPr>
              <p:cNvSpPr/>
              <p:nvPr/>
            </p:nvSpPr>
            <p:spPr>
              <a:xfrm>
                <a:off x="2692400" y="2182450"/>
                <a:ext cx="299250" cy="308125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12325" extrusionOk="0">
                    <a:moveTo>
                      <a:pt x="7136" y="0"/>
                    </a:moveTo>
                    <a:lnTo>
                      <a:pt x="5880" y="1235"/>
                    </a:lnTo>
                    <a:lnTo>
                      <a:pt x="5211" y="3955"/>
                    </a:lnTo>
                    <a:lnTo>
                      <a:pt x="1" y="9165"/>
                    </a:lnTo>
                    <a:lnTo>
                      <a:pt x="3160" y="12324"/>
                    </a:lnTo>
                    <a:lnTo>
                      <a:pt x="8370" y="7114"/>
                    </a:lnTo>
                    <a:lnTo>
                      <a:pt x="11969" y="5043"/>
                    </a:lnTo>
                    <a:lnTo>
                      <a:pt x="7136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9" name="Google Shape;1636;p51">
                <a:extLst>
                  <a:ext uri="{FF2B5EF4-FFF2-40B4-BE49-F238E27FC236}">
                    <a16:creationId xmlns:a16="http://schemas.microsoft.com/office/drawing/2014/main" id="{F6448FAE-53DF-6ED2-9682-0780B6D8FD98}"/>
                  </a:ext>
                </a:extLst>
              </p:cNvPr>
              <p:cNvSpPr/>
              <p:nvPr/>
            </p:nvSpPr>
            <p:spPr>
              <a:xfrm>
                <a:off x="2689800" y="1942875"/>
                <a:ext cx="416025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6641" h="16055" extrusionOk="0">
                    <a:moveTo>
                      <a:pt x="3160" y="0"/>
                    </a:moveTo>
                    <a:lnTo>
                      <a:pt x="0" y="3160"/>
                    </a:lnTo>
                    <a:lnTo>
                      <a:pt x="5231" y="8390"/>
                    </a:lnTo>
                    <a:lnTo>
                      <a:pt x="7302" y="11989"/>
                    </a:lnTo>
                    <a:lnTo>
                      <a:pt x="9541" y="14228"/>
                    </a:lnTo>
                    <a:lnTo>
                      <a:pt x="9792" y="14479"/>
                    </a:lnTo>
                    <a:lnTo>
                      <a:pt x="11111" y="15797"/>
                    </a:lnTo>
                    <a:cubicBezTo>
                      <a:pt x="11282" y="15979"/>
                      <a:pt x="11478" y="16054"/>
                      <a:pt x="11668" y="16054"/>
                    </a:cubicBezTo>
                    <a:cubicBezTo>
                      <a:pt x="12268" y="16054"/>
                      <a:pt x="12802" y="15297"/>
                      <a:pt x="12261" y="14709"/>
                    </a:cubicBezTo>
                    <a:lnTo>
                      <a:pt x="12261" y="14709"/>
                    </a:lnTo>
                    <a:cubicBezTo>
                      <a:pt x="12432" y="14818"/>
                      <a:pt x="12607" y="14866"/>
                      <a:pt x="12773" y="14866"/>
                    </a:cubicBezTo>
                    <a:cubicBezTo>
                      <a:pt x="13502" y="14866"/>
                      <a:pt x="14071" y="13951"/>
                      <a:pt x="13475" y="13287"/>
                    </a:cubicBezTo>
                    <a:lnTo>
                      <a:pt x="13475" y="13287"/>
                    </a:lnTo>
                    <a:cubicBezTo>
                      <a:pt x="13671" y="13468"/>
                      <a:pt x="13888" y="13545"/>
                      <a:pt x="14098" y="13545"/>
                    </a:cubicBezTo>
                    <a:cubicBezTo>
                      <a:pt x="14784" y="13545"/>
                      <a:pt x="15385" y="12720"/>
                      <a:pt x="14856" y="12031"/>
                    </a:cubicBezTo>
                    <a:lnTo>
                      <a:pt x="14856" y="12031"/>
                    </a:lnTo>
                    <a:cubicBezTo>
                      <a:pt x="15038" y="12204"/>
                      <a:pt x="15237" y="12277"/>
                      <a:pt x="15427" y="12277"/>
                    </a:cubicBezTo>
                    <a:cubicBezTo>
                      <a:pt x="16088" y="12277"/>
                      <a:pt x="16640" y="11398"/>
                      <a:pt x="16007" y="10797"/>
                    </a:cubicBezTo>
                    <a:lnTo>
                      <a:pt x="14751" y="9541"/>
                    </a:lnTo>
                    <a:lnTo>
                      <a:pt x="14521" y="9332"/>
                    </a:lnTo>
                    <a:lnTo>
                      <a:pt x="12366" y="7156"/>
                    </a:lnTo>
                    <a:lnTo>
                      <a:pt x="12052" y="6863"/>
                    </a:lnTo>
                    <a:lnTo>
                      <a:pt x="11111" y="5901"/>
                    </a:lnTo>
                    <a:lnTo>
                      <a:pt x="8390" y="5231"/>
                    </a:lnTo>
                    <a:lnTo>
                      <a:pt x="3160" y="0"/>
                    </a:lnTo>
                    <a:close/>
                  </a:path>
                </a:pathLst>
              </a:custGeom>
              <a:solidFill>
                <a:srgbClr val="A891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0" name="Google Shape;1637;p51">
                <a:extLst>
                  <a:ext uri="{FF2B5EF4-FFF2-40B4-BE49-F238E27FC236}">
                    <a16:creationId xmlns:a16="http://schemas.microsoft.com/office/drawing/2014/main" id="{9957FBE0-26A1-6951-2D67-C0CBB03C4B67}"/>
                  </a:ext>
                </a:extLst>
              </p:cNvPr>
              <p:cNvSpPr/>
              <p:nvPr/>
            </p:nvSpPr>
            <p:spPr>
              <a:xfrm>
                <a:off x="3007975" y="2180700"/>
                <a:ext cx="92625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3071" extrusionOk="0">
                    <a:moveTo>
                      <a:pt x="2568" y="1"/>
                    </a:moveTo>
                    <a:cubicBezTo>
                      <a:pt x="2383" y="1"/>
                      <a:pt x="2191" y="76"/>
                      <a:pt x="2024" y="258"/>
                    </a:cubicBezTo>
                    <a:lnTo>
                      <a:pt x="518" y="1765"/>
                    </a:lnTo>
                    <a:cubicBezTo>
                      <a:pt x="1" y="2330"/>
                      <a:pt x="494" y="3070"/>
                      <a:pt x="1083" y="3070"/>
                    </a:cubicBezTo>
                    <a:cubicBezTo>
                      <a:pt x="1257" y="3070"/>
                      <a:pt x="1439" y="3006"/>
                      <a:pt x="1606" y="2853"/>
                    </a:cubicBezTo>
                    <a:lnTo>
                      <a:pt x="3112" y="1346"/>
                    </a:lnTo>
                    <a:cubicBezTo>
                      <a:pt x="3704" y="802"/>
                      <a:pt x="3170" y="1"/>
                      <a:pt x="2568" y="1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1" name="Google Shape;1638;p51">
                <a:extLst>
                  <a:ext uri="{FF2B5EF4-FFF2-40B4-BE49-F238E27FC236}">
                    <a16:creationId xmlns:a16="http://schemas.microsoft.com/office/drawing/2014/main" id="{6FAC708B-4E36-A971-8756-F2F5F3FE7E2E}"/>
                  </a:ext>
                </a:extLst>
              </p:cNvPr>
              <p:cNvSpPr/>
              <p:nvPr/>
            </p:nvSpPr>
            <p:spPr>
              <a:xfrm>
                <a:off x="2942375" y="2118425"/>
                <a:ext cx="92125" cy="765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3061" extrusionOk="0">
                    <a:moveTo>
                      <a:pt x="2608" y="0"/>
                    </a:moveTo>
                    <a:cubicBezTo>
                      <a:pt x="2436" y="0"/>
                      <a:pt x="2258" y="65"/>
                      <a:pt x="2096" y="218"/>
                    </a:cubicBezTo>
                    <a:lnTo>
                      <a:pt x="589" y="1724"/>
                    </a:lnTo>
                    <a:cubicBezTo>
                      <a:pt x="0" y="2265"/>
                      <a:pt x="513" y="3060"/>
                      <a:pt x="1114" y="3060"/>
                    </a:cubicBezTo>
                    <a:cubicBezTo>
                      <a:pt x="1304" y="3060"/>
                      <a:pt x="1502" y="2982"/>
                      <a:pt x="1677" y="2791"/>
                    </a:cubicBezTo>
                    <a:lnTo>
                      <a:pt x="3184" y="1306"/>
                    </a:lnTo>
                    <a:cubicBezTo>
                      <a:pt x="3684" y="740"/>
                      <a:pt x="3187" y="0"/>
                      <a:pt x="2608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639;p51">
                <a:extLst>
                  <a:ext uri="{FF2B5EF4-FFF2-40B4-BE49-F238E27FC236}">
                    <a16:creationId xmlns:a16="http://schemas.microsoft.com/office/drawing/2014/main" id="{F84389BF-0F04-565D-4B24-330A602F3747}"/>
                  </a:ext>
                </a:extLst>
              </p:cNvPr>
              <p:cNvSpPr/>
              <p:nvPr/>
            </p:nvSpPr>
            <p:spPr>
              <a:xfrm>
                <a:off x="2925100" y="2087700"/>
                <a:ext cx="79700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00" extrusionOk="0">
                    <a:moveTo>
                      <a:pt x="2186" y="0"/>
                    </a:moveTo>
                    <a:cubicBezTo>
                      <a:pt x="2020" y="0"/>
                      <a:pt x="1848" y="69"/>
                      <a:pt x="1699" y="233"/>
                    </a:cubicBezTo>
                    <a:lnTo>
                      <a:pt x="527" y="1405"/>
                    </a:lnTo>
                    <a:cubicBezTo>
                      <a:pt x="1" y="1899"/>
                      <a:pt x="459" y="2600"/>
                      <a:pt x="984" y="2600"/>
                    </a:cubicBezTo>
                    <a:cubicBezTo>
                      <a:pt x="1148" y="2600"/>
                      <a:pt x="1319" y="2532"/>
                      <a:pt x="1468" y="2367"/>
                    </a:cubicBezTo>
                    <a:lnTo>
                      <a:pt x="2661" y="1196"/>
                    </a:lnTo>
                    <a:cubicBezTo>
                      <a:pt x="3187" y="701"/>
                      <a:pt x="2717" y="0"/>
                      <a:pt x="2186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3" name="Google Shape;1640;p51">
                <a:extLst>
                  <a:ext uri="{FF2B5EF4-FFF2-40B4-BE49-F238E27FC236}">
                    <a16:creationId xmlns:a16="http://schemas.microsoft.com/office/drawing/2014/main" id="{8CEF0E29-E61B-D72B-B514-457C3CBAE400}"/>
                  </a:ext>
                </a:extLst>
              </p:cNvPr>
              <p:cNvSpPr/>
              <p:nvPr/>
            </p:nvSpPr>
            <p:spPr>
              <a:xfrm>
                <a:off x="2965500" y="2150325"/>
                <a:ext cx="100900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449" extrusionOk="0">
                    <a:moveTo>
                      <a:pt x="2960" y="1"/>
                    </a:moveTo>
                    <a:cubicBezTo>
                      <a:pt x="2788" y="1"/>
                      <a:pt x="2609" y="65"/>
                      <a:pt x="2447" y="218"/>
                    </a:cubicBezTo>
                    <a:lnTo>
                      <a:pt x="501" y="2143"/>
                    </a:lnTo>
                    <a:cubicBezTo>
                      <a:pt x="0" y="2708"/>
                      <a:pt x="497" y="3448"/>
                      <a:pt x="1077" y="3448"/>
                    </a:cubicBezTo>
                    <a:cubicBezTo>
                      <a:pt x="1248" y="3448"/>
                      <a:pt x="1427" y="3384"/>
                      <a:pt x="1589" y="3231"/>
                    </a:cubicBezTo>
                    <a:lnTo>
                      <a:pt x="3535" y="1285"/>
                    </a:lnTo>
                    <a:cubicBezTo>
                      <a:pt x="4035" y="736"/>
                      <a:pt x="3539" y="1"/>
                      <a:pt x="2960" y="1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4" name="Google Shape;1641;p51">
                <a:extLst>
                  <a:ext uri="{FF2B5EF4-FFF2-40B4-BE49-F238E27FC236}">
                    <a16:creationId xmlns:a16="http://schemas.microsoft.com/office/drawing/2014/main" id="{9F9C1763-6EAE-2AE3-43C4-2CBAE5D8D41E}"/>
                  </a:ext>
                </a:extLst>
              </p:cNvPr>
              <p:cNvSpPr/>
              <p:nvPr/>
            </p:nvSpPr>
            <p:spPr>
              <a:xfrm>
                <a:off x="2844100" y="2184875"/>
                <a:ext cx="99075" cy="73425"/>
              </a:xfrm>
              <a:custGeom>
                <a:avLst/>
                <a:gdLst/>
                <a:ahLst/>
                <a:cxnLst/>
                <a:rect l="l" t="t" r="r" b="b"/>
                <a:pathLst>
                  <a:path w="3963" h="2937" extrusionOk="0">
                    <a:moveTo>
                      <a:pt x="1263" y="0"/>
                    </a:moveTo>
                    <a:cubicBezTo>
                      <a:pt x="1035" y="0"/>
                      <a:pt x="811" y="107"/>
                      <a:pt x="649" y="301"/>
                    </a:cubicBezTo>
                    <a:lnTo>
                      <a:pt x="1" y="949"/>
                    </a:lnTo>
                    <a:lnTo>
                      <a:pt x="712" y="2937"/>
                    </a:lnTo>
                    <a:lnTo>
                      <a:pt x="1842" y="1807"/>
                    </a:lnTo>
                    <a:lnTo>
                      <a:pt x="2595" y="2016"/>
                    </a:lnTo>
                    <a:cubicBezTo>
                      <a:pt x="2673" y="2035"/>
                      <a:pt x="2747" y="2043"/>
                      <a:pt x="2817" y="2043"/>
                    </a:cubicBezTo>
                    <a:cubicBezTo>
                      <a:pt x="3709" y="2043"/>
                      <a:pt x="3963" y="659"/>
                      <a:pt x="2993" y="426"/>
                    </a:cubicBezTo>
                    <a:lnTo>
                      <a:pt x="1465" y="29"/>
                    </a:lnTo>
                    <a:cubicBezTo>
                      <a:pt x="1398" y="10"/>
                      <a:pt x="1331" y="0"/>
                      <a:pt x="1263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5" name="Google Shape;1642;p51">
                <a:extLst>
                  <a:ext uri="{FF2B5EF4-FFF2-40B4-BE49-F238E27FC236}">
                    <a16:creationId xmlns:a16="http://schemas.microsoft.com/office/drawing/2014/main" id="{6C45838F-31BA-4B8E-8C3E-A3FE2B19A773}"/>
                  </a:ext>
                </a:extLst>
              </p:cNvPr>
              <p:cNvSpPr/>
              <p:nvPr/>
            </p:nvSpPr>
            <p:spPr>
              <a:xfrm>
                <a:off x="3559175" y="3058625"/>
                <a:ext cx="308650" cy="299225"/>
              </a:xfrm>
              <a:custGeom>
                <a:avLst/>
                <a:gdLst/>
                <a:ahLst/>
                <a:cxnLst/>
                <a:rect l="l" t="t" r="r" b="b"/>
                <a:pathLst>
                  <a:path w="12346" h="11969" extrusionOk="0">
                    <a:moveTo>
                      <a:pt x="7282" y="0"/>
                    </a:moveTo>
                    <a:lnTo>
                      <a:pt x="5210" y="3578"/>
                    </a:lnTo>
                    <a:lnTo>
                      <a:pt x="0" y="8809"/>
                    </a:lnTo>
                    <a:lnTo>
                      <a:pt x="3160" y="11968"/>
                    </a:lnTo>
                    <a:lnTo>
                      <a:pt x="8370" y="6738"/>
                    </a:lnTo>
                    <a:lnTo>
                      <a:pt x="11090" y="6068"/>
                    </a:lnTo>
                    <a:lnTo>
                      <a:pt x="12345" y="4833"/>
                    </a:lnTo>
                    <a:lnTo>
                      <a:pt x="7282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643;p51">
                <a:extLst>
                  <a:ext uri="{FF2B5EF4-FFF2-40B4-BE49-F238E27FC236}">
                    <a16:creationId xmlns:a16="http://schemas.microsoft.com/office/drawing/2014/main" id="{85FB9470-CEBC-C35A-8AD3-42FD68684C29}"/>
                  </a:ext>
                </a:extLst>
              </p:cNvPr>
              <p:cNvSpPr/>
              <p:nvPr/>
            </p:nvSpPr>
            <p:spPr>
              <a:xfrm>
                <a:off x="3696925" y="2952850"/>
                <a:ext cx="409950" cy="407100"/>
              </a:xfrm>
              <a:custGeom>
                <a:avLst/>
                <a:gdLst/>
                <a:ahLst/>
                <a:cxnLst/>
                <a:rect l="l" t="t" r="r" b="b"/>
                <a:pathLst>
                  <a:path w="16398" h="16284" extrusionOk="0">
                    <a:moveTo>
                      <a:pt x="4992" y="0"/>
                    </a:moveTo>
                    <a:cubicBezTo>
                      <a:pt x="4339" y="0"/>
                      <a:pt x="3777" y="827"/>
                      <a:pt x="4366" y="1448"/>
                    </a:cubicBezTo>
                    <a:cubicBezTo>
                      <a:pt x="4180" y="1306"/>
                      <a:pt x="3984" y="1244"/>
                      <a:pt x="3798" y="1244"/>
                    </a:cubicBezTo>
                    <a:cubicBezTo>
                      <a:pt x="3081" y="1244"/>
                      <a:pt x="2496" y="2149"/>
                      <a:pt x="3111" y="2829"/>
                    </a:cubicBezTo>
                    <a:cubicBezTo>
                      <a:pt x="2911" y="2655"/>
                      <a:pt x="2692" y="2580"/>
                      <a:pt x="2483" y="2580"/>
                    </a:cubicBezTo>
                    <a:cubicBezTo>
                      <a:pt x="1815" y="2580"/>
                      <a:pt x="1242" y="3342"/>
                      <a:pt x="1688" y="4043"/>
                    </a:cubicBezTo>
                    <a:cubicBezTo>
                      <a:pt x="1513" y="3878"/>
                      <a:pt x="1323" y="3808"/>
                      <a:pt x="1141" y="3808"/>
                    </a:cubicBezTo>
                    <a:cubicBezTo>
                      <a:pt x="518" y="3808"/>
                      <a:pt x="0" y="4626"/>
                      <a:pt x="600" y="5194"/>
                    </a:cubicBezTo>
                    <a:lnTo>
                      <a:pt x="1918" y="6491"/>
                    </a:lnTo>
                    <a:lnTo>
                      <a:pt x="2169" y="6742"/>
                    </a:lnTo>
                    <a:lnTo>
                      <a:pt x="4408" y="9002"/>
                    </a:lnTo>
                    <a:lnTo>
                      <a:pt x="8007" y="11052"/>
                    </a:lnTo>
                    <a:lnTo>
                      <a:pt x="13238" y="16283"/>
                    </a:lnTo>
                    <a:lnTo>
                      <a:pt x="16397" y="13103"/>
                    </a:lnTo>
                    <a:lnTo>
                      <a:pt x="11166" y="7872"/>
                    </a:lnTo>
                    <a:lnTo>
                      <a:pt x="10497" y="5194"/>
                    </a:lnTo>
                    <a:lnTo>
                      <a:pt x="9534" y="4231"/>
                    </a:lnTo>
                    <a:lnTo>
                      <a:pt x="9241" y="3938"/>
                    </a:lnTo>
                    <a:lnTo>
                      <a:pt x="7086" y="1762"/>
                    </a:lnTo>
                    <a:lnTo>
                      <a:pt x="6856" y="1553"/>
                    </a:lnTo>
                    <a:lnTo>
                      <a:pt x="5601" y="277"/>
                    </a:lnTo>
                    <a:cubicBezTo>
                      <a:pt x="5411" y="82"/>
                      <a:pt x="5197" y="0"/>
                      <a:pt x="4992" y="0"/>
                    </a:cubicBezTo>
                    <a:close/>
                  </a:path>
                </a:pathLst>
              </a:custGeom>
              <a:solidFill>
                <a:srgbClr val="DF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644;p51">
                <a:extLst>
                  <a:ext uri="{FF2B5EF4-FFF2-40B4-BE49-F238E27FC236}">
                    <a16:creationId xmlns:a16="http://schemas.microsoft.com/office/drawing/2014/main" id="{B09AAB92-91C0-D582-FA8B-4C5226AACD32}"/>
                  </a:ext>
                </a:extLst>
              </p:cNvPr>
              <p:cNvSpPr/>
              <p:nvPr/>
            </p:nvSpPr>
            <p:spPr>
              <a:xfrm>
                <a:off x="3784775" y="2959025"/>
                <a:ext cx="90200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009" extrusionOk="0">
                    <a:moveTo>
                      <a:pt x="2537" y="0"/>
                    </a:moveTo>
                    <a:cubicBezTo>
                      <a:pt x="2365" y="0"/>
                      <a:pt x="2186" y="65"/>
                      <a:pt x="2024" y="218"/>
                    </a:cubicBezTo>
                    <a:lnTo>
                      <a:pt x="517" y="1724"/>
                    </a:lnTo>
                    <a:cubicBezTo>
                      <a:pt x="1" y="2273"/>
                      <a:pt x="493" y="3009"/>
                      <a:pt x="1081" y="3009"/>
                    </a:cubicBezTo>
                    <a:cubicBezTo>
                      <a:pt x="1255" y="3009"/>
                      <a:pt x="1438" y="2944"/>
                      <a:pt x="1605" y="2791"/>
                    </a:cubicBezTo>
                    <a:lnTo>
                      <a:pt x="3091" y="1285"/>
                    </a:lnTo>
                    <a:cubicBezTo>
                      <a:pt x="3607" y="736"/>
                      <a:pt x="3115" y="0"/>
                      <a:pt x="2537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9" name="Google Shape;1645;p51">
                <a:extLst>
                  <a:ext uri="{FF2B5EF4-FFF2-40B4-BE49-F238E27FC236}">
                    <a16:creationId xmlns:a16="http://schemas.microsoft.com/office/drawing/2014/main" id="{62E9336B-0045-BE05-4C37-E73869A1C3AF}"/>
                  </a:ext>
                </a:extLst>
              </p:cNvPr>
              <p:cNvSpPr/>
              <p:nvPr/>
            </p:nvSpPr>
            <p:spPr>
              <a:xfrm>
                <a:off x="3846375" y="3022850"/>
                <a:ext cx="92425" cy="76525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3061" extrusionOk="0">
                    <a:moveTo>
                      <a:pt x="2625" y="0"/>
                    </a:moveTo>
                    <a:cubicBezTo>
                      <a:pt x="2454" y="0"/>
                      <a:pt x="2275" y="65"/>
                      <a:pt x="2112" y="218"/>
                    </a:cubicBezTo>
                    <a:lnTo>
                      <a:pt x="606" y="1703"/>
                    </a:lnTo>
                    <a:cubicBezTo>
                      <a:pt x="1" y="2260"/>
                      <a:pt x="523" y="3060"/>
                      <a:pt x="1120" y="3060"/>
                    </a:cubicBezTo>
                    <a:cubicBezTo>
                      <a:pt x="1308" y="3060"/>
                      <a:pt x="1503" y="2981"/>
                      <a:pt x="1673" y="2791"/>
                    </a:cubicBezTo>
                    <a:lnTo>
                      <a:pt x="3180" y="1285"/>
                    </a:lnTo>
                    <a:cubicBezTo>
                      <a:pt x="3696" y="736"/>
                      <a:pt x="3204" y="0"/>
                      <a:pt x="2625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646;p51">
                <a:extLst>
                  <a:ext uri="{FF2B5EF4-FFF2-40B4-BE49-F238E27FC236}">
                    <a16:creationId xmlns:a16="http://schemas.microsoft.com/office/drawing/2014/main" id="{5404547B-50C8-C79B-A13B-E5A1746FD3FF}"/>
                  </a:ext>
                </a:extLst>
              </p:cNvPr>
              <p:cNvSpPr/>
              <p:nvPr/>
            </p:nvSpPr>
            <p:spPr>
              <a:xfrm>
                <a:off x="3891475" y="3052800"/>
                <a:ext cx="78025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2555" extrusionOk="0">
                    <a:moveTo>
                      <a:pt x="2132" y="0"/>
                    </a:moveTo>
                    <a:cubicBezTo>
                      <a:pt x="1968" y="0"/>
                      <a:pt x="1797" y="69"/>
                      <a:pt x="1648" y="233"/>
                    </a:cubicBezTo>
                    <a:lnTo>
                      <a:pt x="1627" y="212"/>
                    </a:lnTo>
                    <a:lnTo>
                      <a:pt x="455" y="1405"/>
                    </a:lnTo>
                    <a:cubicBezTo>
                      <a:pt x="1" y="1892"/>
                      <a:pt x="440" y="2554"/>
                      <a:pt x="962" y="2554"/>
                    </a:cubicBezTo>
                    <a:cubicBezTo>
                      <a:pt x="1113" y="2554"/>
                      <a:pt x="1272" y="2499"/>
                      <a:pt x="1417" y="2367"/>
                    </a:cubicBezTo>
                    <a:lnTo>
                      <a:pt x="2610" y="1196"/>
                    </a:lnTo>
                    <a:cubicBezTo>
                      <a:pt x="3120" y="701"/>
                      <a:pt x="2658" y="0"/>
                      <a:pt x="2132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647;p51">
                <a:extLst>
                  <a:ext uri="{FF2B5EF4-FFF2-40B4-BE49-F238E27FC236}">
                    <a16:creationId xmlns:a16="http://schemas.microsoft.com/office/drawing/2014/main" id="{FD47BED1-00FF-2A3D-1247-10783A58F2BB}"/>
                  </a:ext>
                </a:extLst>
              </p:cNvPr>
              <p:cNvSpPr/>
              <p:nvPr/>
            </p:nvSpPr>
            <p:spPr>
              <a:xfrm>
                <a:off x="3805625" y="2990925"/>
                <a:ext cx="101250" cy="85950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3438" extrusionOk="0">
                    <a:moveTo>
                      <a:pt x="2979" y="1"/>
                    </a:moveTo>
                    <a:cubicBezTo>
                      <a:pt x="2808" y="1"/>
                      <a:pt x="2629" y="65"/>
                      <a:pt x="2466" y="218"/>
                    </a:cubicBezTo>
                    <a:lnTo>
                      <a:pt x="520" y="2143"/>
                    </a:lnTo>
                    <a:cubicBezTo>
                      <a:pt x="0" y="2696"/>
                      <a:pt x="502" y="3437"/>
                      <a:pt x="1096" y="3437"/>
                    </a:cubicBezTo>
                    <a:cubicBezTo>
                      <a:pt x="1266" y="3437"/>
                      <a:pt x="1445" y="3376"/>
                      <a:pt x="1608" y="3231"/>
                    </a:cubicBezTo>
                    <a:lnTo>
                      <a:pt x="3533" y="1285"/>
                    </a:lnTo>
                    <a:cubicBezTo>
                      <a:pt x="4050" y="736"/>
                      <a:pt x="3558" y="1"/>
                      <a:pt x="2979" y="1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648;p51">
                <a:extLst>
                  <a:ext uri="{FF2B5EF4-FFF2-40B4-BE49-F238E27FC236}">
                    <a16:creationId xmlns:a16="http://schemas.microsoft.com/office/drawing/2014/main" id="{6CC646C4-B69B-6A15-56B5-90D883284E72}"/>
                  </a:ext>
                </a:extLst>
              </p:cNvPr>
              <p:cNvSpPr/>
              <p:nvPr/>
            </p:nvSpPr>
            <p:spPr>
              <a:xfrm>
                <a:off x="3791950" y="3115475"/>
                <a:ext cx="74300" cy="90150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3606" extrusionOk="0">
                    <a:moveTo>
                      <a:pt x="1735" y="0"/>
                    </a:moveTo>
                    <a:cubicBezTo>
                      <a:pt x="1251" y="0"/>
                      <a:pt x="760" y="392"/>
                      <a:pt x="921" y="1011"/>
                    </a:cubicBezTo>
                    <a:lnTo>
                      <a:pt x="1109" y="1764"/>
                    </a:lnTo>
                    <a:lnTo>
                      <a:pt x="0" y="2894"/>
                    </a:lnTo>
                    <a:lnTo>
                      <a:pt x="1967" y="3606"/>
                    </a:lnTo>
                    <a:lnTo>
                      <a:pt x="2637" y="2957"/>
                    </a:lnTo>
                    <a:cubicBezTo>
                      <a:pt x="2867" y="2748"/>
                      <a:pt x="2971" y="2434"/>
                      <a:pt x="2888" y="2141"/>
                    </a:cubicBezTo>
                    <a:lnTo>
                      <a:pt x="2511" y="614"/>
                    </a:lnTo>
                    <a:cubicBezTo>
                      <a:pt x="2400" y="187"/>
                      <a:pt x="2069" y="0"/>
                      <a:pt x="1735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649;p51">
                <a:extLst>
                  <a:ext uri="{FF2B5EF4-FFF2-40B4-BE49-F238E27FC236}">
                    <a16:creationId xmlns:a16="http://schemas.microsoft.com/office/drawing/2014/main" id="{84D1D29A-7FFD-788C-028B-E9469BA86FD6}"/>
                  </a:ext>
                </a:extLst>
              </p:cNvPr>
              <p:cNvSpPr/>
              <p:nvPr/>
            </p:nvSpPr>
            <p:spPr>
              <a:xfrm>
                <a:off x="4679625" y="1938150"/>
                <a:ext cx="299225" cy="308650"/>
              </a:xfrm>
              <a:custGeom>
                <a:avLst/>
                <a:gdLst/>
                <a:ahLst/>
                <a:cxnLst/>
                <a:rect l="l" t="t" r="r" b="b"/>
                <a:pathLst>
                  <a:path w="11969" h="12346" extrusionOk="0">
                    <a:moveTo>
                      <a:pt x="8809" y="1"/>
                    </a:moveTo>
                    <a:lnTo>
                      <a:pt x="3578" y="5211"/>
                    </a:lnTo>
                    <a:lnTo>
                      <a:pt x="1" y="7282"/>
                    </a:lnTo>
                    <a:lnTo>
                      <a:pt x="4834" y="12346"/>
                    </a:lnTo>
                    <a:lnTo>
                      <a:pt x="6068" y="11090"/>
                    </a:lnTo>
                    <a:lnTo>
                      <a:pt x="6738" y="8370"/>
                    </a:lnTo>
                    <a:lnTo>
                      <a:pt x="11969" y="3160"/>
                    </a:lnTo>
                    <a:lnTo>
                      <a:pt x="8809" y="1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650;p51">
                <a:extLst>
                  <a:ext uri="{FF2B5EF4-FFF2-40B4-BE49-F238E27FC236}">
                    <a16:creationId xmlns:a16="http://schemas.microsoft.com/office/drawing/2014/main" id="{75D9B4AA-2B39-4010-E831-C0B6F0C8B688}"/>
                  </a:ext>
                </a:extLst>
              </p:cNvPr>
              <p:cNvSpPr/>
              <p:nvPr/>
            </p:nvSpPr>
            <p:spPr>
              <a:xfrm>
                <a:off x="4564400" y="2084175"/>
                <a:ext cx="416550" cy="401150"/>
              </a:xfrm>
              <a:custGeom>
                <a:avLst/>
                <a:gdLst/>
                <a:ahLst/>
                <a:cxnLst/>
                <a:rect l="l" t="t" r="r" b="b"/>
                <a:pathLst>
                  <a:path w="16662" h="16046" extrusionOk="0">
                    <a:moveTo>
                      <a:pt x="4971" y="1"/>
                    </a:moveTo>
                    <a:cubicBezTo>
                      <a:pt x="4368" y="1"/>
                      <a:pt x="3847" y="752"/>
                      <a:pt x="4400" y="1337"/>
                    </a:cubicBezTo>
                    <a:cubicBezTo>
                      <a:pt x="4229" y="1228"/>
                      <a:pt x="4055" y="1180"/>
                      <a:pt x="3889" y="1180"/>
                    </a:cubicBezTo>
                    <a:cubicBezTo>
                      <a:pt x="3160" y="1180"/>
                      <a:pt x="2590" y="2095"/>
                      <a:pt x="3187" y="2759"/>
                    </a:cubicBezTo>
                    <a:cubicBezTo>
                      <a:pt x="2986" y="2578"/>
                      <a:pt x="2766" y="2501"/>
                      <a:pt x="2555" y="2501"/>
                    </a:cubicBezTo>
                    <a:cubicBezTo>
                      <a:pt x="1865" y="2501"/>
                      <a:pt x="1277" y="3326"/>
                      <a:pt x="1806" y="4015"/>
                    </a:cubicBezTo>
                    <a:cubicBezTo>
                      <a:pt x="1623" y="3842"/>
                      <a:pt x="1423" y="3769"/>
                      <a:pt x="1232" y="3769"/>
                    </a:cubicBezTo>
                    <a:cubicBezTo>
                      <a:pt x="565" y="3769"/>
                      <a:pt x="0" y="4648"/>
                      <a:pt x="634" y="5249"/>
                    </a:cubicBezTo>
                    <a:lnTo>
                      <a:pt x="1910" y="6526"/>
                    </a:lnTo>
                    <a:lnTo>
                      <a:pt x="2120" y="6735"/>
                    </a:lnTo>
                    <a:lnTo>
                      <a:pt x="4296" y="8911"/>
                    </a:lnTo>
                    <a:lnTo>
                      <a:pt x="4589" y="9204"/>
                    </a:lnTo>
                    <a:lnTo>
                      <a:pt x="5551" y="10145"/>
                    </a:lnTo>
                    <a:lnTo>
                      <a:pt x="8250" y="10815"/>
                    </a:lnTo>
                    <a:lnTo>
                      <a:pt x="13481" y="16046"/>
                    </a:lnTo>
                    <a:lnTo>
                      <a:pt x="16662" y="12907"/>
                    </a:lnTo>
                    <a:lnTo>
                      <a:pt x="11431" y="7676"/>
                    </a:lnTo>
                    <a:lnTo>
                      <a:pt x="9359" y="4078"/>
                    </a:lnTo>
                    <a:lnTo>
                      <a:pt x="7099" y="1818"/>
                    </a:lnTo>
                    <a:lnTo>
                      <a:pt x="6848" y="1567"/>
                    </a:lnTo>
                    <a:lnTo>
                      <a:pt x="5551" y="269"/>
                    </a:lnTo>
                    <a:cubicBezTo>
                      <a:pt x="5372" y="80"/>
                      <a:pt x="5167" y="1"/>
                      <a:pt x="4971" y="1"/>
                    </a:cubicBezTo>
                    <a:close/>
                  </a:path>
                </a:pathLst>
              </a:custGeom>
              <a:solidFill>
                <a:srgbClr val="DF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651;p51">
                <a:extLst>
                  <a:ext uri="{FF2B5EF4-FFF2-40B4-BE49-F238E27FC236}">
                    <a16:creationId xmlns:a16="http://schemas.microsoft.com/office/drawing/2014/main" id="{329D1C53-713F-752B-269C-0CBDAAA28BFC}"/>
                  </a:ext>
                </a:extLst>
              </p:cNvPr>
              <p:cNvSpPr/>
              <p:nvPr/>
            </p:nvSpPr>
            <p:spPr>
              <a:xfrm>
                <a:off x="4572550" y="2169950"/>
                <a:ext cx="92400" cy="7652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3061" extrusionOk="0">
                    <a:moveTo>
                      <a:pt x="2578" y="1"/>
                    </a:moveTo>
                    <a:cubicBezTo>
                      <a:pt x="2390" y="1"/>
                      <a:pt x="2194" y="80"/>
                      <a:pt x="2024" y="270"/>
                    </a:cubicBezTo>
                    <a:lnTo>
                      <a:pt x="517" y="1776"/>
                    </a:lnTo>
                    <a:cubicBezTo>
                      <a:pt x="1" y="2325"/>
                      <a:pt x="493" y="3061"/>
                      <a:pt x="1072" y="3061"/>
                    </a:cubicBezTo>
                    <a:cubicBezTo>
                      <a:pt x="1243" y="3061"/>
                      <a:pt x="1422" y="2996"/>
                      <a:pt x="1584" y="2844"/>
                    </a:cubicBezTo>
                    <a:lnTo>
                      <a:pt x="3091" y="1337"/>
                    </a:lnTo>
                    <a:cubicBezTo>
                      <a:pt x="3696" y="796"/>
                      <a:pt x="3175" y="1"/>
                      <a:pt x="2578" y="1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652;p51">
                <a:extLst>
                  <a:ext uri="{FF2B5EF4-FFF2-40B4-BE49-F238E27FC236}">
                    <a16:creationId xmlns:a16="http://schemas.microsoft.com/office/drawing/2014/main" id="{F7E08548-9402-4E26-4390-4D174C2790D9}"/>
                  </a:ext>
                </a:extLst>
              </p:cNvPr>
              <p:cNvSpPr/>
              <p:nvPr/>
            </p:nvSpPr>
            <p:spPr>
              <a:xfrm>
                <a:off x="4633950" y="2235075"/>
                <a:ext cx="9262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3070" extrusionOk="0">
                    <a:moveTo>
                      <a:pt x="2623" y="0"/>
                    </a:moveTo>
                    <a:cubicBezTo>
                      <a:pt x="2449" y="0"/>
                      <a:pt x="2267" y="65"/>
                      <a:pt x="2100" y="218"/>
                    </a:cubicBezTo>
                    <a:lnTo>
                      <a:pt x="593" y="1724"/>
                    </a:lnTo>
                    <a:cubicBezTo>
                      <a:pt x="1" y="2268"/>
                      <a:pt x="535" y="3070"/>
                      <a:pt x="1137" y="3070"/>
                    </a:cubicBezTo>
                    <a:cubicBezTo>
                      <a:pt x="1322" y="3070"/>
                      <a:pt x="1514" y="2994"/>
                      <a:pt x="1681" y="2812"/>
                    </a:cubicBezTo>
                    <a:lnTo>
                      <a:pt x="3188" y="1306"/>
                    </a:lnTo>
                    <a:cubicBezTo>
                      <a:pt x="3704" y="740"/>
                      <a:pt x="3211" y="0"/>
                      <a:pt x="2623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653;p51">
                <a:extLst>
                  <a:ext uri="{FF2B5EF4-FFF2-40B4-BE49-F238E27FC236}">
                    <a16:creationId xmlns:a16="http://schemas.microsoft.com/office/drawing/2014/main" id="{47E14185-F75A-C480-6382-54F8C32C4DD1}"/>
                  </a:ext>
                </a:extLst>
              </p:cNvPr>
              <p:cNvSpPr/>
              <p:nvPr/>
            </p:nvSpPr>
            <p:spPr>
              <a:xfrm>
                <a:off x="4667775" y="2277075"/>
                <a:ext cx="76550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2515" extrusionOk="0">
                    <a:moveTo>
                      <a:pt x="2099" y="1"/>
                    </a:moveTo>
                    <a:cubicBezTo>
                      <a:pt x="1947" y="1"/>
                      <a:pt x="1789" y="57"/>
                      <a:pt x="1646" y="191"/>
                    </a:cubicBezTo>
                    <a:lnTo>
                      <a:pt x="454" y="1362"/>
                    </a:lnTo>
                    <a:cubicBezTo>
                      <a:pt x="1" y="1863"/>
                      <a:pt x="448" y="2514"/>
                      <a:pt x="964" y="2514"/>
                    </a:cubicBezTo>
                    <a:cubicBezTo>
                      <a:pt x="1115" y="2514"/>
                      <a:pt x="1273" y="2458"/>
                      <a:pt x="1416" y="2325"/>
                    </a:cubicBezTo>
                    <a:lnTo>
                      <a:pt x="2609" y="1153"/>
                    </a:lnTo>
                    <a:cubicBezTo>
                      <a:pt x="3061" y="652"/>
                      <a:pt x="2615" y="1"/>
                      <a:pt x="2099" y="1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654;p51">
                <a:extLst>
                  <a:ext uri="{FF2B5EF4-FFF2-40B4-BE49-F238E27FC236}">
                    <a16:creationId xmlns:a16="http://schemas.microsoft.com/office/drawing/2014/main" id="{D0B68674-A748-7070-FB81-16045482CEA3}"/>
                  </a:ext>
                </a:extLst>
              </p:cNvPr>
              <p:cNvSpPr/>
              <p:nvPr/>
            </p:nvSpPr>
            <p:spPr>
              <a:xfrm>
                <a:off x="4602250" y="2192175"/>
                <a:ext cx="10340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3501" extrusionOk="0">
                    <a:moveTo>
                      <a:pt x="3054" y="1"/>
                    </a:moveTo>
                    <a:cubicBezTo>
                      <a:pt x="2880" y="1"/>
                      <a:pt x="2698" y="65"/>
                      <a:pt x="2531" y="218"/>
                    </a:cubicBezTo>
                    <a:lnTo>
                      <a:pt x="606" y="2164"/>
                    </a:lnTo>
                    <a:cubicBezTo>
                      <a:pt x="1" y="2705"/>
                      <a:pt x="522" y="3500"/>
                      <a:pt x="1119" y="3500"/>
                    </a:cubicBezTo>
                    <a:cubicBezTo>
                      <a:pt x="1307" y="3500"/>
                      <a:pt x="1502" y="3421"/>
                      <a:pt x="1673" y="3231"/>
                    </a:cubicBezTo>
                    <a:lnTo>
                      <a:pt x="3619" y="1306"/>
                    </a:lnTo>
                    <a:cubicBezTo>
                      <a:pt x="4135" y="741"/>
                      <a:pt x="3642" y="1"/>
                      <a:pt x="3054" y="1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655;p51">
                <a:extLst>
                  <a:ext uri="{FF2B5EF4-FFF2-40B4-BE49-F238E27FC236}">
                    <a16:creationId xmlns:a16="http://schemas.microsoft.com/office/drawing/2014/main" id="{88E2D977-667E-D907-14C9-42C7A26229AF}"/>
                  </a:ext>
                </a:extLst>
              </p:cNvPr>
              <p:cNvSpPr/>
              <p:nvPr/>
            </p:nvSpPr>
            <p:spPr>
              <a:xfrm>
                <a:off x="4727700" y="2170400"/>
                <a:ext cx="9895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2938" extrusionOk="0">
                    <a:moveTo>
                      <a:pt x="3246" y="1"/>
                    </a:moveTo>
                    <a:lnTo>
                      <a:pt x="2116" y="1131"/>
                    </a:lnTo>
                    <a:lnTo>
                      <a:pt x="1363" y="942"/>
                    </a:lnTo>
                    <a:cubicBezTo>
                      <a:pt x="1281" y="921"/>
                      <a:pt x="1203" y="911"/>
                      <a:pt x="1129" y="911"/>
                    </a:cubicBezTo>
                    <a:cubicBezTo>
                      <a:pt x="263" y="911"/>
                      <a:pt x="1" y="2280"/>
                      <a:pt x="965" y="2512"/>
                    </a:cubicBezTo>
                    <a:lnTo>
                      <a:pt x="2492" y="2909"/>
                    </a:lnTo>
                    <a:cubicBezTo>
                      <a:pt x="2560" y="2929"/>
                      <a:pt x="2629" y="2938"/>
                      <a:pt x="2697" y="2938"/>
                    </a:cubicBezTo>
                    <a:cubicBezTo>
                      <a:pt x="2925" y="2938"/>
                      <a:pt x="3148" y="2835"/>
                      <a:pt x="3308" y="2658"/>
                    </a:cubicBezTo>
                    <a:lnTo>
                      <a:pt x="3957" y="1989"/>
                    </a:lnTo>
                    <a:lnTo>
                      <a:pt x="3246" y="1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656;p51">
                <a:extLst>
                  <a:ext uri="{FF2B5EF4-FFF2-40B4-BE49-F238E27FC236}">
                    <a16:creationId xmlns:a16="http://schemas.microsoft.com/office/drawing/2014/main" id="{D8ABC8CE-A247-5965-3DF9-32131DCA9306}"/>
                  </a:ext>
                </a:extLst>
              </p:cNvPr>
              <p:cNvSpPr/>
              <p:nvPr/>
            </p:nvSpPr>
            <p:spPr>
              <a:xfrm>
                <a:off x="2460150" y="913025"/>
                <a:ext cx="1269050" cy="1200400"/>
              </a:xfrm>
              <a:custGeom>
                <a:avLst/>
                <a:gdLst/>
                <a:ahLst/>
                <a:cxnLst/>
                <a:rect l="l" t="t" r="r" b="b"/>
                <a:pathLst>
                  <a:path w="50762" h="48016" extrusionOk="0">
                    <a:moveTo>
                      <a:pt x="30873" y="1"/>
                    </a:moveTo>
                    <a:cubicBezTo>
                      <a:pt x="23676" y="1"/>
                      <a:pt x="16478" y="2747"/>
                      <a:pt x="10986" y="8239"/>
                    </a:cubicBezTo>
                    <a:cubicBezTo>
                      <a:pt x="1" y="19224"/>
                      <a:pt x="1" y="37030"/>
                      <a:pt x="10986" y="48015"/>
                    </a:cubicBezTo>
                    <a:lnTo>
                      <a:pt x="15986" y="43035"/>
                    </a:lnTo>
                    <a:cubicBezTo>
                      <a:pt x="7742" y="34791"/>
                      <a:pt x="7742" y="21463"/>
                      <a:pt x="15986" y="13240"/>
                    </a:cubicBezTo>
                    <a:cubicBezTo>
                      <a:pt x="20098" y="9118"/>
                      <a:pt x="25486" y="7057"/>
                      <a:pt x="30876" y="7057"/>
                    </a:cubicBezTo>
                    <a:cubicBezTo>
                      <a:pt x="36266" y="7057"/>
                      <a:pt x="41660" y="9118"/>
                      <a:pt x="45781" y="13240"/>
                    </a:cubicBezTo>
                    <a:lnTo>
                      <a:pt x="50761" y="8239"/>
                    </a:lnTo>
                    <a:cubicBezTo>
                      <a:pt x="45269" y="2747"/>
                      <a:pt x="38071" y="1"/>
                      <a:pt x="30873" y="1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657;p51">
                <a:extLst>
                  <a:ext uri="{FF2B5EF4-FFF2-40B4-BE49-F238E27FC236}">
                    <a16:creationId xmlns:a16="http://schemas.microsoft.com/office/drawing/2014/main" id="{88C69F70-316E-D72F-1C7F-714395D27607}"/>
                  </a:ext>
                </a:extLst>
              </p:cNvPr>
              <p:cNvSpPr/>
              <p:nvPr/>
            </p:nvSpPr>
            <p:spPr>
              <a:xfrm>
                <a:off x="3936325" y="2320525"/>
                <a:ext cx="1273225" cy="1203550"/>
              </a:xfrm>
              <a:custGeom>
                <a:avLst/>
                <a:gdLst/>
                <a:ahLst/>
                <a:cxnLst/>
                <a:rect l="l" t="t" r="r" b="b"/>
                <a:pathLst>
                  <a:path w="50929" h="48142" extrusionOk="0">
                    <a:moveTo>
                      <a:pt x="39776" y="1"/>
                    </a:moveTo>
                    <a:lnTo>
                      <a:pt x="34775" y="5002"/>
                    </a:lnTo>
                    <a:cubicBezTo>
                      <a:pt x="43145" y="13204"/>
                      <a:pt x="43207" y="26637"/>
                      <a:pt x="34922" y="34922"/>
                    </a:cubicBezTo>
                    <a:cubicBezTo>
                      <a:pt x="30805" y="39039"/>
                      <a:pt x="25417" y="41095"/>
                      <a:pt x="20032" y="41095"/>
                    </a:cubicBezTo>
                    <a:cubicBezTo>
                      <a:pt x="14579" y="41095"/>
                      <a:pt x="9128" y="38987"/>
                      <a:pt x="5001" y="34776"/>
                    </a:cubicBezTo>
                    <a:lnTo>
                      <a:pt x="0" y="39777"/>
                    </a:lnTo>
                    <a:cubicBezTo>
                      <a:pt x="5503" y="45353"/>
                      <a:pt x="12755" y="48141"/>
                      <a:pt x="20009" y="48141"/>
                    </a:cubicBezTo>
                    <a:cubicBezTo>
                      <a:pt x="27208" y="48141"/>
                      <a:pt x="34409" y="45395"/>
                      <a:pt x="39901" y="39902"/>
                    </a:cubicBezTo>
                    <a:cubicBezTo>
                      <a:pt x="50928" y="28876"/>
                      <a:pt x="50886" y="10965"/>
                      <a:pt x="39776" y="1"/>
                    </a:cubicBezTo>
                    <a:close/>
                  </a:path>
                </a:pathLst>
              </a:custGeom>
              <a:solidFill>
                <a:srgbClr val="F5B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658;p51">
                <a:extLst>
                  <a:ext uri="{FF2B5EF4-FFF2-40B4-BE49-F238E27FC236}">
                    <a16:creationId xmlns:a16="http://schemas.microsoft.com/office/drawing/2014/main" id="{6A26B53E-BAEB-022C-9F5C-8765D5A89855}"/>
                  </a:ext>
                </a:extLst>
              </p:cNvPr>
              <p:cNvSpPr/>
              <p:nvPr/>
            </p:nvSpPr>
            <p:spPr>
              <a:xfrm>
                <a:off x="3936325" y="918000"/>
                <a:ext cx="1264325" cy="1195425"/>
              </a:xfrm>
              <a:custGeom>
                <a:avLst/>
                <a:gdLst/>
                <a:ahLst/>
                <a:cxnLst/>
                <a:rect l="l" t="t" r="r" b="b"/>
                <a:pathLst>
                  <a:path w="50573" h="47817" extrusionOk="0">
                    <a:moveTo>
                      <a:pt x="19678" y="0"/>
                    </a:moveTo>
                    <a:cubicBezTo>
                      <a:pt x="12573" y="0"/>
                      <a:pt x="5466" y="2678"/>
                      <a:pt x="0" y="8040"/>
                    </a:cubicBezTo>
                    <a:lnTo>
                      <a:pt x="5001" y="13041"/>
                    </a:lnTo>
                    <a:cubicBezTo>
                      <a:pt x="9130" y="8796"/>
                      <a:pt x="14612" y="6667"/>
                      <a:pt x="20099" y="6667"/>
                    </a:cubicBezTo>
                    <a:cubicBezTo>
                      <a:pt x="25483" y="6667"/>
                      <a:pt x="30870" y="8718"/>
                      <a:pt x="34984" y="12832"/>
                    </a:cubicBezTo>
                    <a:cubicBezTo>
                      <a:pt x="43291" y="21139"/>
                      <a:pt x="43186" y="34634"/>
                      <a:pt x="34775" y="42815"/>
                    </a:cubicBezTo>
                    <a:lnTo>
                      <a:pt x="39776" y="47816"/>
                    </a:lnTo>
                    <a:cubicBezTo>
                      <a:pt x="50572" y="36810"/>
                      <a:pt x="50489" y="19151"/>
                      <a:pt x="39567" y="8250"/>
                    </a:cubicBezTo>
                    <a:cubicBezTo>
                      <a:pt x="34079" y="2752"/>
                      <a:pt x="26879" y="0"/>
                      <a:pt x="19678" y="0"/>
                    </a:cubicBez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659;p51">
                <a:extLst>
                  <a:ext uri="{FF2B5EF4-FFF2-40B4-BE49-F238E27FC236}">
                    <a16:creationId xmlns:a16="http://schemas.microsoft.com/office/drawing/2014/main" id="{BE1CEBF8-264A-4769-D0DC-6E9A01801CCE}"/>
                  </a:ext>
                </a:extLst>
              </p:cNvPr>
              <p:cNvSpPr/>
              <p:nvPr/>
            </p:nvSpPr>
            <p:spPr>
              <a:xfrm>
                <a:off x="2460150" y="2320525"/>
                <a:ext cx="1269050" cy="1200400"/>
              </a:xfrm>
              <a:custGeom>
                <a:avLst/>
                <a:gdLst/>
                <a:ahLst/>
                <a:cxnLst/>
                <a:rect l="l" t="t" r="r" b="b"/>
                <a:pathLst>
                  <a:path w="50762" h="48016" extrusionOk="0">
                    <a:moveTo>
                      <a:pt x="10986" y="1"/>
                    </a:moveTo>
                    <a:cubicBezTo>
                      <a:pt x="1" y="10986"/>
                      <a:pt x="1" y="28792"/>
                      <a:pt x="10986" y="39777"/>
                    </a:cubicBezTo>
                    <a:cubicBezTo>
                      <a:pt x="16478" y="45269"/>
                      <a:pt x="23676" y="48015"/>
                      <a:pt x="30873" y="48015"/>
                    </a:cubicBezTo>
                    <a:cubicBezTo>
                      <a:pt x="38071" y="48015"/>
                      <a:pt x="45269" y="45269"/>
                      <a:pt x="50761" y="39777"/>
                    </a:cubicBezTo>
                    <a:lnTo>
                      <a:pt x="45781" y="34776"/>
                    </a:lnTo>
                    <a:cubicBezTo>
                      <a:pt x="41660" y="38898"/>
                      <a:pt x="36266" y="40959"/>
                      <a:pt x="30876" y="40959"/>
                    </a:cubicBezTo>
                    <a:cubicBezTo>
                      <a:pt x="25486" y="40959"/>
                      <a:pt x="20098" y="38898"/>
                      <a:pt x="15986" y="34776"/>
                    </a:cubicBezTo>
                    <a:cubicBezTo>
                      <a:pt x="7742" y="26553"/>
                      <a:pt x="7742" y="13225"/>
                      <a:pt x="15986" y="4981"/>
                    </a:cubicBezTo>
                    <a:lnTo>
                      <a:pt x="10986" y="1"/>
                    </a:lnTo>
                    <a:close/>
                  </a:path>
                </a:pathLst>
              </a:custGeom>
              <a:solidFill>
                <a:srgbClr val="5A6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660;p51">
                <a:extLst>
                  <a:ext uri="{FF2B5EF4-FFF2-40B4-BE49-F238E27FC236}">
                    <a16:creationId xmlns:a16="http://schemas.microsoft.com/office/drawing/2014/main" id="{394062C2-6213-159E-C693-CF4D8BBDA051}"/>
                  </a:ext>
                </a:extLst>
              </p:cNvPr>
              <p:cNvSpPr/>
              <p:nvPr/>
            </p:nvSpPr>
            <p:spPr>
              <a:xfrm>
                <a:off x="2532850" y="941425"/>
                <a:ext cx="509525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20381" h="18720" extrusionOk="0">
                    <a:moveTo>
                      <a:pt x="9584" y="0"/>
                    </a:moveTo>
                    <a:cubicBezTo>
                      <a:pt x="7622" y="0"/>
                      <a:pt x="5616" y="819"/>
                      <a:pt x="3704" y="2730"/>
                    </a:cubicBezTo>
                    <a:cubicBezTo>
                      <a:pt x="1" y="6434"/>
                      <a:pt x="399" y="10472"/>
                      <a:pt x="2930" y="13904"/>
                    </a:cubicBezTo>
                    <a:cubicBezTo>
                      <a:pt x="1926" y="14929"/>
                      <a:pt x="2324" y="15640"/>
                      <a:pt x="4248" y="16686"/>
                    </a:cubicBezTo>
                    <a:cubicBezTo>
                      <a:pt x="5106" y="17147"/>
                      <a:pt x="5593" y="17277"/>
                      <a:pt x="5870" y="17277"/>
                    </a:cubicBezTo>
                    <a:cubicBezTo>
                      <a:pt x="6147" y="17277"/>
                      <a:pt x="6215" y="17147"/>
                      <a:pt x="6236" y="17084"/>
                    </a:cubicBezTo>
                    <a:cubicBezTo>
                      <a:pt x="7885" y="18150"/>
                      <a:pt x="9737" y="18720"/>
                      <a:pt x="11550" y="18720"/>
                    </a:cubicBezTo>
                    <a:cubicBezTo>
                      <a:pt x="13188" y="18720"/>
                      <a:pt x="14796" y="18255"/>
                      <a:pt x="16196" y="17272"/>
                    </a:cubicBezTo>
                    <a:cubicBezTo>
                      <a:pt x="16582" y="17396"/>
                      <a:pt x="17230" y="17575"/>
                      <a:pt x="17742" y="17575"/>
                    </a:cubicBezTo>
                    <a:cubicBezTo>
                      <a:pt x="18007" y="17575"/>
                      <a:pt x="18236" y="17526"/>
                      <a:pt x="18372" y="17398"/>
                    </a:cubicBezTo>
                    <a:cubicBezTo>
                      <a:pt x="18769" y="17000"/>
                      <a:pt x="18435" y="15808"/>
                      <a:pt x="18267" y="15222"/>
                    </a:cubicBezTo>
                    <a:cubicBezTo>
                      <a:pt x="20381" y="12230"/>
                      <a:pt x="20130" y="8401"/>
                      <a:pt x="18079" y="5262"/>
                    </a:cubicBezTo>
                    <a:cubicBezTo>
                      <a:pt x="18205" y="5220"/>
                      <a:pt x="18560" y="4948"/>
                      <a:pt x="17661" y="3274"/>
                    </a:cubicBezTo>
                    <a:cubicBezTo>
                      <a:pt x="16983" y="2013"/>
                      <a:pt x="16445" y="1411"/>
                      <a:pt x="15872" y="1411"/>
                    </a:cubicBezTo>
                    <a:cubicBezTo>
                      <a:pt x="15561" y="1411"/>
                      <a:pt x="15239" y="1589"/>
                      <a:pt x="14878" y="1935"/>
                    </a:cubicBezTo>
                    <a:cubicBezTo>
                      <a:pt x="13227" y="720"/>
                      <a:pt x="11425" y="0"/>
                      <a:pt x="9584" y="0"/>
                    </a:cubicBezTo>
                    <a:close/>
                  </a:path>
                </a:pathLst>
              </a:custGeom>
              <a:solidFill>
                <a:srgbClr val="A891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661;p51">
                <a:extLst>
                  <a:ext uri="{FF2B5EF4-FFF2-40B4-BE49-F238E27FC236}">
                    <a16:creationId xmlns:a16="http://schemas.microsoft.com/office/drawing/2014/main" id="{26FB860A-C5F0-6644-9D1D-6DA3030CE1D6}"/>
                  </a:ext>
                </a:extLst>
              </p:cNvPr>
              <p:cNvSpPr/>
              <p:nvPr/>
            </p:nvSpPr>
            <p:spPr>
              <a:xfrm>
                <a:off x="2474800" y="929075"/>
                <a:ext cx="547700" cy="476600"/>
              </a:xfrm>
              <a:custGeom>
                <a:avLst/>
                <a:gdLst/>
                <a:ahLst/>
                <a:cxnLst/>
                <a:rect l="l" t="t" r="r" b="b"/>
                <a:pathLst>
                  <a:path w="21908" h="19064" extrusionOk="0">
                    <a:moveTo>
                      <a:pt x="11571" y="0"/>
                    </a:moveTo>
                    <a:cubicBezTo>
                      <a:pt x="9420" y="0"/>
                      <a:pt x="7341" y="885"/>
                      <a:pt x="5524" y="2701"/>
                    </a:cubicBezTo>
                    <a:cubicBezTo>
                      <a:pt x="0" y="8246"/>
                      <a:pt x="4604" y="18185"/>
                      <a:pt x="11906" y="19043"/>
                    </a:cubicBezTo>
                    <a:lnTo>
                      <a:pt x="12032" y="19064"/>
                    </a:lnTo>
                    <a:cubicBezTo>
                      <a:pt x="12283" y="18896"/>
                      <a:pt x="12450" y="18499"/>
                      <a:pt x="12471" y="17787"/>
                    </a:cubicBezTo>
                    <a:cubicBezTo>
                      <a:pt x="12492" y="16804"/>
                      <a:pt x="12199" y="16615"/>
                      <a:pt x="13182" y="16176"/>
                    </a:cubicBezTo>
                    <a:cubicBezTo>
                      <a:pt x="14229" y="15716"/>
                      <a:pt x="15107" y="16009"/>
                      <a:pt x="17074" y="14063"/>
                    </a:cubicBezTo>
                    <a:cubicBezTo>
                      <a:pt x="18957" y="12159"/>
                      <a:pt x="18518" y="11364"/>
                      <a:pt x="18936" y="10443"/>
                    </a:cubicBezTo>
                    <a:cubicBezTo>
                      <a:pt x="19221" y="9793"/>
                      <a:pt x="19391" y="9686"/>
                      <a:pt x="19743" y="9686"/>
                    </a:cubicBezTo>
                    <a:cubicBezTo>
                      <a:pt x="19914" y="9686"/>
                      <a:pt x="20129" y="9712"/>
                      <a:pt x="20421" y="9712"/>
                    </a:cubicBezTo>
                    <a:cubicBezTo>
                      <a:pt x="20455" y="9712"/>
                      <a:pt x="20490" y="9711"/>
                      <a:pt x="20527" y="9711"/>
                    </a:cubicBezTo>
                    <a:cubicBezTo>
                      <a:pt x="21384" y="9690"/>
                      <a:pt x="21782" y="9460"/>
                      <a:pt x="21908" y="9104"/>
                    </a:cubicBezTo>
                    <a:cubicBezTo>
                      <a:pt x="21845" y="8790"/>
                      <a:pt x="21761" y="8476"/>
                      <a:pt x="21656" y="8162"/>
                    </a:cubicBezTo>
                    <a:cubicBezTo>
                      <a:pt x="20799" y="5463"/>
                      <a:pt x="19041" y="3162"/>
                      <a:pt x="16677" y="1613"/>
                    </a:cubicBezTo>
                    <a:cubicBezTo>
                      <a:pt x="14992" y="546"/>
                      <a:pt x="13260" y="0"/>
                      <a:pt x="11571" y="0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662;p51">
                <a:extLst>
                  <a:ext uri="{FF2B5EF4-FFF2-40B4-BE49-F238E27FC236}">
                    <a16:creationId xmlns:a16="http://schemas.microsoft.com/office/drawing/2014/main" id="{8F7237EB-BA46-F712-41E4-FB95C4160D3E}"/>
                  </a:ext>
                </a:extLst>
              </p:cNvPr>
              <p:cNvSpPr/>
              <p:nvPr/>
            </p:nvSpPr>
            <p:spPr>
              <a:xfrm>
                <a:off x="4609525" y="3000650"/>
                <a:ext cx="509525" cy="468275"/>
              </a:xfrm>
              <a:custGeom>
                <a:avLst/>
                <a:gdLst/>
                <a:ahLst/>
                <a:cxnLst/>
                <a:rect l="l" t="t" r="r" b="b"/>
                <a:pathLst>
                  <a:path w="20381" h="18731" extrusionOk="0">
                    <a:moveTo>
                      <a:pt x="8843" y="1"/>
                    </a:moveTo>
                    <a:cubicBezTo>
                      <a:pt x="7201" y="1"/>
                      <a:pt x="5589" y="465"/>
                      <a:pt x="4185" y="1440"/>
                    </a:cubicBezTo>
                    <a:cubicBezTo>
                      <a:pt x="3806" y="1318"/>
                      <a:pt x="3172" y="1144"/>
                      <a:pt x="2665" y="1144"/>
                    </a:cubicBezTo>
                    <a:cubicBezTo>
                      <a:pt x="2388" y="1144"/>
                      <a:pt x="2150" y="1196"/>
                      <a:pt x="2009" y="1336"/>
                    </a:cubicBezTo>
                    <a:cubicBezTo>
                      <a:pt x="1612" y="1733"/>
                      <a:pt x="1926" y="2926"/>
                      <a:pt x="2135" y="3491"/>
                    </a:cubicBezTo>
                    <a:cubicBezTo>
                      <a:pt x="1" y="6483"/>
                      <a:pt x="273" y="10333"/>
                      <a:pt x="2302" y="13471"/>
                    </a:cubicBezTo>
                    <a:cubicBezTo>
                      <a:pt x="2177" y="13513"/>
                      <a:pt x="1821" y="13764"/>
                      <a:pt x="2721" y="15438"/>
                    </a:cubicBezTo>
                    <a:cubicBezTo>
                      <a:pt x="3399" y="16699"/>
                      <a:pt x="3936" y="17301"/>
                      <a:pt x="4509" y="17301"/>
                    </a:cubicBezTo>
                    <a:cubicBezTo>
                      <a:pt x="4821" y="17301"/>
                      <a:pt x="5143" y="17124"/>
                      <a:pt x="5504" y="16777"/>
                    </a:cubicBezTo>
                    <a:cubicBezTo>
                      <a:pt x="7157" y="18005"/>
                      <a:pt x="8963" y="18731"/>
                      <a:pt x="10807" y="18731"/>
                    </a:cubicBezTo>
                    <a:cubicBezTo>
                      <a:pt x="12767" y="18731"/>
                      <a:pt x="14769" y="17911"/>
                      <a:pt x="16677" y="16003"/>
                    </a:cubicBezTo>
                    <a:cubicBezTo>
                      <a:pt x="20380" y="12300"/>
                      <a:pt x="19983" y="8241"/>
                      <a:pt x="17472" y="4809"/>
                    </a:cubicBezTo>
                    <a:cubicBezTo>
                      <a:pt x="18455" y="3805"/>
                      <a:pt x="18079" y="3072"/>
                      <a:pt x="16133" y="2026"/>
                    </a:cubicBezTo>
                    <a:cubicBezTo>
                      <a:pt x="15266" y="1572"/>
                      <a:pt x="14779" y="1443"/>
                      <a:pt x="14503" y="1443"/>
                    </a:cubicBezTo>
                    <a:cubicBezTo>
                      <a:pt x="14233" y="1443"/>
                      <a:pt x="14166" y="1567"/>
                      <a:pt x="14145" y="1629"/>
                    </a:cubicBezTo>
                    <a:cubicBezTo>
                      <a:pt x="12500" y="565"/>
                      <a:pt x="10653" y="1"/>
                      <a:pt x="8843" y="1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663;p51">
                <a:extLst>
                  <a:ext uri="{FF2B5EF4-FFF2-40B4-BE49-F238E27FC236}">
                    <a16:creationId xmlns:a16="http://schemas.microsoft.com/office/drawing/2014/main" id="{AE57FFF0-CE96-D6D9-DEC9-BE955C9ADB32}"/>
                  </a:ext>
                </a:extLst>
              </p:cNvPr>
              <p:cNvSpPr/>
              <p:nvPr/>
            </p:nvSpPr>
            <p:spPr>
              <a:xfrm>
                <a:off x="4625750" y="3002650"/>
                <a:ext cx="548225" cy="476075"/>
              </a:xfrm>
              <a:custGeom>
                <a:avLst/>
                <a:gdLst/>
                <a:ahLst/>
                <a:cxnLst/>
                <a:rect l="l" t="t" r="r" b="b"/>
                <a:pathLst>
                  <a:path w="21929" h="19043" extrusionOk="0">
                    <a:moveTo>
                      <a:pt x="9876" y="0"/>
                    </a:moveTo>
                    <a:cubicBezTo>
                      <a:pt x="9625" y="189"/>
                      <a:pt x="9186" y="1925"/>
                      <a:pt x="8391" y="2239"/>
                    </a:cubicBezTo>
                    <a:cubicBezTo>
                      <a:pt x="8260" y="2305"/>
                      <a:pt x="8113" y="2337"/>
                      <a:pt x="7965" y="2337"/>
                    </a:cubicBezTo>
                    <a:cubicBezTo>
                      <a:pt x="7876" y="2337"/>
                      <a:pt x="7787" y="2325"/>
                      <a:pt x="7700" y="2302"/>
                    </a:cubicBezTo>
                    <a:cubicBezTo>
                      <a:pt x="7261" y="2114"/>
                      <a:pt x="7052" y="858"/>
                      <a:pt x="6905" y="419"/>
                    </a:cubicBezTo>
                    <a:cubicBezTo>
                      <a:pt x="6257" y="1193"/>
                      <a:pt x="6005" y="2679"/>
                      <a:pt x="5796" y="3306"/>
                    </a:cubicBezTo>
                    <a:cubicBezTo>
                      <a:pt x="5796" y="3097"/>
                      <a:pt x="5796" y="2888"/>
                      <a:pt x="5796" y="2679"/>
                    </a:cubicBezTo>
                    <a:cubicBezTo>
                      <a:pt x="5817" y="2448"/>
                      <a:pt x="5817" y="1402"/>
                      <a:pt x="5796" y="1193"/>
                    </a:cubicBezTo>
                    <a:cubicBezTo>
                      <a:pt x="5566" y="1402"/>
                      <a:pt x="5378" y="1653"/>
                      <a:pt x="5210" y="1925"/>
                    </a:cubicBezTo>
                    <a:cubicBezTo>
                      <a:pt x="5085" y="2155"/>
                      <a:pt x="5001" y="2386"/>
                      <a:pt x="4938" y="2637"/>
                    </a:cubicBezTo>
                    <a:cubicBezTo>
                      <a:pt x="4771" y="3118"/>
                      <a:pt x="4645" y="3599"/>
                      <a:pt x="4562" y="4101"/>
                    </a:cubicBezTo>
                    <a:cubicBezTo>
                      <a:pt x="4520" y="4248"/>
                      <a:pt x="4499" y="4394"/>
                      <a:pt x="4499" y="4541"/>
                    </a:cubicBezTo>
                    <a:cubicBezTo>
                      <a:pt x="4457" y="3892"/>
                      <a:pt x="4478" y="3264"/>
                      <a:pt x="4541" y="2637"/>
                    </a:cubicBezTo>
                    <a:lnTo>
                      <a:pt x="4541" y="2637"/>
                    </a:lnTo>
                    <a:cubicBezTo>
                      <a:pt x="4520" y="2762"/>
                      <a:pt x="4394" y="2888"/>
                      <a:pt x="4311" y="2992"/>
                    </a:cubicBezTo>
                    <a:cubicBezTo>
                      <a:pt x="4206" y="3139"/>
                      <a:pt x="4101" y="3285"/>
                      <a:pt x="4039" y="3453"/>
                    </a:cubicBezTo>
                    <a:cubicBezTo>
                      <a:pt x="3829" y="3892"/>
                      <a:pt x="3683" y="4331"/>
                      <a:pt x="3620" y="4792"/>
                    </a:cubicBezTo>
                    <a:cubicBezTo>
                      <a:pt x="3557" y="5127"/>
                      <a:pt x="3536" y="5461"/>
                      <a:pt x="3578" y="5775"/>
                    </a:cubicBezTo>
                    <a:cubicBezTo>
                      <a:pt x="3264" y="5440"/>
                      <a:pt x="3348" y="4938"/>
                      <a:pt x="3118" y="4583"/>
                    </a:cubicBezTo>
                    <a:cubicBezTo>
                      <a:pt x="3076" y="4666"/>
                      <a:pt x="3055" y="4729"/>
                      <a:pt x="3013" y="4813"/>
                    </a:cubicBezTo>
                    <a:lnTo>
                      <a:pt x="2930" y="5127"/>
                    </a:lnTo>
                    <a:cubicBezTo>
                      <a:pt x="2720" y="5733"/>
                      <a:pt x="2616" y="6361"/>
                      <a:pt x="2679" y="7010"/>
                    </a:cubicBezTo>
                    <a:cubicBezTo>
                      <a:pt x="2741" y="7282"/>
                      <a:pt x="2762" y="7575"/>
                      <a:pt x="2762" y="7847"/>
                    </a:cubicBezTo>
                    <a:cubicBezTo>
                      <a:pt x="2700" y="7972"/>
                      <a:pt x="2658" y="8098"/>
                      <a:pt x="2595" y="8244"/>
                    </a:cubicBezTo>
                    <a:cubicBezTo>
                      <a:pt x="2156" y="9228"/>
                      <a:pt x="126" y="9583"/>
                      <a:pt x="0" y="9939"/>
                    </a:cubicBezTo>
                    <a:cubicBezTo>
                      <a:pt x="63" y="10274"/>
                      <a:pt x="147" y="10588"/>
                      <a:pt x="251" y="10902"/>
                    </a:cubicBezTo>
                    <a:cubicBezTo>
                      <a:pt x="1109" y="13580"/>
                      <a:pt x="2867" y="15902"/>
                      <a:pt x="5231" y="17430"/>
                    </a:cubicBezTo>
                    <a:cubicBezTo>
                      <a:pt x="6916" y="18497"/>
                      <a:pt x="8648" y="19043"/>
                      <a:pt x="10337" y="19043"/>
                    </a:cubicBezTo>
                    <a:cubicBezTo>
                      <a:pt x="12488" y="19043"/>
                      <a:pt x="14567" y="18158"/>
                      <a:pt x="16384" y="16342"/>
                    </a:cubicBezTo>
                    <a:cubicBezTo>
                      <a:pt x="21928" y="10797"/>
                      <a:pt x="17304" y="879"/>
                      <a:pt x="10002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664;p51">
                <a:extLst>
                  <a:ext uri="{FF2B5EF4-FFF2-40B4-BE49-F238E27FC236}">
                    <a16:creationId xmlns:a16="http://schemas.microsoft.com/office/drawing/2014/main" id="{B2B601DD-850B-590D-E0DC-EF32B6937DD9}"/>
                  </a:ext>
                </a:extLst>
              </p:cNvPr>
              <p:cNvSpPr/>
              <p:nvPr/>
            </p:nvSpPr>
            <p:spPr>
              <a:xfrm>
                <a:off x="2549075" y="3007450"/>
                <a:ext cx="507950" cy="468875"/>
              </a:xfrm>
              <a:custGeom>
                <a:avLst/>
                <a:gdLst/>
                <a:ahLst/>
                <a:cxnLst/>
                <a:rect l="l" t="t" r="r" b="b"/>
                <a:pathLst>
                  <a:path w="20318" h="18755" extrusionOk="0">
                    <a:moveTo>
                      <a:pt x="11542" y="0"/>
                    </a:moveTo>
                    <a:cubicBezTo>
                      <a:pt x="9731" y="0"/>
                      <a:pt x="7888" y="581"/>
                      <a:pt x="6236" y="1650"/>
                    </a:cubicBezTo>
                    <a:cubicBezTo>
                      <a:pt x="6216" y="1589"/>
                      <a:pt x="6141" y="1474"/>
                      <a:pt x="5880" y="1474"/>
                    </a:cubicBezTo>
                    <a:cubicBezTo>
                      <a:pt x="5602" y="1474"/>
                      <a:pt x="5111" y="1604"/>
                      <a:pt x="4248" y="2068"/>
                    </a:cubicBezTo>
                    <a:cubicBezTo>
                      <a:pt x="2323" y="3114"/>
                      <a:pt x="1926" y="3826"/>
                      <a:pt x="2909" y="4851"/>
                    </a:cubicBezTo>
                    <a:cubicBezTo>
                      <a:pt x="398" y="8261"/>
                      <a:pt x="1" y="12321"/>
                      <a:pt x="3704" y="16024"/>
                    </a:cubicBezTo>
                    <a:cubicBezTo>
                      <a:pt x="5615" y="17935"/>
                      <a:pt x="7616" y="18754"/>
                      <a:pt x="9576" y="18754"/>
                    </a:cubicBezTo>
                    <a:cubicBezTo>
                      <a:pt x="11414" y="18754"/>
                      <a:pt x="13217" y="18034"/>
                      <a:pt x="14877" y="16819"/>
                    </a:cubicBezTo>
                    <a:cubicBezTo>
                      <a:pt x="15238" y="17165"/>
                      <a:pt x="15563" y="17343"/>
                      <a:pt x="15877" y="17343"/>
                    </a:cubicBezTo>
                    <a:cubicBezTo>
                      <a:pt x="16454" y="17343"/>
                      <a:pt x="16996" y="16741"/>
                      <a:pt x="17660" y="15480"/>
                    </a:cubicBezTo>
                    <a:cubicBezTo>
                      <a:pt x="18581" y="13764"/>
                      <a:pt x="18183" y="13534"/>
                      <a:pt x="18058" y="13492"/>
                    </a:cubicBezTo>
                    <a:cubicBezTo>
                      <a:pt x="20087" y="10354"/>
                      <a:pt x="20317" y="6483"/>
                      <a:pt x="18246" y="3533"/>
                    </a:cubicBezTo>
                    <a:cubicBezTo>
                      <a:pt x="18434" y="2947"/>
                      <a:pt x="18748" y="1754"/>
                      <a:pt x="18372" y="1357"/>
                    </a:cubicBezTo>
                    <a:cubicBezTo>
                      <a:pt x="18236" y="1221"/>
                      <a:pt x="18008" y="1171"/>
                      <a:pt x="17742" y="1171"/>
                    </a:cubicBezTo>
                    <a:cubicBezTo>
                      <a:pt x="17231" y="1171"/>
                      <a:pt x="16581" y="1358"/>
                      <a:pt x="16196" y="1482"/>
                    </a:cubicBezTo>
                    <a:cubicBezTo>
                      <a:pt x="14778" y="471"/>
                      <a:pt x="13173" y="0"/>
                      <a:pt x="11542" y="0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665;p51">
                <a:extLst>
                  <a:ext uri="{FF2B5EF4-FFF2-40B4-BE49-F238E27FC236}">
                    <a16:creationId xmlns:a16="http://schemas.microsoft.com/office/drawing/2014/main" id="{7C7F9D0D-B7F0-6C4A-6F8B-DE2144AD9E56}"/>
                  </a:ext>
                </a:extLst>
              </p:cNvPr>
              <p:cNvSpPr/>
              <p:nvPr/>
            </p:nvSpPr>
            <p:spPr>
              <a:xfrm>
                <a:off x="2537050" y="2996175"/>
                <a:ext cx="522600" cy="487475"/>
              </a:xfrm>
              <a:custGeom>
                <a:avLst/>
                <a:gdLst/>
                <a:ahLst/>
                <a:cxnLst/>
                <a:rect l="l" t="t" r="r" b="b"/>
                <a:pathLst>
                  <a:path w="20904" h="19499" extrusionOk="0">
                    <a:moveTo>
                      <a:pt x="10796" y="0"/>
                    </a:moveTo>
                    <a:cubicBezTo>
                      <a:pt x="10364" y="0"/>
                      <a:pt x="9851" y="56"/>
                      <a:pt x="9270" y="217"/>
                    </a:cubicBezTo>
                    <a:cubicBezTo>
                      <a:pt x="6549" y="992"/>
                      <a:pt x="4018" y="3000"/>
                      <a:pt x="2511" y="5386"/>
                    </a:cubicBezTo>
                    <a:cubicBezTo>
                      <a:pt x="0" y="9361"/>
                      <a:pt x="272" y="13588"/>
                      <a:pt x="3641" y="16956"/>
                    </a:cubicBezTo>
                    <a:cubicBezTo>
                      <a:pt x="5411" y="18727"/>
                      <a:pt x="7617" y="19499"/>
                      <a:pt x="9847" y="19499"/>
                    </a:cubicBezTo>
                    <a:cubicBezTo>
                      <a:pt x="14865" y="19499"/>
                      <a:pt x="20003" y="15589"/>
                      <a:pt x="20568" y="10344"/>
                    </a:cubicBezTo>
                    <a:cubicBezTo>
                      <a:pt x="20903" y="7269"/>
                      <a:pt x="20317" y="6139"/>
                      <a:pt x="20317" y="6139"/>
                    </a:cubicBezTo>
                    <a:cubicBezTo>
                      <a:pt x="19355" y="4779"/>
                      <a:pt x="18037" y="3754"/>
                      <a:pt x="16509" y="3168"/>
                    </a:cubicBezTo>
                    <a:cubicBezTo>
                      <a:pt x="15505" y="2770"/>
                      <a:pt x="14500" y="2477"/>
                      <a:pt x="13454" y="2268"/>
                    </a:cubicBezTo>
                    <a:lnTo>
                      <a:pt x="12324" y="280"/>
                    </a:lnTo>
                    <a:cubicBezTo>
                      <a:pt x="12324" y="280"/>
                      <a:pt x="11764" y="0"/>
                      <a:pt x="10796" y="0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1666;p51">
                <a:extLst>
                  <a:ext uri="{FF2B5EF4-FFF2-40B4-BE49-F238E27FC236}">
                    <a16:creationId xmlns:a16="http://schemas.microsoft.com/office/drawing/2014/main" id="{25054A9B-8D4D-AD63-B5FC-9C9BB8379030}"/>
                  </a:ext>
                </a:extLst>
              </p:cNvPr>
              <p:cNvSpPr/>
              <p:nvPr/>
            </p:nvSpPr>
            <p:spPr>
              <a:xfrm>
                <a:off x="2492600" y="3354700"/>
                <a:ext cx="237500" cy="19512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7805" extrusionOk="0">
                    <a:moveTo>
                      <a:pt x="4281" y="1"/>
                    </a:moveTo>
                    <a:cubicBezTo>
                      <a:pt x="1457" y="1"/>
                      <a:pt x="0" y="3741"/>
                      <a:pt x="1737" y="6172"/>
                    </a:cubicBezTo>
                    <a:cubicBezTo>
                      <a:pt x="2534" y="7279"/>
                      <a:pt x="3826" y="7804"/>
                      <a:pt x="5142" y="7804"/>
                    </a:cubicBezTo>
                    <a:cubicBezTo>
                      <a:pt x="6140" y="7804"/>
                      <a:pt x="7151" y="7503"/>
                      <a:pt x="7972" y="6926"/>
                    </a:cubicBezTo>
                    <a:cubicBezTo>
                      <a:pt x="8704" y="6403"/>
                      <a:pt x="9395" y="5356"/>
                      <a:pt x="9436" y="4436"/>
                    </a:cubicBezTo>
                    <a:cubicBezTo>
                      <a:pt x="9499" y="3285"/>
                      <a:pt x="8348" y="2343"/>
                      <a:pt x="7616" y="1611"/>
                    </a:cubicBezTo>
                    <a:cubicBezTo>
                      <a:pt x="7030" y="1025"/>
                      <a:pt x="6340" y="565"/>
                      <a:pt x="5586" y="251"/>
                    </a:cubicBezTo>
                    <a:cubicBezTo>
                      <a:pt x="5126" y="79"/>
                      <a:pt x="4689" y="1"/>
                      <a:pt x="4281" y="1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1667;p51">
                <a:extLst>
                  <a:ext uri="{FF2B5EF4-FFF2-40B4-BE49-F238E27FC236}">
                    <a16:creationId xmlns:a16="http://schemas.microsoft.com/office/drawing/2014/main" id="{0609C6D3-5B0A-6228-3B71-EDDE4BC0A3CC}"/>
                  </a:ext>
                </a:extLst>
              </p:cNvPr>
              <p:cNvSpPr/>
              <p:nvPr/>
            </p:nvSpPr>
            <p:spPr>
              <a:xfrm>
                <a:off x="2589875" y="3347925"/>
                <a:ext cx="1506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4896" extrusionOk="0">
                    <a:moveTo>
                      <a:pt x="1364" y="1"/>
                    </a:moveTo>
                    <a:cubicBezTo>
                      <a:pt x="811" y="1"/>
                      <a:pt x="328" y="165"/>
                      <a:pt x="1" y="501"/>
                    </a:cubicBezTo>
                    <a:cubicBezTo>
                      <a:pt x="317" y="292"/>
                      <a:pt x="716" y="190"/>
                      <a:pt x="1156" y="190"/>
                    </a:cubicBezTo>
                    <a:cubicBezTo>
                      <a:pt x="1995" y="190"/>
                      <a:pt x="2986" y="562"/>
                      <a:pt x="3851" y="1275"/>
                    </a:cubicBezTo>
                    <a:cubicBezTo>
                      <a:pt x="5190" y="2363"/>
                      <a:pt x="5797" y="3891"/>
                      <a:pt x="5378" y="4895"/>
                    </a:cubicBezTo>
                    <a:cubicBezTo>
                      <a:pt x="6027" y="3912"/>
                      <a:pt x="5441" y="2259"/>
                      <a:pt x="4018" y="1066"/>
                    </a:cubicBezTo>
                    <a:cubicBezTo>
                      <a:pt x="3167" y="365"/>
                      <a:pt x="2188" y="1"/>
                      <a:pt x="1364" y="1"/>
                    </a:cubicBezTo>
                    <a:close/>
                  </a:path>
                </a:pathLst>
              </a:custGeom>
              <a:solidFill>
                <a:srgbClr val="EDB4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1668;p51">
                <a:extLst>
                  <a:ext uri="{FF2B5EF4-FFF2-40B4-BE49-F238E27FC236}">
                    <a16:creationId xmlns:a16="http://schemas.microsoft.com/office/drawing/2014/main" id="{BE151929-3792-4575-9263-FD7A906EAA31}"/>
                  </a:ext>
                </a:extLst>
              </p:cNvPr>
              <p:cNvSpPr/>
              <p:nvPr/>
            </p:nvSpPr>
            <p:spPr>
              <a:xfrm>
                <a:off x="4567675" y="1005300"/>
                <a:ext cx="507425" cy="469075"/>
              </a:xfrm>
              <a:custGeom>
                <a:avLst/>
                <a:gdLst/>
                <a:ahLst/>
                <a:cxnLst/>
                <a:rect l="l" t="t" r="r" b="b"/>
                <a:pathLst>
                  <a:path w="20297" h="18763" extrusionOk="0">
                    <a:moveTo>
                      <a:pt x="10732" y="1"/>
                    </a:moveTo>
                    <a:cubicBezTo>
                      <a:pt x="8890" y="1"/>
                      <a:pt x="7084" y="726"/>
                      <a:pt x="5420" y="1954"/>
                    </a:cubicBezTo>
                    <a:cubicBezTo>
                      <a:pt x="5059" y="1600"/>
                      <a:pt x="4736" y="1420"/>
                      <a:pt x="4424" y="1420"/>
                    </a:cubicBezTo>
                    <a:cubicBezTo>
                      <a:pt x="3851" y="1420"/>
                      <a:pt x="3314" y="2026"/>
                      <a:pt x="2637" y="3272"/>
                    </a:cubicBezTo>
                    <a:cubicBezTo>
                      <a:pt x="1717" y="4988"/>
                      <a:pt x="2114" y="5239"/>
                      <a:pt x="2240" y="5260"/>
                    </a:cubicBezTo>
                    <a:cubicBezTo>
                      <a:pt x="210" y="8398"/>
                      <a:pt x="1" y="12269"/>
                      <a:pt x="2051" y="15219"/>
                    </a:cubicBezTo>
                    <a:cubicBezTo>
                      <a:pt x="1863" y="15805"/>
                      <a:pt x="1549" y="17019"/>
                      <a:pt x="1947" y="17395"/>
                    </a:cubicBezTo>
                    <a:cubicBezTo>
                      <a:pt x="2080" y="17536"/>
                      <a:pt x="2316" y="17587"/>
                      <a:pt x="2592" y="17587"/>
                    </a:cubicBezTo>
                    <a:cubicBezTo>
                      <a:pt x="3098" y="17587"/>
                      <a:pt x="3736" y="17413"/>
                      <a:pt x="4102" y="17291"/>
                    </a:cubicBezTo>
                    <a:cubicBezTo>
                      <a:pt x="5519" y="18292"/>
                      <a:pt x="7124" y="18762"/>
                      <a:pt x="8757" y="18762"/>
                    </a:cubicBezTo>
                    <a:cubicBezTo>
                      <a:pt x="10571" y="18762"/>
                      <a:pt x="12420" y="18182"/>
                      <a:pt x="14082" y="17103"/>
                    </a:cubicBezTo>
                    <a:cubicBezTo>
                      <a:pt x="14093" y="17174"/>
                      <a:pt x="14163" y="17296"/>
                      <a:pt x="14429" y="17296"/>
                    </a:cubicBezTo>
                    <a:cubicBezTo>
                      <a:pt x="14706" y="17296"/>
                      <a:pt x="15195" y="17164"/>
                      <a:pt x="16049" y="16705"/>
                    </a:cubicBezTo>
                    <a:cubicBezTo>
                      <a:pt x="17995" y="15659"/>
                      <a:pt x="18372" y="14926"/>
                      <a:pt x="17388" y="13922"/>
                    </a:cubicBezTo>
                    <a:cubicBezTo>
                      <a:pt x="19920" y="10491"/>
                      <a:pt x="20297" y="6431"/>
                      <a:pt x="16593" y="2728"/>
                    </a:cubicBezTo>
                    <a:cubicBezTo>
                      <a:pt x="14685" y="820"/>
                      <a:pt x="12689" y="1"/>
                      <a:pt x="10732" y="1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1669;p51">
                <a:extLst>
                  <a:ext uri="{FF2B5EF4-FFF2-40B4-BE49-F238E27FC236}">
                    <a16:creationId xmlns:a16="http://schemas.microsoft.com/office/drawing/2014/main" id="{0FF973A2-53C2-81DA-E389-4B6596F9A168}"/>
                  </a:ext>
                </a:extLst>
              </p:cNvPr>
              <p:cNvSpPr/>
              <p:nvPr/>
            </p:nvSpPr>
            <p:spPr>
              <a:xfrm>
                <a:off x="4564550" y="997925"/>
                <a:ext cx="522575" cy="487450"/>
              </a:xfrm>
              <a:custGeom>
                <a:avLst/>
                <a:gdLst/>
                <a:ahLst/>
                <a:cxnLst/>
                <a:rect l="l" t="t" r="r" b="b"/>
                <a:pathLst>
                  <a:path w="20903" h="19498" extrusionOk="0">
                    <a:moveTo>
                      <a:pt x="11054" y="0"/>
                    </a:moveTo>
                    <a:cubicBezTo>
                      <a:pt x="6029" y="0"/>
                      <a:pt x="879" y="3915"/>
                      <a:pt x="314" y="9175"/>
                    </a:cubicBezTo>
                    <a:cubicBezTo>
                      <a:pt x="0" y="12229"/>
                      <a:pt x="586" y="13359"/>
                      <a:pt x="586" y="13359"/>
                    </a:cubicBezTo>
                    <a:cubicBezTo>
                      <a:pt x="1528" y="14719"/>
                      <a:pt x="2867" y="15745"/>
                      <a:pt x="4394" y="16351"/>
                    </a:cubicBezTo>
                    <a:cubicBezTo>
                      <a:pt x="5378" y="16728"/>
                      <a:pt x="6403" y="17021"/>
                      <a:pt x="7428" y="17230"/>
                    </a:cubicBezTo>
                    <a:lnTo>
                      <a:pt x="8579" y="19218"/>
                    </a:lnTo>
                    <a:cubicBezTo>
                      <a:pt x="8579" y="19218"/>
                      <a:pt x="9139" y="19498"/>
                      <a:pt x="10100" y="19498"/>
                    </a:cubicBezTo>
                    <a:cubicBezTo>
                      <a:pt x="10529" y="19498"/>
                      <a:pt x="11038" y="19442"/>
                      <a:pt x="11613" y="19281"/>
                    </a:cubicBezTo>
                    <a:cubicBezTo>
                      <a:pt x="14354" y="18506"/>
                      <a:pt x="16886" y="16498"/>
                      <a:pt x="18392" y="14113"/>
                    </a:cubicBezTo>
                    <a:cubicBezTo>
                      <a:pt x="20903" y="10137"/>
                      <a:pt x="20631" y="5910"/>
                      <a:pt x="17262" y="2542"/>
                    </a:cubicBezTo>
                    <a:cubicBezTo>
                      <a:pt x="15493" y="772"/>
                      <a:pt x="13286" y="0"/>
                      <a:pt x="11054" y="0"/>
                    </a:cubicBezTo>
                    <a:close/>
                  </a:path>
                </a:pathLst>
              </a:custGeom>
              <a:solidFill>
                <a:srgbClr val="F5B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1670;p51">
                <a:extLst>
                  <a:ext uri="{FF2B5EF4-FFF2-40B4-BE49-F238E27FC236}">
                    <a16:creationId xmlns:a16="http://schemas.microsoft.com/office/drawing/2014/main" id="{F0548A41-E895-A436-D693-A3CA50A9152B}"/>
                  </a:ext>
                </a:extLst>
              </p:cNvPr>
              <p:cNvSpPr/>
              <p:nvPr/>
            </p:nvSpPr>
            <p:spPr>
              <a:xfrm>
                <a:off x="4883325" y="791550"/>
                <a:ext cx="211125" cy="319950"/>
              </a:xfrm>
              <a:custGeom>
                <a:avLst/>
                <a:gdLst/>
                <a:ahLst/>
                <a:cxnLst/>
                <a:rect l="l" t="t" r="r" b="b"/>
                <a:pathLst>
                  <a:path w="8445" h="12798" extrusionOk="0">
                    <a:moveTo>
                      <a:pt x="75" y="774"/>
                    </a:moveTo>
                    <a:lnTo>
                      <a:pt x="75" y="774"/>
                    </a:lnTo>
                    <a:cubicBezTo>
                      <a:pt x="77" y="776"/>
                      <a:pt x="79" y="777"/>
                      <a:pt x="80" y="779"/>
                    </a:cubicBezTo>
                    <a:lnTo>
                      <a:pt x="80" y="779"/>
                    </a:lnTo>
                    <a:cubicBezTo>
                      <a:pt x="79" y="777"/>
                      <a:pt x="77" y="776"/>
                      <a:pt x="75" y="774"/>
                    </a:cubicBezTo>
                    <a:close/>
                    <a:moveTo>
                      <a:pt x="1247" y="0"/>
                    </a:moveTo>
                    <a:cubicBezTo>
                      <a:pt x="1645" y="419"/>
                      <a:pt x="1394" y="1486"/>
                      <a:pt x="1352" y="2051"/>
                    </a:cubicBezTo>
                    <a:cubicBezTo>
                      <a:pt x="1352" y="2197"/>
                      <a:pt x="1352" y="2323"/>
                      <a:pt x="1331" y="2448"/>
                    </a:cubicBezTo>
                    <a:cubicBezTo>
                      <a:pt x="872" y="1927"/>
                      <a:pt x="579" y="1260"/>
                      <a:pt x="80" y="779"/>
                    </a:cubicBezTo>
                    <a:lnTo>
                      <a:pt x="80" y="779"/>
                    </a:lnTo>
                    <a:cubicBezTo>
                      <a:pt x="493" y="1180"/>
                      <a:pt x="327" y="2241"/>
                      <a:pt x="327" y="2825"/>
                    </a:cubicBezTo>
                    <a:cubicBezTo>
                      <a:pt x="348" y="3620"/>
                      <a:pt x="389" y="4415"/>
                      <a:pt x="640" y="5126"/>
                    </a:cubicBezTo>
                    <a:cubicBezTo>
                      <a:pt x="871" y="5712"/>
                      <a:pt x="1770" y="6256"/>
                      <a:pt x="2314" y="6947"/>
                    </a:cubicBezTo>
                    <a:cubicBezTo>
                      <a:pt x="2168" y="7282"/>
                      <a:pt x="1980" y="7575"/>
                      <a:pt x="1749" y="7826"/>
                    </a:cubicBezTo>
                    <a:cubicBezTo>
                      <a:pt x="1101" y="8558"/>
                      <a:pt x="703" y="10295"/>
                      <a:pt x="1331" y="11215"/>
                    </a:cubicBezTo>
                    <a:cubicBezTo>
                      <a:pt x="1255" y="11262"/>
                      <a:pt x="1158" y="11280"/>
                      <a:pt x="1052" y="11280"/>
                    </a:cubicBezTo>
                    <a:cubicBezTo>
                      <a:pt x="672" y="11280"/>
                      <a:pt x="166" y="11048"/>
                      <a:pt x="43" y="11048"/>
                    </a:cubicBezTo>
                    <a:cubicBezTo>
                      <a:pt x="0" y="11048"/>
                      <a:pt x="4" y="11076"/>
                      <a:pt x="75" y="11152"/>
                    </a:cubicBezTo>
                    <a:cubicBezTo>
                      <a:pt x="738" y="11870"/>
                      <a:pt x="1416" y="12798"/>
                      <a:pt x="2453" y="12798"/>
                    </a:cubicBezTo>
                    <a:cubicBezTo>
                      <a:pt x="2595" y="12798"/>
                      <a:pt x="2744" y="12781"/>
                      <a:pt x="2900" y="12743"/>
                    </a:cubicBezTo>
                    <a:cubicBezTo>
                      <a:pt x="3047" y="12701"/>
                      <a:pt x="2775" y="12261"/>
                      <a:pt x="2921" y="12178"/>
                    </a:cubicBezTo>
                    <a:cubicBezTo>
                      <a:pt x="3842" y="11738"/>
                      <a:pt x="5327" y="11445"/>
                      <a:pt x="6122" y="10588"/>
                    </a:cubicBezTo>
                    <a:cubicBezTo>
                      <a:pt x="7001" y="9855"/>
                      <a:pt x="7713" y="8976"/>
                      <a:pt x="7922" y="7930"/>
                    </a:cubicBezTo>
                    <a:cubicBezTo>
                      <a:pt x="8445" y="5398"/>
                      <a:pt x="6039" y="4436"/>
                      <a:pt x="4407" y="3474"/>
                    </a:cubicBezTo>
                    <a:cubicBezTo>
                      <a:pt x="3674" y="3055"/>
                      <a:pt x="3005" y="2511"/>
                      <a:pt x="2461" y="1862"/>
                    </a:cubicBezTo>
                    <a:cubicBezTo>
                      <a:pt x="1980" y="1297"/>
                      <a:pt x="1749" y="523"/>
                      <a:pt x="1247" y="0"/>
                    </a:cubicBezTo>
                    <a:close/>
                  </a:path>
                </a:pathLst>
              </a:custGeom>
              <a:solidFill>
                <a:srgbClr val="F5B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1671;p51">
                <a:extLst>
                  <a:ext uri="{FF2B5EF4-FFF2-40B4-BE49-F238E27FC236}">
                    <a16:creationId xmlns:a16="http://schemas.microsoft.com/office/drawing/2014/main" id="{0340EE08-89B9-BFAF-C819-77200060EBCC}"/>
                  </a:ext>
                </a:extLst>
              </p:cNvPr>
              <p:cNvSpPr/>
              <p:nvPr/>
            </p:nvSpPr>
            <p:spPr>
              <a:xfrm>
                <a:off x="4916050" y="1008375"/>
                <a:ext cx="95250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2564" extrusionOk="0">
                    <a:moveTo>
                      <a:pt x="250" y="1"/>
                    </a:moveTo>
                    <a:cubicBezTo>
                      <a:pt x="140" y="1"/>
                      <a:pt x="55" y="24"/>
                      <a:pt x="1" y="73"/>
                    </a:cubicBezTo>
                    <a:cubicBezTo>
                      <a:pt x="48" y="56"/>
                      <a:pt x="106" y="47"/>
                      <a:pt x="173" y="47"/>
                    </a:cubicBezTo>
                    <a:cubicBezTo>
                      <a:pt x="583" y="47"/>
                      <a:pt x="1344" y="368"/>
                      <a:pt x="2135" y="889"/>
                    </a:cubicBezTo>
                    <a:cubicBezTo>
                      <a:pt x="3056" y="1517"/>
                      <a:pt x="3704" y="2207"/>
                      <a:pt x="3704" y="2563"/>
                    </a:cubicBezTo>
                    <a:cubicBezTo>
                      <a:pt x="3809" y="2249"/>
                      <a:pt x="3140" y="1496"/>
                      <a:pt x="2177" y="827"/>
                    </a:cubicBezTo>
                    <a:cubicBezTo>
                      <a:pt x="1404" y="317"/>
                      <a:pt x="657" y="1"/>
                      <a:pt x="250" y="1"/>
                    </a:cubicBezTo>
                    <a:close/>
                  </a:path>
                </a:pathLst>
              </a:custGeom>
              <a:solidFill>
                <a:srgbClr val="00A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949" name="Google Shape;1672;p51">
              <a:extLst>
                <a:ext uri="{FF2B5EF4-FFF2-40B4-BE49-F238E27FC236}">
                  <a16:creationId xmlns:a16="http://schemas.microsoft.com/office/drawing/2014/main" id="{F58EC7F2-ECA4-72F5-4F01-79B1FC0E7248}"/>
                </a:ext>
              </a:extLst>
            </p:cNvPr>
            <p:cNvCxnSpPr/>
            <p:nvPr/>
          </p:nvCxnSpPr>
          <p:spPr>
            <a:xfrm>
              <a:off x="2855044" y="1744025"/>
              <a:ext cx="600300" cy="5229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rgbClr val="D7675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2" name="Google Shape;1673;p51">
              <a:extLst>
                <a:ext uri="{FF2B5EF4-FFF2-40B4-BE49-F238E27FC236}">
                  <a16:creationId xmlns:a16="http://schemas.microsoft.com/office/drawing/2014/main" id="{E35C1964-77A9-7468-CD09-C79195FA9BEF}"/>
                </a:ext>
              </a:extLst>
            </p:cNvPr>
            <p:cNvCxnSpPr/>
            <p:nvPr/>
          </p:nvCxnSpPr>
          <p:spPr>
            <a:xfrm rot="10800000" flipH="1">
              <a:off x="2855044" y="3209875"/>
              <a:ext cx="669300" cy="459900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954" name="Google Shape;1674;p51">
              <a:extLst>
                <a:ext uri="{FF2B5EF4-FFF2-40B4-BE49-F238E27FC236}">
                  <a16:creationId xmlns:a16="http://schemas.microsoft.com/office/drawing/2014/main" id="{3710EEE9-731D-E4BA-5375-0C1886BA0662}"/>
                </a:ext>
              </a:extLst>
            </p:cNvPr>
            <p:cNvCxnSpPr/>
            <p:nvPr/>
          </p:nvCxnSpPr>
          <p:spPr>
            <a:xfrm flipH="1">
              <a:off x="5652056" y="1744025"/>
              <a:ext cx="636900" cy="513300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955" name="Google Shape;1675;p51">
              <a:extLst>
                <a:ext uri="{FF2B5EF4-FFF2-40B4-BE49-F238E27FC236}">
                  <a16:creationId xmlns:a16="http://schemas.microsoft.com/office/drawing/2014/main" id="{DAB16CBA-07B4-876F-B518-AC66016A3DC4}"/>
                </a:ext>
              </a:extLst>
            </p:cNvPr>
            <p:cNvCxnSpPr/>
            <p:nvPr/>
          </p:nvCxnSpPr>
          <p:spPr>
            <a:xfrm rot="10800000">
              <a:off x="5623556" y="3190975"/>
              <a:ext cx="665400" cy="4788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rgbClr val="F5B86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06" name="TextBox 4521">
            <a:extLst>
              <a:ext uri="{FF2B5EF4-FFF2-40B4-BE49-F238E27FC236}">
                <a16:creationId xmlns:a16="http://schemas.microsoft.com/office/drawing/2014/main" id="{4D8A448A-D33C-104C-687C-DE6D91A22D4E}"/>
              </a:ext>
            </a:extLst>
          </p:cNvPr>
          <p:cNvSpPr txBox="1"/>
          <p:nvPr/>
        </p:nvSpPr>
        <p:spPr>
          <a:xfrm>
            <a:off x="192141" y="1926159"/>
            <a:ext cx="37516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800">
                <a:latin typeface="+mj-lt"/>
              </a:rPr>
              <a:t>Vấn đề đời sống được thảo thực sự có ý nghĩa không, có tác động gì đến nhận thức của bản thân?</a:t>
            </a:r>
            <a:endParaRPr lang="en-US" sz="2800">
              <a:latin typeface="+mj-lt"/>
            </a:endParaRPr>
          </a:p>
        </p:txBody>
      </p:sp>
      <p:sp>
        <p:nvSpPr>
          <p:cNvPr id="2007" name="TextBox 4522">
            <a:extLst>
              <a:ext uri="{FF2B5EF4-FFF2-40B4-BE49-F238E27FC236}">
                <a16:creationId xmlns:a16="http://schemas.microsoft.com/office/drawing/2014/main" id="{8086B7BA-C7E2-0466-FFC0-7E1BC9831EFC}"/>
              </a:ext>
            </a:extLst>
          </p:cNvPr>
          <p:cNvSpPr txBox="1"/>
          <p:nvPr/>
        </p:nvSpPr>
        <p:spPr>
          <a:xfrm>
            <a:off x="326724" y="4404930"/>
            <a:ext cx="34882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800">
                <a:latin typeface="+mj-lt"/>
              </a:rPr>
              <a:t>Các ý kiến phát biểu đã tập trung vào trọng tâm của vấn đề chưa, có tác dụng làm sáng tỏ vấn đề như thế nào?</a:t>
            </a:r>
            <a:endParaRPr lang="en-US" sz="2800">
              <a:latin typeface="+mj-lt"/>
            </a:endParaRPr>
          </a:p>
        </p:txBody>
      </p:sp>
      <p:sp>
        <p:nvSpPr>
          <p:cNvPr id="2013" name="TextBox 4523">
            <a:extLst>
              <a:ext uri="{FF2B5EF4-FFF2-40B4-BE49-F238E27FC236}">
                <a16:creationId xmlns:a16="http://schemas.microsoft.com/office/drawing/2014/main" id="{D9AD11B2-F88A-D1B7-A16F-5650A4DB6657}"/>
              </a:ext>
            </a:extLst>
          </p:cNvPr>
          <p:cNvSpPr txBox="1"/>
          <p:nvPr/>
        </p:nvSpPr>
        <p:spPr>
          <a:xfrm>
            <a:off x="8073797" y="1488061"/>
            <a:ext cx="39519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2800">
                <a:latin typeface="+mj-lt"/>
              </a:rPr>
              <a:t>Các thành viên tương tác với nhau ở mức độ nào, có thể hiện thái độ tôn trọng, học hỏi nhau trong thảo luận không?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sym typeface="Arial"/>
            </a:endParaRPr>
          </a:p>
        </p:txBody>
      </p:sp>
      <p:sp>
        <p:nvSpPr>
          <p:cNvPr id="2014" name="TextBox 4524">
            <a:extLst>
              <a:ext uri="{FF2B5EF4-FFF2-40B4-BE49-F238E27FC236}">
                <a16:creationId xmlns:a16="http://schemas.microsoft.com/office/drawing/2014/main" id="{57DAE824-B444-C6A3-7018-4BB96382B39A}"/>
              </a:ext>
            </a:extLst>
          </p:cNvPr>
          <p:cNvSpPr txBox="1"/>
          <p:nvPr/>
        </p:nvSpPr>
        <p:spPr>
          <a:xfrm>
            <a:off x="8309696" y="4388997"/>
            <a:ext cx="35935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2800">
                <a:latin typeface="+mj-lt"/>
              </a:rPr>
              <a:t>Người điều hành và thư kí đã thể hiện đúng vai trò của mình chưa?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sym typeface="Arial"/>
            </a:endParaRPr>
          </a:p>
        </p:txBody>
      </p:sp>
      <p:sp>
        <p:nvSpPr>
          <p:cNvPr id="2015" name="TextBox 2014">
            <a:extLst>
              <a:ext uri="{FF2B5EF4-FFF2-40B4-BE49-F238E27FC236}">
                <a16:creationId xmlns:a16="http://schemas.microsoft.com/office/drawing/2014/main" id="{B81D0721-CDB3-BAB8-1F79-756B3F34A4F5}"/>
              </a:ext>
            </a:extLst>
          </p:cNvPr>
          <p:cNvSpPr txBox="1"/>
          <p:nvPr/>
        </p:nvSpPr>
        <p:spPr>
          <a:xfrm>
            <a:off x="4685421" y="2775176"/>
            <a:ext cx="23810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i="1">
                <a:latin typeface="+mj-lt"/>
              </a:rPr>
              <a:t>Sau khi thảo luận, cả lớp cần tập trung trao đổi về một số khía cạnh</a:t>
            </a: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3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" grpId="0"/>
      <p:bldP spid="2007" grpId="0"/>
      <p:bldP spid="2013" grpId="0"/>
      <p:bldP spid="2014" grpId="0"/>
      <p:bldP spid="20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48"/>
          <p:cNvSpPr txBox="1">
            <a:spLocks noGrp="1"/>
          </p:cNvSpPr>
          <p:nvPr>
            <p:ph type="title"/>
          </p:nvPr>
        </p:nvSpPr>
        <p:spPr>
          <a:xfrm>
            <a:off x="2656307" y="1619493"/>
            <a:ext cx="6649200" cy="191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86" name="Google Shape;1586;p48"/>
          <p:cNvGrpSpPr/>
          <p:nvPr/>
        </p:nvGrpSpPr>
        <p:grpSpPr>
          <a:xfrm>
            <a:off x="4613574" y="408367"/>
            <a:ext cx="2761493" cy="1192663"/>
            <a:chOff x="1728390" y="3488202"/>
            <a:chExt cx="1438977" cy="621524"/>
          </a:xfrm>
        </p:grpSpPr>
        <p:sp>
          <p:nvSpPr>
            <p:cNvPr id="1587" name="Google Shape;1587;p48"/>
            <p:cNvSpPr/>
            <p:nvPr/>
          </p:nvSpPr>
          <p:spPr>
            <a:xfrm>
              <a:off x="2043764" y="3760768"/>
              <a:ext cx="688167" cy="333142"/>
            </a:xfrm>
            <a:custGeom>
              <a:avLst/>
              <a:gdLst/>
              <a:ahLst/>
              <a:cxnLst/>
              <a:rect l="l" t="t" r="r" b="b"/>
              <a:pathLst>
                <a:path w="22233" h="10763" extrusionOk="0">
                  <a:moveTo>
                    <a:pt x="0" y="1"/>
                  </a:moveTo>
                  <a:lnTo>
                    <a:pt x="0" y="8010"/>
                  </a:lnTo>
                  <a:cubicBezTo>
                    <a:pt x="0" y="8010"/>
                    <a:pt x="104" y="8005"/>
                    <a:pt x="300" y="8005"/>
                  </a:cubicBezTo>
                  <a:cubicBezTo>
                    <a:pt x="1440" y="8005"/>
                    <a:pt x="5723" y="8193"/>
                    <a:pt x="11112" y="10763"/>
                  </a:cubicBezTo>
                  <a:cubicBezTo>
                    <a:pt x="11112" y="10763"/>
                    <a:pt x="16368" y="8010"/>
                    <a:pt x="22169" y="8010"/>
                  </a:cubicBezTo>
                  <a:cubicBezTo>
                    <a:pt x="22190" y="8010"/>
                    <a:pt x="22211" y="8010"/>
                    <a:pt x="22232" y="8010"/>
                  </a:cubicBezTo>
                  <a:lnTo>
                    <a:pt x="22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1728390" y="3488202"/>
              <a:ext cx="1351169" cy="366849"/>
            </a:xfrm>
            <a:custGeom>
              <a:avLst/>
              <a:gdLst/>
              <a:ahLst/>
              <a:cxnLst/>
              <a:rect l="l" t="t" r="r" b="b"/>
              <a:pathLst>
                <a:path w="43653" h="11852" extrusionOk="0">
                  <a:moveTo>
                    <a:pt x="21805" y="1"/>
                  </a:moveTo>
                  <a:cubicBezTo>
                    <a:pt x="21616" y="1"/>
                    <a:pt x="21428" y="28"/>
                    <a:pt x="21246" y="81"/>
                  </a:cubicBezTo>
                  <a:lnTo>
                    <a:pt x="434" y="6019"/>
                  </a:lnTo>
                  <a:cubicBezTo>
                    <a:pt x="0" y="6145"/>
                    <a:pt x="14" y="6768"/>
                    <a:pt x="456" y="6874"/>
                  </a:cubicBezTo>
                  <a:lnTo>
                    <a:pt x="21392" y="11796"/>
                  </a:lnTo>
                  <a:cubicBezTo>
                    <a:pt x="21542" y="11834"/>
                    <a:pt x="21696" y="11852"/>
                    <a:pt x="21849" y="11852"/>
                  </a:cubicBezTo>
                  <a:cubicBezTo>
                    <a:pt x="22038" y="11852"/>
                    <a:pt x="22226" y="11825"/>
                    <a:pt x="22407" y="11775"/>
                  </a:cubicBezTo>
                  <a:lnTo>
                    <a:pt x="43212" y="6355"/>
                  </a:lnTo>
                  <a:cubicBezTo>
                    <a:pt x="43652" y="6229"/>
                    <a:pt x="43639" y="5605"/>
                    <a:pt x="43197" y="5501"/>
                  </a:cubicBezTo>
                  <a:lnTo>
                    <a:pt x="22261" y="53"/>
                  </a:lnTo>
                  <a:cubicBezTo>
                    <a:pt x="22110" y="18"/>
                    <a:pt x="21958" y="1"/>
                    <a:pt x="21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2383590" y="3647606"/>
              <a:ext cx="585621" cy="323392"/>
            </a:xfrm>
            <a:custGeom>
              <a:avLst/>
              <a:gdLst/>
              <a:ahLst/>
              <a:cxnLst/>
              <a:rect l="l" t="t" r="r" b="b"/>
              <a:pathLst>
                <a:path w="18920" h="10448" extrusionOk="0">
                  <a:moveTo>
                    <a:pt x="138" y="1"/>
                  </a:moveTo>
                  <a:cubicBezTo>
                    <a:pt x="69" y="1"/>
                    <a:pt x="13" y="49"/>
                    <a:pt x="7" y="119"/>
                  </a:cubicBezTo>
                  <a:cubicBezTo>
                    <a:pt x="0" y="190"/>
                    <a:pt x="49" y="254"/>
                    <a:pt x="120" y="260"/>
                  </a:cubicBezTo>
                  <a:cubicBezTo>
                    <a:pt x="4467" y="778"/>
                    <a:pt x="12934" y="1976"/>
                    <a:pt x="13851" y="2801"/>
                  </a:cubicBezTo>
                  <a:cubicBezTo>
                    <a:pt x="14236" y="3159"/>
                    <a:pt x="14593" y="4126"/>
                    <a:pt x="14999" y="5253"/>
                  </a:cubicBezTo>
                  <a:cubicBezTo>
                    <a:pt x="15784" y="7438"/>
                    <a:pt x="16764" y="10160"/>
                    <a:pt x="18767" y="10448"/>
                  </a:cubicBezTo>
                  <a:lnTo>
                    <a:pt x="18787" y="10448"/>
                  </a:lnTo>
                  <a:cubicBezTo>
                    <a:pt x="18851" y="10448"/>
                    <a:pt x="18906" y="10406"/>
                    <a:pt x="18913" y="10344"/>
                  </a:cubicBezTo>
                  <a:cubicBezTo>
                    <a:pt x="18920" y="10266"/>
                    <a:pt x="18871" y="10202"/>
                    <a:pt x="18801" y="10189"/>
                  </a:cubicBezTo>
                  <a:cubicBezTo>
                    <a:pt x="16960" y="9923"/>
                    <a:pt x="16008" y="7283"/>
                    <a:pt x="15245" y="5169"/>
                  </a:cubicBezTo>
                  <a:cubicBezTo>
                    <a:pt x="14824" y="4006"/>
                    <a:pt x="14460" y="3005"/>
                    <a:pt x="14026" y="2613"/>
                  </a:cubicBezTo>
                  <a:cubicBezTo>
                    <a:pt x="12821" y="1521"/>
                    <a:pt x="666" y="64"/>
                    <a:pt x="155" y="2"/>
                  </a:cubicBezTo>
                  <a:cubicBezTo>
                    <a:pt x="149" y="1"/>
                    <a:pt x="144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2997995" y="3993189"/>
              <a:ext cx="115143" cy="116536"/>
            </a:xfrm>
            <a:custGeom>
              <a:avLst/>
              <a:gdLst/>
              <a:ahLst/>
              <a:cxnLst/>
              <a:rect l="l" t="t" r="r" b="b"/>
              <a:pathLst>
                <a:path w="3720" h="3765" extrusionOk="0">
                  <a:moveTo>
                    <a:pt x="112" y="0"/>
                  </a:moveTo>
                  <a:cubicBezTo>
                    <a:pt x="104" y="0"/>
                    <a:pt x="94" y="1"/>
                    <a:pt x="85" y="4"/>
                  </a:cubicBezTo>
                  <a:cubicBezTo>
                    <a:pt x="36" y="12"/>
                    <a:pt x="1" y="68"/>
                    <a:pt x="16" y="116"/>
                  </a:cubicBezTo>
                  <a:cubicBezTo>
                    <a:pt x="29" y="187"/>
                    <a:pt x="436" y="1748"/>
                    <a:pt x="3552" y="3751"/>
                  </a:cubicBezTo>
                  <a:cubicBezTo>
                    <a:pt x="3572" y="3758"/>
                    <a:pt x="3587" y="3765"/>
                    <a:pt x="3607" y="3765"/>
                  </a:cubicBezTo>
                  <a:cubicBezTo>
                    <a:pt x="3643" y="3765"/>
                    <a:pt x="3671" y="3751"/>
                    <a:pt x="3691" y="3716"/>
                  </a:cubicBezTo>
                  <a:cubicBezTo>
                    <a:pt x="3720" y="3674"/>
                    <a:pt x="3706" y="3610"/>
                    <a:pt x="3656" y="3583"/>
                  </a:cubicBezTo>
                  <a:cubicBezTo>
                    <a:pt x="618" y="1635"/>
                    <a:pt x="204" y="88"/>
                    <a:pt x="204" y="74"/>
                  </a:cubicBezTo>
                  <a:cubicBezTo>
                    <a:pt x="193" y="28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3006909" y="3969511"/>
              <a:ext cx="160458" cy="29683"/>
            </a:xfrm>
            <a:custGeom>
              <a:avLst/>
              <a:gdLst/>
              <a:ahLst/>
              <a:cxnLst/>
              <a:rect l="l" t="t" r="r" b="b"/>
              <a:pathLst>
                <a:path w="5184" h="959" extrusionOk="0">
                  <a:moveTo>
                    <a:pt x="1358" y="1"/>
                  </a:moveTo>
                  <a:cubicBezTo>
                    <a:pt x="506" y="1"/>
                    <a:pt x="103" y="174"/>
                    <a:pt x="71" y="189"/>
                  </a:cubicBezTo>
                  <a:cubicBezTo>
                    <a:pt x="22" y="209"/>
                    <a:pt x="0" y="264"/>
                    <a:pt x="22" y="315"/>
                  </a:cubicBezTo>
                  <a:cubicBezTo>
                    <a:pt x="37" y="351"/>
                    <a:pt x="72" y="371"/>
                    <a:pt x="109" y="371"/>
                  </a:cubicBezTo>
                  <a:cubicBezTo>
                    <a:pt x="122" y="371"/>
                    <a:pt x="135" y="369"/>
                    <a:pt x="148" y="364"/>
                  </a:cubicBezTo>
                  <a:cubicBezTo>
                    <a:pt x="155" y="360"/>
                    <a:pt x="536" y="201"/>
                    <a:pt x="1352" y="201"/>
                  </a:cubicBezTo>
                  <a:cubicBezTo>
                    <a:pt x="2149" y="201"/>
                    <a:pt x="3360" y="353"/>
                    <a:pt x="5042" y="952"/>
                  </a:cubicBezTo>
                  <a:cubicBezTo>
                    <a:pt x="5049" y="959"/>
                    <a:pt x="5064" y="959"/>
                    <a:pt x="5070" y="959"/>
                  </a:cubicBezTo>
                  <a:cubicBezTo>
                    <a:pt x="5112" y="959"/>
                    <a:pt x="5148" y="930"/>
                    <a:pt x="5161" y="895"/>
                  </a:cubicBezTo>
                  <a:cubicBezTo>
                    <a:pt x="5183" y="846"/>
                    <a:pt x="5154" y="790"/>
                    <a:pt x="5106" y="769"/>
                  </a:cubicBezTo>
                  <a:cubicBezTo>
                    <a:pt x="3400" y="160"/>
                    <a:pt x="2174" y="1"/>
                    <a:pt x="1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3001276" y="3994830"/>
              <a:ext cx="121396" cy="106879"/>
            </a:xfrm>
            <a:custGeom>
              <a:avLst/>
              <a:gdLst/>
              <a:ahLst/>
              <a:cxnLst/>
              <a:rect l="l" t="t" r="r" b="b"/>
              <a:pathLst>
                <a:path w="3922" h="3453" extrusionOk="0">
                  <a:moveTo>
                    <a:pt x="111" y="0"/>
                  </a:moveTo>
                  <a:cubicBezTo>
                    <a:pt x="94" y="0"/>
                    <a:pt x="77" y="5"/>
                    <a:pt x="63" y="15"/>
                  </a:cubicBezTo>
                  <a:cubicBezTo>
                    <a:pt x="14" y="35"/>
                    <a:pt x="1" y="99"/>
                    <a:pt x="29" y="141"/>
                  </a:cubicBezTo>
                  <a:cubicBezTo>
                    <a:pt x="63" y="211"/>
                    <a:pt x="1016" y="1863"/>
                    <a:pt x="3760" y="3438"/>
                  </a:cubicBezTo>
                  <a:cubicBezTo>
                    <a:pt x="3775" y="3453"/>
                    <a:pt x="3789" y="3453"/>
                    <a:pt x="3811" y="3453"/>
                  </a:cubicBezTo>
                  <a:cubicBezTo>
                    <a:pt x="3837" y="3453"/>
                    <a:pt x="3873" y="3438"/>
                    <a:pt x="3895" y="3404"/>
                  </a:cubicBezTo>
                  <a:cubicBezTo>
                    <a:pt x="3921" y="3362"/>
                    <a:pt x="3901" y="3298"/>
                    <a:pt x="3859" y="3270"/>
                  </a:cubicBezTo>
                  <a:cubicBezTo>
                    <a:pt x="1164" y="1724"/>
                    <a:pt x="204" y="63"/>
                    <a:pt x="197" y="50"/>
                  </a:cubicBezTo>
                  <a:cubicBezTo>
                    <a:pt x="179" y="18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3004092" y="3993066"/>
              <a:ext cx="128360" cy="99543"/>
            </a:xfrm>
            <a:custGeom>
              <a:avLst/>
              <a:gdLst/>
              <a:ahLst/>
              <a:cxnLst/>
              <a:rect l="l" t="t" r="r" b="b"/>
              <a:pathLst>
                <a:path w="4147" h="3216" extrusionOk="0">
                  <a:moveTo>
                    <a:pt x="106" y="0"/>
                  </a:moveTo>
                  <a:cubicBezTo>
                    <a:pt x="83" y="0"/>
                    <a:pt x="61" y="7"/>
                    <a:pt x="43" y="23"/>
                  </a:cubicBezTo>
                  <a:cubicBezTo>
                    <a:pt x="7" y="58"/>
                    <a:pt x="1" y="120"/>
                    <a:pt x="36" y="162"/>
                  </a:cubicBezTo>
                  <a:cubicBezTo>
                    <a:pt x="49" y="176"/>
                    <a:pt x="1493" y="1913"/>
                    <a:pt x="3992" y="3201"/>
                  </a:cubicBezTo>
                  <a:cubicBezTo>
                    <a:pt x="4005" y="3209"/>
                    <a:pt x="4020" y="3216"/>
                    <a:pt x="4034" y="3216"/>
                  </a:cubicBezTo>
                  <a:cubicBezTo>
                    <a:pt x="4069" y="3216"/>
                    <a:pt x="4104" y="3194"/>
                    <a:pt x="4118" y="3159"/>
                  </a:cubicBezTo>
                  <a:cubicBezTo>
                    <a:pt x="4146" y="3110"/>
                    <a:pt x="4125" y="3054"/>
                    <a:pt x="4076" y="3033"/>
                  </a:cubicBezTo>
                  <a:cubicBezTo>
                    <a:pt x="1619" y="1759"/>
                    <a:pt x="197" y="58"/>
                    <a:pt x="182" y="36"/>
                  </a:cubicBezTo>
                  <a:cubicBezTo>
                    <a:pt x="163" y="12"/>
                    <a:pt x="134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3007095" y="3986504"/>
              <a:ext cx="144641" cy="73605"/>
            </a:xfrm>
            <a:custGeom>
              <a:avLst/>
              <a:gdLst/>
              <a:ahLst/>
              <a:cxnLst/>
              <a:rect l="l" t="t" r="r" b="b"/>
              <a:pathLst>
                <a:path w="4673" h="2378" extrusionOk="0">
                  <a:moveTo>
                    <a:pt x="117" y="1"/>
                  </a:moveTo>
                  <a:cubicBezTo>
                    <a:pt x="80" y="1"/>
                    <a:pt x="45" y="17"/>
                    <a:pt x="30" y="52"/>
                  </a:cubicBezTo>
                  <a:cubicBezTo>
                    <a:pt x="1" y="102"/>
                    <a:pt x="23" y="157"/>
                    <a:pt x="72" y="186"/>
                  </a:cubicBezTo>
                  <a:lnTo>
                    <a:pt x="4518" y="2371"/>
                  </a:lnTo>
                  <a:cubicBezTo>
                    <a:pt x="4532" y="2377"/>
                    <a:pt x="4547" y="2377"/>
                    <a:pt x="4560" y="2377"/>
                  </a:cubicBezTo>
                  <a:cubicBezTo>
                    <a:pt x="4596" y="2377"/>
                    <a:pt x="4631" y="2356"/>
                    <a:pt x="4651" y="2320"/>
                  </a:cubicBezTo>
                  <a:cubicBezTo>
                    <a:pt x="4673" y="2272"/>
                    <a:pt x="4651" y="2216"/>
                    <a:pt x="4602" y="2194"/>
                  </a:cubicBezTo>
                  <a:lnTo>
                    <a:pt x="162" y="10"/>
                  </a:lnTo>
                  <a:cubicBezTo>
                    <a:pt x="148" y="4"/>
                    <a:pt x="132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3006290" y="3988732"/>
              <a:ext cx="139998" cy="82612"/>
            </a:xfrm>
            <a:custGeom>
              <a:avLst/>
              <a:gdLst/>
              <a:ahLst/>
              <a:cxnLst/>
              <a:rect l="l" t="t" r="r" b="b"/>
              <a:pathLst>
                <a:path w="4523" h="2669" extrusionOk="0">
                  <a:moveTo>
                    <a:pt x="106" y="0"/>
                  </a:moveTo>
                  <a:cubicBezTo>
                    <a:pt x="77" y="0"/>
                    <a:pt x="47" y="13"/>
                    <a:pt x="27" y="37"/>
                  </a:cubicBezTo>
                  <a:cubicBezTo>
                    <a:pt x="0" y="79"/>
                    <a:pt x="7" y="141"/>
                    <a:pt x="49" y="176"/>
                  </a:cubicBezTo>
                  <a:cubicBezTo>
                    <a:pt x="750" y="736"/>
                    <a:pt x="4215" y="2578"/>
                    <a:pt x="4363" y="2655"/>
                  </a:cubicBezTo>
                  <a:cubicBezTo>
                    <a:pt x="4376" y="2662"/>
                    <a:pt x="4396" y="2668"/>
                    <a:pt x="4412" y="2668"/>
                  </a:cubicBezTo>
                  <a:cubicBezTo>
                    <a:pt x="4447" y="2668"/>
                    <a:pt x="4480" y="2648"/>
                    <a:pt x="4496" y="2613"/>
                  </a:cubicBezTo>
                  <a:cubicBezTo>
                    <a:pt x="4522" y="2564"/>
                    <a:pt x="4502" y="2509"/>
                    <a:pt x="4454" y="2480"/>
                  </a:cubicBezTo>
                  <a:cubicBezTo>
                    <a:pt x="4418" y="2467"/>
                    <a:pt x="861" y="576"/>
                    <a:pt x="168" y="22"/>
                  </a:cubicBezTo>
                  <a:cubicBezTo>
                    <a:pt x="150" y="7"/>
                    <a:pt x="128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00192" y="3988639"/>
              <a:ext cx="140462" cy="94003"/>
            </a:xfrm>
            <a:custGeom>
              <a:avLst/>
              <a:gdLst/>
              <a:ahLst/>
              <a:cxnLst/>
              <a:rect l="l" t="t" r="r" b="b"/>
              <a:pathLst>
                <a:path w="4538" h="3037" extrusionOk="0">
                  <a:moveTo>
                    <a:pt x="111" y="0"/>
                  </a:moveTo>
                  <a:cubicBezTo>
                    <a:pt x="87" y="0"/>
                    <a:pt x="62" y="9"/>
                    <a:pt x="42" y="25"/>
                  </a:cubicBezTo>
                  <a:cubicBezTo>
                    <a:pt x="0" y="60"/>
                    <a:pt x="0" y="124"/>
                    <a:pt x="36" y="166"/>
                  </a:cubicBezTo>
                  <a:cubicBezTo>
                    <a:pt x="932" y="1132"/>
                    <a:pt x="4237" y="2945"/>
                    <a:pt x="4383" y="3023"/>
                  </a:cubicBezTo>
                  <a:cubicBezTo>
                    <a:pt x="4398" y="3029"/>
                    <a:pt x="4412" y="3036"/>
                    <a:pt x="4425" y="3036"/>
                  </a:cubicBezTo>
                  <a:cubicBezTo>
                    <a:pt x="4461" y="3036"/>
                    <a:pt x="4496" y="3016"/>
                    <a:pt x="4509" y="2987"/>
                  </a:cubicBezTo>
                  <a:cubicBezTo>
                    <a:pt x="4538" y="2939"/>
                    <a:pt x="4524" y="2875"/>
                    <a:pt x="4476" y="2855"/>
                  </a:cubicBezTo>
                  <a:cubicBezTo>
                    <a:pt x="4440" y="2833"/>
                    <a:pt x="1051" y="977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3010376" y="3975825"/>
              <a:ext cx="156496" cy="35688"/>
            </a:xfrm>
            <a:custGeom>
              <a:avLst/>
              <a:gdLst/>
              <a:ahLst/>
              <a:cxnLst/>
              <a:rect l="l" t="t" r="r" b="b"/>
              <a:pathLst>
                <a:path w="5056" h="1153" extrusionOk="0">
                  <a:moveTo>
                    <a:pt x="670" y="0"/>
                  </a:moveTo>
                  <a:cubicBezTo>
                    <a:pt x="316" y="0"/>
                    <a:pt x="116" y="29"/>
                    <a:pt x="92" y="34"/>
                  </a:cubicBezTo>
                  <a:cubicBezTo>
                    <a:pt x="36" y="40"/>
                    <a:pt x="1" y="89"/>
                    <a:pt x="8" y="138"/>
                  </a:cubicBezTo>
                  <a:cubicBezTo>
                    <a:pt x="14" y="190"/>
                    <a:pt x="55" y="223"/>
                    <a:pt x="106" y="223"/>
                  </a:cubicBezTo>
                  <a:cubicBezTo>
                    <a:pt x="111" y="223"/>
                    <a:pt x="115" y="222"/>
                    <a:pt x="120" y="222"/>
                  </a:cubicBezTo>
                  <a:cubicBezTo>
                    <a:pt x="124" y="222"/>
                    <a:pt x="302" y="198"/>
                    <a:pt x="629" y="198"/>
                  </a:cubicBezTo>
                  <a:cubicBezTo>
                    <a:pt x="1377" y="198"/>
                    <a:pt x="2902" y="323"/>
                    <a:pt x="4910" y="1146"/>
                  </a:cubicBezTo>
                  <a:cubicBezTo>
                    <a:pt x="4916" y="1153"/>
                    <a:pt x="4930" y="1153"/>
                    <a:pt x="4945" y="1153"/>
                  </a:cubicBezTo>
                  <a:cubicBezTo>
                    <a:pt x="4979" y="1153"/>
                    <a:pt x="5021" y="1133"/>
                    <a:pt x="5036" y="1097"/>
                  </a:cubicBezTo>
                  <a:cubicBezTo>
                    <a:pt x="5056" y="1049"/>
                    <a:pt x="5029" y="993"/>
                    <a:pt x="4979" y="971"/>
                  </a:cubicBezTo>
                  <a:cubicBezTo>
                    <a:pt x="2967" y="138"/>
                    <a:pt x="1448" y="0"/>
                    <a:pt x="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48"/>
            <p:cNvSpPr/>
            <p:nvPr/>
          </p:nvSpPr>
          <p:spPr>
            <a:xfrm>
              <a:off x="3010809" y="3979880"/>
              <a:ext cx="154763" cy="45129"/>
            </a:xfrm>
            <a:custGeom>
              <a:avLst/>
              <a:gdLst/>
              <a:ahLst/>
              <a:cxnLst/>
              <a:rect l="l" t="t" r="r" b="b"/>
              <a:pathLst>
                <a:path w="5000" h="1458" extrusionOk="0">
                  <a:moveTo>
                    <a:pt x="106" y="0"/>
                  </a:moveTo>
                  <a:cubicBezTo>
                    <a:pt x="49" y="0"/>
                    <a:pt x="7" y="42"/>
                    <a:pt x="0" y="98"/>
                  </a:cubicBezTo>
                  <a:cubicBezTo>
                    <a:pt x="0" y="148"/>
                    <a:pt x="42" y="197"/>
                    <a:pt x="99" y="197"/>
                  </a:cubicBezTo>
                  <a:cubicBezTo>
                    <a:pt x="120" y="197"/>
                    <a:pt x="2340" y="281"/>
                    <a:pt x="4847" y="1450"/>
                  </a:cubicBezTo>
                  <a:cubicBezTo>
                    <a:pt x="4860" y="1457"/>
                    <a:pt x="4874" y="1457"/>
                    <a:pt x="4889" y="1457"/>
                  </a:cubicBezTo>
                  <a:cubicBezTo>
                    <a:pt x="4923" y="1457"/>
                    <a:pt x="4958" y="1435"/>
                    <a:pt x="4980" y="1400"/>
                  </a:cubicBezTo>
                  <a:cubicBezTo>
                    <a:pt x="5000" y="1351"/>
                    <a:pt x="4980" y="1296"/>
                    <a:pt x="4931" y="1274"/>
                  </a:cubicBezTo>
                  <a:cubicBezTo>
                    <a:pt x="2388" y="84"/>
                    <a:pt x="12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3008426" y="3984337"/>
              <a:ext cx="148727" cy="64691"/>
            </a:xfrm>
            <a:custGeom>
              <a:avLst/>
              <a:gdLst/>
              <a:ahLst/>
              <a:cxnLst/>
              <a:rect l="l" t="t" r="r" b="b"/>
              <a:pathLst>
                <a:path w="4805" h="2090" extrusionOk="0">
                  <a:moveTo>
                    <a:pt x="108" y="0"/>
                  </a:moveTo>
                  <a:cubicBezTo>
                    <a:pt x="63" y="0"/>
                    <a:pt x="26" y="32"/>
                    <a:pt x="15" y="73"/>
                  </a:cubicBezTo>
                  <a:cubicBezTo>
                    <a:pt x="0" y="130"/>
                    <a:pt x="29" y="179"/>
                    <a:pt x="84" y="192"/>
                  </a:cubicBezTo>
                  <a:cubicBezTo>
                    <a:pt x="946" y="402"/>
                    <a:pt x="4615" y="2063"/>
                    <a:pt x="4657" y="2076"/>
                  </a:cubicBezTo>
                  <a:cubicBezTo>
                    <a:pt x="4672" y="2083"/>
                    <a:pt x="4679" y="2089"/>
                    <a:pt x="4692" y="2089"/>
                  </a:cubicBezTo>
                  <a:cubicBezTo>
                    <a:pt x="4734" y="2089"/>
                    <a:pt x="4769" y="2069"/>
                    <a:pt x="4783" y="2034"/>
                  </a:cubicBezTo>
                  <a:cubicBezTo>
                    <a:pt x="4805" y="1985"/>
                    <a:pt x="4783" y="1921"/>
                    <a:pt x="4734" y="1901"/>
                  </a:cubicBezTo>
                  <a:cubicBezTo>
                    <a:pt x="4579" y="1831"/>
                    <a:pt x="1008" y="214"/>
                    <a:pt x="134" y="4"/>
                  </a:cubicBezTo>
                  <a:cubicBezTo>
                    <a:pt x="125" y="2"/>
                    <a:pt x="116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3004990" y="3979632"/>
              <a:ext cx="157796" cy="58160"/>
            </a:xfrm>
            <a:custGeom>
              <a:avLst/>
              <a:gdLst/>
              <a:ahLst/>
              <a:cxnLst/>
              <a:rect l="l" t="t" r="r" b="b"/>
              <a:pathLst>
                <a:path w="5098" h="1879" extrusionOk="0">
                  <a:moveTo>
                    <a:pt x="94" y="1"/>
                  </a:moveTo>
                  <a:cubicBezTo>
                    <a:pt x="49" y="1"/>
                    <a:pt x="6" y="40"/>
                    <a:pt x="0" y="85"/>
                  </a:cubicBezTo>
                  <a:cubicBezTo>
                    <a:pt x="0" y="141"/>
                    <a:pt x="35" y="190"/>
                    <a:pt x="91" y="190"/>
                  </a:cubicBezTo>
                  <a:cubicBezTo>
                    <a:pt x="1371" y="302"/>
                    <a:pt x="4909" y="1850"/>
                    <a:pt x="4943" y="1863"/>
                  </a:cubicBezTo>
                  <a:cubicBezTo>
                    <a:pt x="4958" y="1870"/>
                    <a:pt x="4971" y="1879"/>
                    <a:pt x="4985" y="1879"/>
                  </a:cubicBezTo>
                  <a:cubicBezTo>
                    <a:pt x="5020" y="1879"/>
                    <a:pt x="5055" y="1850"/>
                    <a:pt x="5077" y="1815"/>
                  </a:cubicBezTo>
                  <a:cubicBezTo>
                    <a:pt x="5097" y="1766"/>
                    <a:pt x="5077" y="1710"/>
                    <a:pt x="5027" y="1689"/>
                  </a:cubicBezTo>
                  <a:cubicBezTo>
                    <a:pt x="4880" y="1626"/>
                    <a:pt x="1422" y="114"/>
                    <a:pt x="104" y="1"/>
                  </a:cubicBezTo>
                  <a:cubicBezTo>
                    <a:pt x="101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2959459" y="3954406"/>
              <a:ext cx="66145" cy="57788"/>
            </a:xfrm>
            <a:custGeom>
              <a:avLst/>
              <a:gdLst/>
              <a:ahLst/>
              <a:cxnLst/>
              <a:rect l="l" t="t" r="r" b="b"/>
              <a:pathLst>
                <a:path w="2137" h="1867" extrusionOk="0">
                  <a:moveTo>
                    <a:pt x="839" y="0"/>
                  </a:moveTo>
                  <a:cubicBezTo>
                    <a:pt x="569" y="0"/>
                    <a:pt x="307" y="150"/>
                    <a:pt x="182" y="410"/>
                  </a:cubicBezTo>
                  <a:cubicBezTo>
                    <a:pt x="1" y="768"/>
                    <a:pt x="154" y="1208"/>
                    <a:pt x="512" y="1391"/>
                  </a:cubicBezTo>
                  <a:lnTo>
                    <a:pt x="1491" y="1867"/>
                  </a:lnTo>
                  <a:cubicBezTo>
                    <a:pt x="1491" y="1867"/>
                    <a:pt x="2128" y="1307"/>
                    <a:pt x="2137" y="558"/>
                  </a:cubicBezTo>
                  <a:lnTo>
                    <a:pt x="1155" y="74"/>
                  </a:lnTo>
                  <a:cubicBezTo>
                    <a:pt x="1054" y="24"/>
                    <a:pt x="946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2348057" y="3629437"/>
              <a:ext cx="111615" cy="42250"/>
            </a:xfrm>
            <a:custGeom>
              <a:avLst/>
              <a:gdLst/>
              <a:ahLst/>
              <a:cxnLst/>
              <a:rect l="l" t="t" r="r" b="b"/>
              <a:pathLst>
                <a:path w="3606" h="1365" extrusionOk="0">
                  <a:moveTo>
                    <a:pt x="1807" y="0"/>
                  </a:moveTo>
                  <a:cubicBezTo>
                    <a:pt x="812" y="0"/>
                    <a:pt x="1" y="301"/>
                    <a:pt x="1" y="679"/>
                  </a:cubicBezTo>
                  <a:cubicBezTo>
                    <a:pt x="1" y="1057"/>
                    <a:pt x="812" y="1365"/>
                    <a:pt x="1807" y="1365"/>
                  </a:cubicBezTo>
                  <a:cubicBezTo>
                    <a:pt x="2800" y="1365"/>
                    <a:pt x="3605" y="1057"/>
                    <a:pt x="3605" y="679"/>
                  </a:cubicBezTo>
                  <a:cubicBezTo>
                    <a:pt x="3605" y="301"/>
                    <a:pt x="2800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03" name="Google Shape;1603;p48"/>
          <p:cNvGrpSpPr/>
          <p:nvPr/>
        </p:nvGrpSpPr>
        <p:grpSpPr>
          <a:xfrm flipH="1">
            <a:off x="8377258" y="-320797"/>
            <a:ext cx="4318209" cy="1572601"/>
            <a:chOff x="-61975" y="3"/>
            <a:chExt cx="2945572" cy="1072716"/>
          </a:xfrm>
        </p:grpSpPr>
        <p:sp>
          <p:nvSpPr>
            <p:cNvPr id="1604" name="Google Shape;1604;p48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8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8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8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8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8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84" name="Google Shape;1684;p48"/>
          <p:cNvGrpSpPr/>
          <p:nvPr/>
        </p:nvGrpSpPr>
        <p:grpSpPr>
          <a:xfrm>
            <a:off x="122943" y="6043577"/>
            <a:ext cx="779376" cy="792065"/>
            <a:chOff x="6236727" y="2588847"/>
            <a:chExt cx="2292731" cy="2022600"/>
          </a:xfrm>
        </p:grpSpPr>
        <p:sp>
          <p:nvSpPr>
            <p:cNvPr id="1685" name="Google Shape;1685;p48"/>
            <p:cNvSpPr/>
            <p:nvPr/>
          </p:nvSpPr>
          <p:spPr>
            <a:xfrm>
              <a:off x="6253527" y="4089506"/>
              <a:ext cx="1773263" cy="473754"/>
            </a:xfrm>
            <a:custGeom>
              <a:avLst/>
              <a:gdLst/>
              <a:ahLst/>
              <a:cxnLst/>
              <a:rect l="l" t="t" r="r" b="b"/>
              <a:pathLst>
                <a:path w="20055" h="5358" extrusionOk="0">
                  <a:moveTo>
                    <a:pt x="1" y="0"/>
                  </a:moveTo>
                  <a:cubicBezTo>
                    <a:pt x="1" y="0"/>
                    <a:pt x="638" y="1941"/>
                    <a:pt x="1" y="3040"/>
                  </a:cubicBezTo>
                  <a:lnTo>
                    <a:pt x="19572" y="5358"/>
                  </a:lnTo>
                  <a:cubicBezTo>
                    <a:pt x="20055" y="4049"/>
                    <a:pt x="19725" y="2753"/>
                    <a:pt x="19586" y="23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7984089" y="3924249"/>
              <a:ext cx="521324" cy="639630"/>
            </a:xfrm>
            <a:custGeom>
              <a:avLst/>
              <a:gdLst/>
              <a:ahLst/>
              <a:cxnLst/>
              <a:rect l="l" t="t" r="r" b="b"/>
              <a:pathLst>
                <a:path w="5896" h="7234" extrusionOk="0">
                  <a:moveTo>
                    <a:pt x="5370" y="1"/>
                  </a:moveTo>
                  <a:lnTo>
                    <a:pt x="14" y="4195"/>
                  </a:lnTo>
                  <a:cubicBezTo>
                    <a:pt x="153" y="4622"/>
                    <a:pt x="483" y="5918"/>
                    <a:pt x="0" y="7227"/>
                  </a:cubicBezTo>
                  <a:lnTo>
                    <a:pt x="14" y="7234"/>
                  </a:lnTo>
                  <a:lnTo>
                    <a:pt x="5370" y="3039"/>
                  </a:lnTo>
                  <a:cubicBezTo>
                    <a:pt x="5896" y="128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6236727" y="3908245"/>
              <a:ext cx="2284773" cy="671108"/>
            </a:xfrm>
            <a:custGeom>
              <a:avLst/>
              <a:gdLst/>
              <a:ahLst/>
              <a:cxnLst/>
              <a:rect l="l" t="t" r="r" b="b"/>
              <a:pathLst>
                <a:path w="25840" h="7590" extrusionOk="0">
                  <a:moveTo>
                    <a:pt x="25138" y="1"/>
                  </a:moveTo>
                  <a:cubicBezTo>
                    <a:pt x="25097" y="1"/>
                    <a:pt x="25058" y="16"/>
                    <a:pt x="25027" y="42"/>
                  </a:cubicBezTo>
                  <a:lnTo>
                    <a:pt x="19727" y="4186"/>
                  </a:lnTo>
                  <a:lnTo>
                    <a:pt x="211" y="1876"/>
                  </a:lnTo>
                  <a:cubicBezTo>
                    <a:pt x="203" y="1874"/>
                    <a:pt x="195" y="1874"/>
                    <a:pt x="187" y="1874"/>
                  </a:cubicBezTo>
                  <a:cubicBezTo>
                    <a:pt x="100" y="1874"/>
                    <a:pt x="28" y="1941"/>
                    <a:pt x="16" y="2030"/>
                  </a:cubicBezTo>
                  <a:cubicBezTo>
                    <a:pt x="1" y="2128"/>
                    <a:pt x="71" y="2218"/>
                    <a:pt x="169" y="2227"/>
                  </a:cubicBezTo>
                  <a:lnTo>
                    <a:pt x="19762" y="4551"/>
                  </a:lnTo>
                  <a:cubicBezTo>
                    <a:pt x="19769" y="4552"/>
                    <a:pt x="19777" y="4553"/>
                    <a:pt x="19784" y="4553"/>
                  </a:cubicBezTo>
                  <a:cubicBezTo>
                    <a:pt x="19821" y="4553"/>
                    <a:pt x="19859" y="4539"/>
                    <a:pt x="19888" y="4516"/>
                  </a:cubicBezTo>
                  <a:lnTo>
                    <a:pt x="25041" y="476"/>
                  </a:lnTo>
                  <a:lnTo>
                    <a:pt x="25041" y="476"/>
                  </a:lnTo>
                  <a:cubicBezTo>
                    <a:pt x="25160" y="903"/>
                    <a:pt x="25335" y="1891"/>
                    <a:pt x="24979" y="3116"/>
                  </a:cubicBezTo>
                  <a:lnTo>
                    <a:pt x="19727" y="7226"/>
                  </a:lnTo>
                  <a:lnTo>
                    <a:pt x="211" y="4916"/>
                  </a:lnTo>
                  <a:cubicBezTo>
                    <a:pt x="202" y="4914"/>
                    <a:pt x="193" y="4914"/>
                    <a:pt x="185" y="4914"/>
                  </a:cubicBezTo>
                  <a:cubicBezTo>
                    <a:pt x="99" y="4914"/>
                    <a:pt x="28" y="4980"/>
                    <a:pt x="16" y="5069"/>
                  </a:cubicBezTo>
                  <a:cubicBezTo>
                    <a:pt x="1" y="5168"/>
                    <a:pt x="71" y="5258"/>
                    <a:pt x="169" y="5265"/>
                  </a:cubicBezTo>
                  <a:lnTo>
                    <a:pt x="19762" y="7589"/>
                  </a:lnTo>
                  <a:lnTo>
                    <a:pt x="19776" y="7589"/>
                  </a:lnTo>
                  <a:cubicBezTo>
                    <a:pt x="19818" y="7589"/>
                    <a:pt x="19860" y="7576"/>
                    <a:pt x="19888" y="7554"/>
                  </a:cubicBezTo>
                  <a:lnTo>
                    <a:pt x="25244" y="3361"/>
                  </a:lnTo>
                  <a:cubicBezTo>
                    <a:pt x="25273" y="3333"/>
                    <a:pt x="25293" y="3304"/>
                    <a:pt x="25308" y="3269"/>
                  </a:cubicBezTo>
                  <a:cubicBezTo>
                    <a:pt x="25839" y="1477"/>
                    <a:pt x="25322" y="168"/>
                    <a:pt x="25300" y="111"/>
                  </a:cubicBezTo>
                  <a:cubicBezTo>
                    <a:pt x="25280" y="62"/>
                    <a:pt x="25238" y="20"/>
                    <a:pt x="25182" y="7"/>
                  </a:cubicBezTo>
                  <a:cubicBezTo>
                    <a:pt x="25167" y="3"/>
                    <a:pt x="25152" y="1"/>
                    <a:pt x="25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6253527" y="3300802"/>
              <a:ext cx="1773263" cy="455805"/>
            </a:xfrm>
            <a:custGeom>
              <a:avLst/>
              <a:gdLst/>
              <a:ahLst/>
              <a:cxnLst/>
              <a:rect l="l" t="t" r="r" b="b"/>
              <a:pathLst>
                <a:path w="20055" h="5155" extrusionOk="0">
                  <a:moveTo>
                    <a:pt x="1" y="0"/>
                  </a:moveTo>
                  <a:cubicBezTo>
                    <a:pt x="1" y="0"/>
                    <a:pt x="638" y="1939"/>
                    <a:pt x="1" y="3039"/>
                  </a:cubicBezTo>
                  <a:lnTo>
                    <a:pt x="19572" y="5154"/>
                  </a:lnTo>
                  <a:cubicBezTo>
                    <a:pt x="20055" y="3837"/>
                    <a:pt x="19725" y="2114"/>
                    <a:pt x="19586" y="16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7984089" y="3142973"/>
              <a:ext cx="521324" cy="613635"/>
            </a:xfrm>
            <a:custGeom>
              <a:avLst/>
              <a:gdLst/>
              <a:ahLst/>
              <a:cxnLst/>
              <a:rect l="l" t="t" r="r" b="b"/>
              <a:pathLst>
                <a:path w="5896" h="6940" extrusionOk="0">
                  <a:moveTo>
                    <a:pt x="5370" y="0"/>
                  </a:moveTo>
                  <a:lnTo>
                    <a:pt x="14" y="3466"/>
                  </a:lnTo>
                  <a:cubicBezTo>
                    <a:pt x="153" y="3899"/>
                    <a:pt x="483" y="5622"/>
                    <a:pt x="0" y="6939"/>
                  </a:cubicBezTo>
                  <a:lnTo>
                    <a:pt x="14" y="6939"/>
                  </a:lnTo>
                  <a:lnTo>
                    <a:pt x="5370" y="3046"/>
                  </a:lnTo>
                  <a:cubicBezTo>
                    <a:pt x="5896" y="1294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6236727" y="3127412"/>
              <a:ext cx="2284773" cy="644670"/>
            </a:xfrm>
            <a:custGeom>
              <a:avLst/>
              <a:gdLst/>
              <a:ahLst/>
              <a:cxnLst/>
              <a:rect l="l" t="t" r="r" b="b"/>
              <a:pathLst>
                <a:path w="25840" h="7291" extrusionOk="0">
                  <a:moveTo>
                    <a:pt x="25136" y="0"/>
                  </a:moveTo>
                  <a:cubicBezTo>
                    <a:pt x="25102" y="0"/>
                    <a:pt x="25068" y="10"/>
                    <a:pt x="25041" y="29"/>
                  </a:cubicBezTo>
                  <a:lnTo>
                    <a:pt x="19734" y="3460"/>
                  </a:lnTo>
                  <a:lnTo>
                    <a:pt x="204" y="1780"/>
                  </a:lnTo>
                  <a:cubicBezTo>
                    <a:pt x="200" y="1779"/>
                    <a:pt x="196" y="1779"/>
                    <a:pt x="192" y="1779"/>
                  </a:cubicBezTo>
                  <a:cubicBezTo>
                    <a:pt x="100" y="1779"/>
                    <a:pt x="22" y="1853"/>
                    <a:pt x="16" y="1948"/>
                  </a:cubicBezTo>
                  <a:cubicBezTo>
                    <a:pt x="8" y="2038"/>
                    <a:pt x="78" y="2129"/>
                    <a:pt x="176" y="2136"/>
                  </a:cubicBezTo>
                  <a:lnTo>
                    <a:pt x="19762" y="3823"/>
                  </a:lnTo>
                  <a:cubicBezTo>
                    <a:pt x="19804" y="3823"/>
                    <a:pt x="19846" y="3816"/>
                    <a:pt x="19873" y="3796"/>
                  </a:cubicBezTo>
                  <a:lnTo>
                    <a:pt x="25034" y="449"/>
                  </a:lnTo>
                  <a:lnTo>
                    <a:pt x="25034" y="449"/>
                  </a:lnTo>
                  <a:cubicBezTo>
                    <a:pt x="25153" y="869"/>
                    <a:pt x="25342" y="1870"/>
                    <a:pt x="24985" y="3117"/>
                  </a:cubicBezTo>
                  <a:lnTo>
                    <a:pt x="19734" y="6932"/>
                  </a:lnTo>
                  <a:lnTo>
                    <a:pt x="211" y="4825"/>
                  </a:lnTo>
                  <a:cubicBezTo>
                    <a:pt x="203" y="4824"/>
                    <a:pt x="195" y="4823"/>
                    <a:pt x="187" y="4823"/>
                  </a:cubicBezTo>
                  <a:cubicBezTo>
                    <a:pt x="99" y="4823"/>
                    <a:pt x="22" y="4890"/>
                    <a:pt x="16" y="4979"/>
                  </a:cubicBezTo>
                  <a:cubicBezTo>
                    <a:pt x="1" y="5077"/>
                    <a:pt x="71" y="5161"/>
                    <a:pt x="169" y="5176"/>
                  </a:cubicBezTo>
                  <a:lnTo>
                    <a:pt x="19762" y="7290"/>
                  </a:lnTo>
                  <a:lnTo>
                    <a:pt x="19776" y="7290"/>
                  </a:lnTo>
                  <a:cubicBezTo>
                    <a:pt x="19818" y="7290"/>
                    <a:pt x="19853" y="7277"/>
                    <a:pt x="19880" y="7255"/>
                  </a:cubicBezTo>
                  <a:lnTo>
                    <a:pt x="25238" y="3369"/>
                  </a:lnTo>
                  <a:cubicBezTo>
                    <a:pt x="25273" y="3341"/>
                    <a:pt x="25293" y="3312"/>
                    <a:pt x="25308" y="3270"/>
                  </a:cubicBezTo>
                  <a:cubicBezTo>
                    <a:pt x="25839" y="1479"/>
                    <a:pt x="25322" y="161"/>
                    <a:pt x="25300" y="106"/>
                  </a:cubicBezTo>
                  <a:cubicBezTo>
                    <a:pt x="25280" y="57"/>
                    <a:pt x="25238" y="22"/>
                    <a:pt x="25189" y="8"/>
                  </a:cubicBezTo>
                  <a:cubicBezTo>
                    <a:pt x="25172" y="3"/>
                    <a:pt x="25154" y="0"/>
                    <a:pt x="25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48"/>
            <p:cNvSpPr/>
            <p:nvPr/>
          </p:nvSpPr>
          <p:spPr>
            <a:xfrm>
              <a:off x="6253527" y="3599926"/>
              <a:ext cx="1773263" cy="664211"/>
            </a:xfrm>
            <a:custGeom>
              <a:avLst/>
              <a:gdLst/>
              <a:ahLst/>
              <a:cxnLst/>
              <a:rect l="l" t="t" r="r" b="b"/>
              <a:pathLst>
                <a:path w="20055" h="75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73" y="3361"/>
                    <a:pt x="1" y="5195"/>
                  </a:cubicBezTo>
                  <a:lnTo>
                    <a:pt x="19572" y="7512"/>
                  </a:lnTo>
                  <a:cubicBezTo>
                    <a:pt x="20055" y="6196"/>
                    <a:pt x="19725" y="2583"/>
                    <a:pt x="19586" y="2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7984089" y="3449347"/>
              <a:ext cx="521324" cy="814790"/>
            </a:xfrm>
            <a:custGeom>
              <a:avLst/>
              <a:gdLst/>
              <a:ahLst/>
              <a:cxnLst/>
              <a:rect l="l" t="t" r="r" b="b"/>
              <a:pathLst>
                <a:path w="5896" h="9215" extrusionOk="0">
                  <a:moveTo>
                    <a:pt x="5370" y="1"/>
                  </a:moveTo>
                  <a:lnTo>
                    <a:pt x="14" y="3846"/>
                  </a:lnTo>
                  <a:cubicBezTo>
                    <a:pt x="14" y="3846"/>
                    <a:pt x="441" y="6639"/>
                    <a:pt x="0" y="9215"/>
                  </a:cubicBezTo>
                  <a:lnTo>
                    <a:pt x="14" y="9215"/>
                  </a:lnTo>
                  <a:lnTo>
                    <a:pt x="5370" y="5022"/>
                  </a:lnTo>
                  <a:cubicBezTo>
                    <a:pt x="5896" y="327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6236727" y="3434139"/>
              <a:ext cx="2292731" cy="846268"/>
            </a:xfrm>
            <a:custGeom>
              <a:avLst/>
              <a:gdLst/>
              <a:ahLst/>
              <a:cxnLst/>
              <a:rect l="l" t="t" r="r" b="b"/>
              <a:pathLst>
                <a:path w="25930" h="9571" extrusionOk="0">
                  <a:moveTo>
                    <a:pt x="25132" y="0"/>
                  </a:moveTo>
                  <a:cubicBezTo>
                    <a:pt x="25096" y="0"/>
                    <a:pt x="25061" y="11"/>
                    <a:pt x="25034" y="33"/>
                  </a:cubicBezTo>
                  <a:lnTo>
                    <a:pt x="19782" y="3808"/>
                  </a:lnTo>
                  <a:lnTo>
                    <a:pt x="211" y="1699"/>
                  </a:lnTo>
                  <a:cubicBezTo>
                    <a:pt x="207" y="1698"/>
                    <a:pt x="202" y="1698"/>
                    <a:pt x="198" y="1698"/>
                  </a:cubicBezTo>
                  <a:cubicBezTo>
                    <a:pt x="106" y="1698"/>
                    <a:pt x="22" y="1767"/>
                    <a:pt x="16" y="1860"/>
                  </a:cubicBezTo>
                  <a:cubicBezTo>
                    <a:pt x="1" y="1959"/>
                    <a:pt x="71" y="2043"/>
                    <a:pt x="169" y="2057"/>
                  </a:cubicBezTo>
                  <a:lnTo>
                    <a:pt x="19811" y="4171"/>
                  </a:lnTo>
                  <a:cubicBezTo>
                    <a:pt x="19853" y="4171"/>
                    <a:pt x="19902" y="4164"/>
                    <a:pt x="19937" y="4135"/>
                  </a:cubicBezTo>
                  <a:lnTo>
                    <a:pt x="25021" y="480"/>
                  </a:lnTo>
                  <a:lnTo>
                    <a:pt x="25021" y="480"/>
                  </a:lnTo>
                  <a:cubicBezTo>
                    <a:pt x="25153" y="1168"/>
                    <a:pt x="25441" y="3127"/>
                    <a:pt x="24979" y="5095"/>
                  </a:cubicBezTo>
                  <a:lnTo>
                    <a:pt x="19727" y="9205"/>
                  </a:lnTo>
                  <a:lnTo>
                    <a:pt x="211" y="6895"/>
                  </a:lnTo>
                  <a:cubicBezTo>
                    <a:pt x="203" y="6894"/>
                    <a:pt x="195" y="6893"/>
                    <a:pt x="187" y="6893"/>
                  </a:cubicBezTo>
                  <a:cubicBezTo>
                    <a:pt x="100" y="6893"/>
                    <a:pt x="28" y="6959"/>
                    <a:pt x="16" y="7049"/>
                  </a:cubicBezTo>
                  <a:cubicBezTo>
                    <a:pt x="1" y="7147"/>
                    <a:pt x="71" y="7231"/>
                    <a:pt x="169" y="7244"/>
                  </a:cubicBezTo>
                  <a:lnTo>
                    <a:pt x="19762" y="9570"/>
                  </a:lnTo>
                  <a:lnTo>
                    <a:pt x="19776" y="9570"/>
                  </a:lnTo>
                  <a:cubicBezTo>
                    <a:pt x="19818" y="9570"/>
                    <a:pt x="19860" y="9555"/>
                    <a:pt x="19888" y="9528"/>
                  </a:cubicBezTo>
                  <a:lnTo>
                    <a:pt x="25244" y="5334"/>
                  </a:lnTo>
                  <a:cubicBezTo>
                    <a:pt x="25273" y="5312"/>
                    <a:pt x="25300" y="5278"/>
                    <a:pt x="25308" y="5236"/>
                  </a:cubicBezTo>
                  <a:cubicBezTo>
                    <a:pt x="25930" y="2700"/>
                    <a:pt x="25335" y="237"/>
                    <a:pt x="25308" y="131"/>
                  </a:cubicBezTo>
                  <a:cubicBezTo>
                    <a:pt x="25293" y="75"/>
                    <a:pt x="25251" y="26"/>
                    <a:pt x="25196" y="11"/>
                  </a:cubicBezTo>
                  <a:cubicBezTo>
                    <a:pt x="25175" y="4"/>
                    <a:pt x="25153" y="0"/>
                    <a:pt x="25132" y="0"/>
                  </a:cubicBezTo>
                  <a:close/>
                </a:path>
              </a:pathLst>
            </a:custGeom>
            <a:solidFill>
              <a:srgbClr val="FF94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6253527" y="3006100"/>
              <a:ext cx="1773263" cy="413629"/>
            </a:xfrm>
            <a:custGeom>
              <a:avLst/>
              <a:gdLst/>
              <a:ahLst/>
              <a:cxnLst/>
              <a:rect l="l" t="t" r="r" b="b"/>
              <a:pathLst>
                <a:path w="20055" h="4678" extrusionOk="0">
                  <a:moveTo>
                    <a:pt x="1" y="1"/>
                  </a:moveTo>
                  <a:cubicBezTo>
                    <a:pt x="1" y="1"/>
                    <a:pt x="638" y="1940"/>
                    <a:pt x="1" y="3039"/>
                  </a:cubicBezTo>
                  <a:lnTo>
                    <a:pt x="19572" y="4678"/>
                  </a:lnTo>
                  <a:cubicBezTo>
                    <a:pt x="20055" y="3362"/>
                    <a:pt x="19725" y="2073"/>
                    <a:pt x="19586" y="16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7984089" y="2840136"/>
              <a:ext cx="521324" cy="579593"/>
            </a:xfrm>
            <a:custGeom>
              <a:avLst/>
              <a:gdLst/>
              <a:ahLst/>
              <a:cxnLst/>
              <a:rect l="l" t="t" r="r" b="b"/>
              <a:pathLst>
                <a:path w="5896" h="6555" extrusionOk="0">
                  <a:moveTo>
                    <a:pt x="5370" y="0"/>
                  </a:moveTo>
                  <a:lnTo>
                    <a:pt x="14" y="3516"/>
                  </a:lnTo>
                  <a:cubicBezTo>
                    <a:pt x="153" y="3950"/>
                    <a:pt x="483" y="5239"/>
                    <a:pt x="0" y="6555"/>
                  </a:cubicBezTo>
                  <a:lnTo>
                    <a:pt x="14" y="6555"/>
                  </a:lnTo>
                  <a:lnTo>
                    <a:pt x="5370" y="3039"/>
                  </a:lnTo>
                  <a:cubicBezTo>
                    <a:pt x="5896" y="1289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6237346" y="2824663"/>
              <a:ext cx="2284154" cy="610540"/>
            </a:xfrm>
            <a:custGeom>
              <a:avLst/>
              <a:gdLst/>
              <a:ahLst/>
              <a:cxnLst/>
              <a:rect l="l" t="t" r="r" b="b"/>
              <a:pathLst>
                <a:path w="25833" h="6905" extrusionOk="0">
                  <a:moveTo>
                    <a:pt x="25132" y="1"/>
                  </a:moveTo>
                  <a:cubicBezTo>
                    <a:pt x="25096" y="1"/>
                    <a:pt x="25060" y="10"/>
                    <a:pt x="25027" y="29"/>
                  </a:cubicBezTo>
                  <a:lnTo>
                    <a:pt x="19727" y="3508"/>
                  </a:lnTo>
                  <a:lnTo>
                    <a:pt x="197" y="1878"/>
                  </a:lnTo>
                  <a:cubicBezTo>
                    <a:pt x="189" y="1877"/>
                    <a:pt x="181" y="1876"/>
                    <a:pt x="173" y="1876"/>
                  </a:cubicBezTo>
                  <a:cubicBezTo>
                    <a:pt x="86" y="1876"/>
                    <a:pt x="15" y="1948"/>
                    <a:pt x="9" y="2038"/>
                  </a:cubicBezTo>
                  <a:cubicBezTo>
                    <a:pt x="1" y="2137"/>
                    <a:pt x="71" y="2221"/>
                    <a:pt x="169" y="2227"/>
                  </a:cubicBezTo>
                  <a:lnTo>
                    <a:pt x="19755" y="3866"/>
                  </a:lnTo>
                  <a:cubicBezTo>
                    <a:pt x="19763" y="3867"/>
                    <a:pt x="19770" y="3868"/>
                    <a:pt x="19777" y="3868"/>
                  </a:cubicBezTo>
                  <a:cubicBezTo>
                    <a:pt x="19812" y="3868"/>
                    <a:pt x="19844" y="3855"/>
                    <a:pt x="19866" y="3837"/>
                  </a:cubicBezTo>
                  <a:lnTo>
                    <a:pt x="25027" y="456"/>
                  </a:lnTo>
                  <a:lnTo>
                    <a:pt x="25027" y="456"/>
                  </a:lnTo>
                  <a:cubicBezTo>
                    <a:pt x="25146" y="870"/>
                    <a:pt x="25328" y="1863"/>
                    <a:pt x="24978" y="3103"/>
                  </a:cubicBezTo>
                  <a:lnTo>
                    <a:pt x="19727" y="6548"/>
                  </a:lnTo>
                  <a:lnTo>
                    <a:pt x="197" y="4916"/>
                  </a:lnTo>
                  <a:cubicBezTo>
                    <a:pt x="190" y="4915"/>
                    <a:pt x="182" y="4915"/>
                    <a:pt x="175" y="4915"/>
                  </a:cubicBezTo>
                  <a:cubicBezTo>
                    <a:pt x="87" y="4915"/>
                    <a:pt x="15" y="4986"/>
                    <a:pt x="9" y="5078"/>
                  </a:cubicBezTo>
                  <a:cubicBezTo>
                    <a:pt x="1" y="5175"/>
                    <a:pt x="71" y="5259"/>
                    <a:pt x="169" y="5266"/>
                  </a:cubicBezTo>
                  <a:lnTo>
                    <a:pt x="19755" y="6904"/>
                  </a:lnTo>
                  <a:lnTo>
                    <a:pt x="19769" y="6904"/>
                  </a:lnTo>
                  <a:cubicBezTo>
                    <a:pt x="19804" y="6904"/>
                    <a:pt x="19839" y="6898"/>
                    <a:pt x="19866" y="6877"/>
                  </a:cubicBezTo>
                  <a:lnTo>
                    <a:pt x="25224" y="3362"/>
                  </a:lnTo>
                  <a:cubicBezTo>
                    <a:pt x="25259" y="3340"/>
                    <a:pt x="25286" y="3306"/>
                    <a:pt x="25301" y="3271"/>
                  </a:cubicBezTo>
                  <a:cubicBezTo>
                    <a:pt x="25832" y="1471"/>
                    <a:pt x="25315" y="169"/>
                    <a:pt x="25293" y="113"/>
                  </a:cubicBezTo>
                  <a:cubicBezTo>
                    <a:pt x="25273" y="63"/>
                    <a:pt x="25231" y="21"/>
                    <a:pt x="25182" y="7"/>
                  </a:cubicBezTo>
                  <a:cubicBezTo>
                    <a:pt x="25166" y="3"/>
                    <a:pt x="25149" y="1"/>
                    <a:pt x="25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6253527" y="2699549"/>
              <a:ext cx="2202454" cy="451561"/>
            </a:xfrm>
            <a:custGeom>
              <a:avLst/>
              <a:gdLst/>
              <a:ahLst/>
              <a:cxnLst/>
              <a:rect l="l" t="t" r="r" b="b"/>
              <a:pathLst>
                <a:path w="24909" h="5107" extrusionOk="0">
                  <a:moveTo>
                    <a:pt x="5931" y="1"/>
                  </a:moveTo>
                  <a:lnTo>
                    <a:pt x="1" y="3468"/>
                  </a:lnTo>
                  <a:lnTo>
                    <a:pt x="19586" y="5106"/>
                  </a:lnTo>
                  <a:lnTo>
                    <a:pt x="24908" y="1590"/>
                  </a:lnTo>
                  <a:lnTo>
                    <a:pt x="5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6236727" y="2684075"/>
              <a:ext cx="2236407" cy="482420"/>
            </a:xfrm>
            <a:custGeom>
              <a:avLst/>
              <a:gdLst/>
              <a:ahLst/>
              <a:cxnLst/>
              <a:rect l="l" t="t" r="r" b="b"/>
              <a:pathLst>
                <a:path w="25293" h="5456" extrusionOk="0">
                  <a:moveTo>
                    <a:pt x="6163" y="359"/>
                  </a:moveTo>
                  <a:lnTo>
                    <a:pt x="24579" y="1898"/>
                  </a:lnTo>
                  <a:lnTo>
                    <a:pt x="19734" y="5098"/>
                  </a:lnTo>
                  <a:lnTo>
                    <a:pt x="764" y="3510"/>
                  </a:lnTo>
                  <a:lnTo>
                    <a:pt x="6163" y="359"/>
                  </a:lnTo>
                  <a:close/>
                  <a:moveTo>
                    <a:pt x="6142" y="1"/>
                  </a:moveTo>
                  <a:cubicBezTo>
                    <a:pt x="6100" y="1"/>
                    <a:pt x="6066" y="8"/>
                    <a:pt x="6037" y="23"/>
                  </a:cubicBezTo>
                  <a:lnTo>
                    <a:pt x="100" y="3488"/>
                  </a:lnTo>
                  <a:cubicBezTo>
                    <a:pt x="36" y="3523"/>
                    <a:pt x="1" y="3607"/>
                    <a:pt x="16" y="3678"/>
                  </a:cubicBezTo>
                  <a:cubicBezTo>
                    <a:pt x="36" y="3754"/>
                    <a:pt x="100" y="3811"/>
                    <a:pt x="176" y="3817"/>
                  </a:cubicBezTo>
                  <a:lnTo>
                    <a:pt x="19762" y="5456"/>
                  </a:lnTo>
                  <a:lnTo>
                    <a:pt x="19776" y="5456"/>
                  </a:lnTo>
                  <a:cubicBezTo>
                    <a:pt x="19811" y="5456"/>
                    <a:pt x="19846" y="5449"/>
                    <a:pt x="19873" y="5427"/>
                  </a:cubicBezTo>
                  <a:lnTo>
                    <a:pt x="25196" y="1913"/>
                  </a:lnTo>
                  <a:cubicBezTo>
                    <a:pt x="25258" y="1871"/>
                    <a:pt x="25293" y="1794"/>
                    <a:pt x="25273" y="1723"/>
                  </a:cubicBezTo>
                  <a:cubicBezTo>
                    <a:pt x="25251" y="1653"/>
                    <a:pt x="25189" y="1597"/>
                    <a:pt x="25118" y="1591"/>
                  </a:cubicBezTo>
                  <a:lnTo>
                    <a:pt x="61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6768575" y="4396057"/>
              <a:ext cx="335200" cy="215391"/>
            </a:xfrm>
            <a:custGeom>
              <a:avLst/>
              <a:gdLst/>
              <a:ahLst/>
              <a:cxnLst/>
              <a:rect l="l" t="t" r="r" b="b"/>
              <a:pathLst>
                <a:path w="3791" h="2436" extrusionOk="0">
                  <a:moveTo>
                    <a:pt x="559" y="0"/>
                  </a:moveTo>
                  <a:cubicBezTo>
                    <a:pt x="551" y="0"/>
                    <a:pt x="547" y="0"/>
                    <a:pt x="547" y="0"/>
                  </a:cubicBezTo>
                  <a:lnTo>
                    <a:pt x="43" y="869"/>
                  </a:lnTo>
                  <a:cubicBezTo>
                    <a:pt x="43" y="869"/>
                    <a:pt x="1" y="1617"/>
                    <a:pt x="1590" y="2143"/>
                  </a:cubicBezTo>
                  <a:cubicBezTo>
                    <a:pt x="2266" y="2370"/>
                    <a:pt x="2765" y="2435"/>
                    <a:pt x="3116" y="2435"/>
                  </a:cubicBezTo>
                  <a:cubicBezTo>
                    <a:pt x="3587" y="2435"/>
                    <a:pt x="3790" y="2318"/>
                    <a:pt x="3790" y="2318"/>
                  </a:cubicBezTo>
                  <a:cubicBezTo>
                    <a:pt x="3198" y="45"/>
                    <a:pt x="751" y="0"/>
                    <a:pt x="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6850276" y="4469710"/>
              <a:ext cx="153762" cy="88066"/>
            </a:xfrm>
            <a:custGeom>
              <a:avLst/>
              <a:gdLst/>
              <a:ahLst/>
              <a:cxnLst/>
              <a:rect l="l" t="t" r="r" b="b"/>
              <a:pathLst>
                <a:path w="1739" h="996" extrusionOk="0">
                  <a:moveTo>
                    <a:pt x="303" y="1"/>
                  </a:moveTo>
                  <a:lnTo>
                    <a:pt x="1" y="596"/>
                  </a:lnTo>
                  <a:cubicBezTo>
                    <a:pt x="705" y="962"/>
                    <a:pt x="1418" y="996"/>
                    <a:pt x="1656" y="996"/>
                  </a:cubicBezTo>
                  <a:cubicBezTo>
                    <a:pt x="1709" y="996"/>
                    <a:pt x="1739" y="994"/>
                    <a:pt x="1739" y="994"/>
                  </a:cubicBezTo>
                  <a:cubicBezTo>
                    <a:pt x="1387" y="315"/>
                    <a:pt x="303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6758142" y="4395791"/>
              <a:ext cx="58799" cy="52345"/>
            </a:xfrm>
            <a:custGeom>
              <a:avLst/>
              <a:gdLst/>
              <a:ahLst/>
              <a:cxnLst/>
              <a:rect l="l" t="t" r="r" b="b"/>
              <a:pathLst>
                <a:path w="665" h="592" extrusionOk="0">
                  <a:moveTo>
                    <a:pt x="548" y="0"/>
                  </a:moveTo>
                  <a:cubicBezTo>
                    <a:pt x="190" y="0"/>
                    <a:pt x="1" y="87"/>
                    <a:pt x="1" y="87"/>
                  </a:cubicBezTo>
                  <a:cubicBezTo>
                    <a:pt x="63" y="417"/>
                    <a:pt x="329" y="591"/>
                    <a:pt x="329" y="591"/>
                  </a:cubicBezTo>
                  <a:lnTo>
                    <a:pt x="665" y="3"/>
                  </a:lnTo>
                  <a:cubicBezTo>
                    <a:pt x="624" y="1"/>
                    <a:pt x="585" y="0"/>
                    <a:pt x="548" y="0"/>
                  </a:cubicBezTo>
                  <a:close/>
                </a:path>
              </a:pathLst>
            </a:custGeom>
            <a:solidFill>
              <a:srgbClr val="F976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6758142" y="2588847"/>
              <a:ext cx="1364055" cy="2012174"/>
            </a:xfrm>
            <a:custGeom>
              <a:avLst/>
              <a:gdLst/>
              <a:ahLst/>
              <a:cxnLst/>
              <a:rect l="l" t="t" r="r" b="b"/>
              <a:pathLst>
                <a:path w="15427" h="22757" extrusionOk="0">
                  <a:moveTo>
                    <a:pt x="12781" y="0"/>
                  </a:moveTo>
                  <a:cubicBezTo>
                    <a:pt x="12538" y="0"/>
                    <a:pt x="12275" y="26"/>
                    <a:pt x="11988" y="83"/>
                  </a:cubicBezTo>
                  <a:cubicBezTo>
                    <a:pt x="11988" y="83"/>
                    <a:pt x="6841" y="10805"/>
                    <a:pt x="1" y="20523"/>
                  </a:cubicBezTo>
                  <a:cubicBezTo>
                    <a:pt x="1" y="20523"/>
                    <a:pt x="213" y="20438"/>
                    <a:pt x="608" y="20438"/>
                  </a:cubicBezTo>
                  <a:cubicBezTo>
                    <a:pt x="999" y="20438"/>
                    <a:pt x="1569" y="20522"/>
                    <a:pt x="2290" y="20853"/>
                  </a:cubicBezTo>
                  <a:cubicBezTo>
                    <a:pt x="3747" y="21518"/>
                    <a:pt x="3908" y="22757"/>
                    <a:pt x="3908" y="22757"/>
                  </a:cubicBezTo>
                  <a:cubicBezTo>
                    <a:pt x="8802" y="11924"/>
                    <a:pt x="15427" y="2044"/>
                    <a:pt x="15427" y="2044"/>
                  </a:cubicBezTo>
                  <a:cubicBezTo>
                    <a:pt x="15427" y="2044"/>
                    <a:pt x="14945" y="0"/>
                    <a:pt x="12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6772289" y="4395791"/>
              <a:ext cx="269504" cy="161809"/>
            </a:xfrm>
            <a:custGeom>
              <a:avLst/>
              <a:gdLst/>
              <a:ahLst/>
              <a:cxnLst/>
              <a:rect l="l" t="t" r="r" b="b"/>
              <a:pathLst>
                <a:path w="3048" h="1830" extrusionOk="0">
                  <a:moveTo>
                    <a:pt x="593" y="1"/>
                  </a:moveTo>
                  <a:cubicBezTo>
                    <a:pt x="536" y="1"/>
                    <a:pt x="505" y="3"/>
                    <a:pt x="505" y="3"/>
                  </a:cubicBezTo>
                  <a:lnTo>
                    <a:pt x="1" y="872"/>
                  </a:lnTo>
                  <a:cubicBezTo>
                    <a:pt x="1" y="872"/>
                    <a:pt x="121" y="718"/>
                    <a:pt x="503" y="718"/>
                  </a:cubicBezTo>
                  <a:cubicBezTo>
                    <a:pt x="698" y="718"/>
                    <a:pt x="961" y="758"/>
                    <a:pt x="1311" y="879"/>
                  </a:cubicBezTo>
                  <a:cubicBezTo>
                    <a:pt x="2347" y="1235"/>
                    <a:pt x="2621" y="1830"/>
                    <a:pt x="2621" y="1830"/>
                  </a:cubicBezTo>
                  <a:lnTo>
                    <a:pt x="3047" y="1025"/>
                  </a:lnTo>
                  <a:cubicBezTo>
                    <a:pt x="1957" y="76"/>
                    <a:pt x="900" y="1"/>
                    <a:pt x="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7332078" y="3396207"/>
              <a:ext cx="333785" cy="227858"/>
            </a:xfrm>
            <a:custGeom>
              <a:avLst/>
              <a:gdLst/>
              <a:ahLst/>
              <a:cxnLst/>
              <a:rect l="l" t="t" r="r" b="b"/>
              <a:pathLst>
                <a:path w="3775" h="2577" extrusionOk="0">
                  <a:moveTo>
                    <a:pt x="844" y="0"/>
                  </a:moveTo>
                  <a:cubicBezTo>
                    <a:pt x="702" y="0"/>
                    <a:pt x="624" y="13"/>
                    <a:pt x="624" y="13"/>
                  </a:cubicBezTo>
                  <a:lnTo>
                    <a:pt x="0" y="1106"/>
                  </a:lnTo>
                  <a:cubicBezTo>
                    <a:pt x="9" y="1106"/>
                    <a:pt x="18" y="1106"/>
                    <a:pt x="27" y="1106"/>
                  </a:cubicBezTo>
                  <a:cubicBezTo>
                    <a:pt x="1972" y="1106"/>
                    <a:pt x="3131" y="2576"/>
                    <a:pt x="3131" y="2576"/>
                  </a:cubicBezTo>
                  <a:lnTo>
                    <a:pt x="3775" y="1455"/>
                  </a:lnTo>
                  <a:cubicBezTo>
                    <a:pt x="2502" y="150"/>
                    <a:pt x="1319" y="0"/>
                    <a:pt x="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5" name="Google Shape;1705;p48"/>
          <p:cNvSpPr/>
          <p:nvPr/>
        </p:nvSpPr>
        <p:spPr>
          <a:xfrm rot="-786786">
            <a:off x="2017130" y="547674"/>
            <a:ext cx="351111" cy="35135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6" name="Google Shape;1706;p48"/>
          <p:cNvSpPr/>
          <p:nvPr/>
        </p:nvSpPr>
        <p:spPr>
          <a:xfrm rot="135659">
            <a:off x="7190548" y="1230227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7" name="Google Shape;1707;p48"/>
          <p:cNvSpPr/>
          <p:nvPr/>
        </p:nvSpPr>
        <p:spPr>
          <a:xfrm rot="-786933">
            <a:off x="8566131" y="2807369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8" name="Google Shape;1708;p48"/>
          <p:cNvSpPr/>
          <p:nvPr/>
        </p:nvSpPr>
        <p:spPr>
          <a:xfrm rot="1455325">
            <a:off x="9791501" y="2278493"/>
            <a:ext cx="388800" cy="38906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9" name="Google Shape;1709;p48"/>
          <p:cNvSpPr/>
          <p:nvPr/>
        </p:nvSpPr>
        <p:spPr>
          <a:xfrm rot="-786933">
            <a:off x="4756131" y="5893819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0" name="Google Shape;1710;p48"/>
          <p:cNvSpPr/>
          <p:nvPr/>
        </p:nvSpPr>
        <p:spPr>
          <a:xfrm rot="135659">
            <a:off x="7713414" y="5954877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Google Shape;2466;p49">
            <a:extLst>
              <a:ext uri="{FF2B5EF4-FFF2-40B4-BE49-F238E27FC236}">
                <a16:creationId xmlns:a16="http://schemas.microsoft.com/office/drawing/2014/main" id="{44CFA112-839B-57F2-F912-B20179E8B987}"/>
              </a:ext>
            </a:extLst>
          </p:cNvPr>
          <p:cNvSpPr/>
          <p:nvPr/>
        </p:nvSpPr>
        <p:spPr>
          <a:xfrm rot="-443320">
            <a:off x="214142" y="2371253"/>
            <a:ext cx="1639405" cy="1328937"/>
          </a:xfrm>
          <a:custGeom>
            <a:avLst/>
            <a:gdLst/>
            <a:ahLst/>
            <a:cxnLst/>
            <a:rect l="l" t="t" r="r" b="b"/>
            <a:pathLst>
              <a:path w="49182" h="39868" extrusionOk="0">
                <a:moveTo>
                  <a:pt x="26131" y="0"/>
                </a:moveTo>
                <a:cubicBezTo>
                  <a:pt x="23295" y="0"/>
                  <a:pt x="20460" y="105"/>
                  <a:pt x="17631" y="353"/>
                </a:cubicBezTo>
                <a:cubicBezTo>
                  <a:pt x="14226" y="657"/>
                  <a:pt x="10791" y="1143"/>
                  <a:pt x="7509" y="2116"/>
                </a:cubicBezTo>
                <a:cubicBezTo>
                  <a:pt x="5259" y="2815"/>
                  <a:pt x="3436" y="3484"/>
                  <a:pt x="2250" y="4852"/>
                </a:cubicBezTo>
                <a:cubicBezTo>
                  <a:pt x="1430" y="5763"/>
                  <a:pt x="913" y="6979"/>
                  <a:pt x="700" y="8681"/>
                </a:cubicBezTo>
                <a:cubicBezTo>
                  <a:pt x="1" y="14213"/>
                  <a:pt x="31" y="19654"/>
                  <a:pt x="1186" y="25095"/>
                </a:cubicBezTo>
                <a:cubicBezTo>
                  <a:pt x="1825" y="28104"/>
                  <a:pt x="2889" y="31235"/>
                  <a:pt x="5381" y="33028"/>
                </a:cubicBezTo>
                <a:cubicBezTo>
                  <a:pt x="7661" y="34670"/>
                  <a:pt x="10639" y="34852"/>
                  <a:pt x="13436" y="34913"/>
                </a:cubicBezTo>
                <a:cubicBezTo>
                  <a:pt x="14739" y="34936"/>
                  <a:pt x="16042" y="34950"/>
                  <a:pt x="17346" y="34950"/>
                </a:cubicBezTo>
                <a:cubicBezTo>
                  <a:pt x="22736" y="34950"/>
                  <a:pt x="28125" y="34722"/>
                  <a:pt x="33436" y="34062"/>
                </a:cubicBezTo>
                <a:cubicBezTo>
                  <a:pt x="33862" y="35308"/>
                  <a:pt x="34257" y="36584"/>
                  <a:pt x="34652" y="37831"/>
                </a:cubicBezTo>
                <a:cubicBezTo>
                  <a:pt x="34895" y="38621"/>
                  <a:pt x="35230" y="39502"/>
                  <a:pt x="35990" y="39867"/>
                </a:cubicBezTo>
                <a:cubicBezTo>
                  <a:pt x="36810" y="39107"/>
                  <a:pt x="36962" y="37861"/>
                  <a:pt x="37053" y="36736"/>
                </a:cubicBezTo>
                <a:cubicBezTo>
                  <a:pt x="37145" y="35673"/>
                  <a:pt x="37236" y="34609"/>
                  <a:pt x="37266" y="33515"/>
                </a:cubicBezTo>
                <a:cubicBezTo>
                  <a:pt x="38816" y="33271"/>
                  <a:pt x="40336" y="32998"/>
                  <a:pt x="41856" y="32663"/>
                </a:cubicBezTo>
                <a:cubicBezTo>
                  <a:pt x="44500" y="32086"/>
                  <a:pt x="46750" y="31296"/>
                  <a:pt x="47509" y="28499"/>
                </a:cubicBezTo>
                <a:cubicBezTo>
                  <a:pt x="49181" y="22451"/>
                  <a:pt x="48452" y="15703"/>
                  <a:pt x="47206" y="9624"/>
                </a:cubicBezTo>
                <a:cubicBezTo>
                  <a:pt x="46658" y="7010"/>
                  <a:pt x="45807" y="4244"/>
                  <a:pt x="43740" y="2541"/>
                </a:cubicBezTo>
                <a:cubicBezTo>
                  <a:pt x="41704" y="900"/>
                  <a:pt x="38968" y="566"/>
                  <a:pt x="36354" y="383"/>
                </a:cubicBezTo>
                <a:cubicBezTo>
                  <a:pt x="32952" y="151"/>
                  <a:pt x="29541" y="0"/>
                  <a:pt x="26131" y="0"/>
                </a:cubicBezTo>
                <a:close/>
              </a:path>
            </a:pathLst>
          </a:custGeom>
          <a:solidFill>
            <a:srgbClr val="FFA4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" name="Google Shape;2467;p49">
            <a:extLst>
              <a:ext uri="{FF2B5EF4-FFF2-40B4-BE49-F238E27FC236}">
                <a16:creationId xmlns:a16="http://schemas.microsoft.com/office/drawing/2014/main" id="{84AE6843-AEEA-E477-A015-E32AB81376BF}"/>
              </a:ext>
            </a:extLst>
          </p:cNvPr>
          <p:cNvSpPr/>
          <p:nvPr/>
        </p:nvSpPr>
        <p:spPr>
          <a:xfrm rot="354710">
            <a:off x="10594109" y="2601714"/>
            <a:ext cx="1536028" cy="1200589"/>
          </a:xfrm>
          <a:custGeom>
            <a:avLst/>
            <a:gdLst/>
            <a:ahLst/>
            <a:cxnLst/>
            <a:rect l="l" t="t" r="r" b="b"/>
            <a:pathLst>
              <a:path w="46080" h="36017" extrusionOk="0">
                <a:moveTo>
                  <a:pt x="11743" y="0"/>
                </a:moveTo>
                <a:cubicBezTo>
                  <a:pt x="8705" y="0"/>
                  <a:pt x="5441" y="399"/>
                  <a:pt x="3739" y="3261"/>
                </a:cubicBezTo>
                <a:cubicBezTo>
                  <a:pt x="3496" y="3656"/>
                  <a:pt x="3283" y="4051"/>
                  <a:pt x="3100" y="4447"/>
                </a:cubicBezTo>
                <a:cubicBezTo>
                  <a:pt x="1763" y="7152"/>
                  <a:pt x="1033" y="10191"/>
                  <a:pt x="669" y="13140"/>
                </a:cubicBezTo>
                <a:cubicBezTo>
                  <a:pt x="243" y="16848"/>
                  <a:pt x="0" y="21043"/>
                  <a:pt x="517" y="24781"/>
                </a:cubicBezTo>
                <a:cubicBezTo>
                  <a:pt x="942" y="28003"/>
                  <a:pt x="3131" y="29037"/>
                  <a:pt x="6079" y="29857"/>
                </a:cubicBezTo>
                <a:cubicBezTo>
                  <a:pt x="7386" y="30192"/>
                  <a:pt x="8632" y="30587"/>
                  <a:pt x="9879" y="30982"/>
                </a:cubicBezTo>
                <a:cubicBezTo>
                  <a:pt x="9818" y="32258"/>
                  <a:pt x="9848" y="33565"/>
                  <a:pt x="9970" y="34842"/>
                </a:cubicBezTo>
                <a:cubicBezTo>
                  <a:pt x="10000" y="35298"/>
                  <a:pt x="10152" y="35876"/>
                  <a:pt x="10578" y="35997"/>
                </a:cubicBezTo>
                <a:cubicBezTo>
                  <a:pt x="10633" y="36011"/>
                  <a:pt x="10687" y="36017"/>
                  <a:pt x="10741" y="36017"/>
                </a:cubicBezTo>
                <a:cubicBezTo>
                  <a:pt x="10927" y="36017"/>
                  <a:pt x="11105" y="35946"/>
                  <a:pt x="11246" y="35876"/>
                </a:cubicBezTo>
                <a:cubicBezTo>
                  <a:pt x="11946" y="35480"/>
                  <a:pt x="12310" y="34721"/>
                  <a:pt x="12645" y="33991"/>
                </a:cubicBezTo>
                <a:cubicBezTo>
                  <a:pt x="12918" y="33353"/>
                  <a:pt x="13192" y="32684"/>
                  <a:pt x="13465" y="32046"/>
                </a:cubicBezTo>
                <a:cubicBezTo>
                  <a:pt x="14499" y="32319"/>
                  <a:pt x="15563" y="32562"/>
                  <a:pt x="16626" y="32714"/>
                </a:cubicBezTo>
                <a:cubicBezTo>
                  <a:pt x="21551" y="33505"/>
                  <a:pt x="26444" y="34143"/>
                  <a:pt x="31460" y="34356"/>
                </a:cubicBezTo>
                <a:cubicBezTo>
                  <a:pt x="32715" y="34409"/>
                  <a:pt x="33964" y="34551"/>
                  <a:pt x="35177" y="34551"/>
                </a:cubicBezTo>
                <a:cubicBezTo>
                  <a:pt x="36725" y="34551"/>
                  <a:pt x="38212" y="34320"/>
                  <a:pt x="39575" y="33383"/>
                </a:cubicBezTo>
                <a:cubicBezTo>
                  <a:pt x="43922" y="30374"/>
                  <a:pt x="44195" y="25298"/>
                  <a:pt x="44773" y="20465"/>
                </a:cubicBezTo>
                <a:cubicBezTo>
                  <a:pt x="45502" y="14507"/>
                  <a:pt x="46080" y="7729"/>
                  <a:pt x="39818" y="4659"/>
                </a:cubicBezTo>
                <a:cubicBezTo>
                  <a:pt x="35958" y="2775"/>
                  <a:pt x="31247" y="2045"/>
                  <a:pt x="27022" y="1316"/>
                </a:cubicBezTo>
                <a:cubicBezTo>
                  <a:pt x="22675" y="556"/>
                  <a:pt x="18237" y="130"/>
                  <a:pt x="13800" y="39"/>
                </a:cubicBezTo>
                <a:cubicBezTo>
                  <a:pt x="13141" y="22"/>
                  <a:pt x="12448" y="0"/>
                  <a:pt x="11743" y="0"/>
                </a:cubicBezTo>
                <a:close/>
              </a:path>
            </a:pathLst>
          </a:custGeom>
          <a:solidFill>
            <a:srgbClr val="53C8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grpSp>
        <p:nvGrpSpPr>
          <p:cNvPr id="4" name="Google Shape;2468;p49">
            <a:extLst>
              <a:ext uri="{FF2B5EF4-FFF2-40B4-BE49-F238E27FC236}">
                <a16:creationId xmlns:a16="http://schemas.microsoft.com/office/drawing/2014/main" id="{4E0202F5-EC6B-7AF7-DE27-5F05D2EF7999}"/>
              </a:ext>
            </a:extLst>
          </p:cNvPr>
          <p:cNvGrpSpPr/>
          <p:nvPr/>
        </p:nvGrpSpPr>
        <p:grpSpPr>
          <a:xfrm>
            <a:off x="7794161" y="3596540"/>
            <a:ext cx="3164441" cy="3369256"/>
            <a:chOff x="1281450" y="2108000"/>
            <a:chExt cx="2298700" cy="2392600"/>
          </a:xfrm>
        </p:grpSpPr>
        <p:sp>
          <p:nvSpPr>
            <p:cNvPr id="29" name="Google Shape;2469;p49">
              <a:extLst>
                <a:ext uri="{FF2B5EF4-FFF2-40B4-BE49-F238E27FC236}">
                  <a16:creationId xmlns:a16="http://schemas.microsoft.com/office/drawing/2014/main" id="{CD28E7B3-1D1F-8943-804C-ACB47C7AD4B8}"/>
                </a:ext>
              </a:extLst>
            </p:cNvPr>
            <p:cNvSpPr/>
            <p:nvPr/>
          </p:nvSpPr>
          <p:spPr>
            <a:xfrm>
              <a:off x="1281450" y="4163725"/>
              <a:ext cx="478000" cy="336875"/>
            </a:xfrm>
            <a:custGeom>
              <a:avLst/>
              <a:gdLst/>
              <a:ahLst/>
              <a:cxnLst/>
              <a:rect l="l" t="t" r="r" b="b"/>
              <a:pathLst>
                <a:path w="19120" h="13475" extrusionOk="0">
                  <a:moveTo>
                    <a:pt x="12797" y="1"/>
                  </a:moveTo>
                  <a:cubicBezTo>
                    <a:pt x="10670" y="1811"/>
                    <a:pt x="7863" y="2807"/>
                    <a:pt x="5071" y="2807"/>
                  </a:cubicBezTo>
                  <a:cubicBezTo>
                    <a:pt x="4911" y="2807"/>
                    <a:pt x="4750" y="2803"/>
                    <a:pt x="4590" y="2797"/>
                  </a:cubicBezTo>
                  <a:cubicBezTo>
                    <a:pt x="4158" y="2781"/>
                    <a:pt x="3717" y="2740"/>
                    <a:pt x="3282" y="2740"/>
                  </a:cubicBezTo>
                  <a:cubicBezTo>
                    <a:pt x="2890" y="2740"/>
                    <a:pt x="2502" y="2773"/>
                    <a:pt x="2128" y="2888"/>
                  </a:cubicBezTo>
                  <a:cubicBezTo>
                    <a:pt x="2037" y="2918"/>
                    <a:pt x="1946" y="2979"/>
                    <a:pt x="1885" y="3040"/>
                  </a:cubicBezTo>
                  <a:cubicBezTo>
                    <a:pt x="1763" y="3283"/>
                    <a:pt x="2037" y="3496"/>
                    <a:pt x="2280" y="3587"/>
                  </a:cubicBezTo>
                  <a:cubicBezTo>
                    <a:pt x="3319" y="4015"/>
                    <a:pt x="4440" y="4224"/>
                    <a:pt x="5570" y="4224"/>
                  </a:cubicBezTo>
                  <a:cubicBezTo>
                    <a:pt x="6125" y="4224"/>
                    <a:pt x="6683" y="4174"/>
                    <a:pt x="7234" y="4074"/>
                  </a:cubicBezTo>
                  <a:lnTo>
                    <a:pt x="7234" y="4074"/>
                  </a:lnTo>
                  <a:cubicBezTo>
                    <a:pt x="6019" y="4742"/>
                    <a:pt x="4651" y="5046"/>
                    <a:pt x="3374" y="5472"/>
                  </a:cubicBezTo>
                  <a:cubicBezTo>
                    <a:pt x="2645" y="5715"/>
                    <a:pt x="1946" y="6019"/>
                    <a:pt x="1307" y="6414"/>
                  </a:cubicBezTo>
                  <a:cubicBezTo>
                    <a:pt x="973" y="6627"/>
                    <a:pt x="699" y="6900"/>
                    <a:pt x="426" y="7143"/>
                  </a:cubicBezTo>
                  <a:cubicBezTo>
                    <a:pt x="274" y="7265"/>
                    <a:pt x="0" y="7569"/>
                    <a:pt x="122" y="7751"/>
                  </a:cubicBezTo>
                  <a:cubicBezTo>
                    <a:pt x="180" y="7818"/>
                    <a:pt x="278" y="7844"/>
                    <a:pt x="393" y="7844"/>
                  </a:cubicBezTo>
                  <a:cubicBezTo>
                    <a:pt x="696" y="7844"/>
                    <a:pt x="1123" y="7666"/>
                    <a:pt x="1277" y="7599"/>
                  </a:cubicBezTo>
                  <a:lnTo>
                    <a:pt x="6718" y="5715"/>
                  </a:lnTo>
                  <a:lnTo>
                    <a:pt x="6718" y="5715"/>
                  </a:lnTo>
                  <a:cubicBezTo>
                    <a:pt x="4742" y="7022"/>
                    <a:pt x="2766" y="8298"/>
                    <a:pt x="1064" y="9940"/>
                  </a:cubicBezTo>
                  <a:cubicBezTo>
                    <a:pt x="943" y="10061"/>
                    <a:pt x="821" y="10213"/>
                    <a:pt x="760" y="10365"/>
                  </a:cubicBezTo>
                  <a:cubicBezTo>
                    <a:pt x="699" y="10548"/>
                    <a:pt x="760" y="10761"/>
                    <a:pt x="912" y="10852"/>
                  </a:cubicBezTo>
                  <a:cubicBezTo>
                    <a:pt x="948" y="10861"/>
                    <a:pt x="986" y="10864"/>
                    <a:pt x="1025" y="10864"/>
                  </a:cubicBezTo>
                  <a:cubicBezTo>
                    <a:pt x="1120" y="10864"/>
                    <a:pt x="1221" y="10843"/>
                    <a:pt x="1307" y="10821"/>
                  </a:cubicBezTo>
                  <a:cubicBezTo>
                    <a:pt x="2250" y="10548"/>
                    <a:pt x="3101" y="9970"/>
                    <a:pt x="3921" y="9423"/>
                  </a:cubicBezTo>
                  <a:cubicBezTo>
                    <a:pt x="5137" y="8602"/>
                    <a:pt x="6323" y="7782"/>
                    <a:pt x="7508" y="6961"/>
                  </a:cubicBezTo>
                  <a:lnTo>
                    <a:pt x="7508" y="6961"/>
                  </a:lnTo>
                  <a:cubicBezTo>
                    <a:pt x="6262" y="8481"/>
                    <a:pt x="4985" y="9970"/>
                    <a:pt x="3982" y="11642"/>
                  </a:cubicBezTo>
                  <a:cubicBezTo>
                    <a:pt x="3709" y="12098"/>
                    <a:pt x="3435" y="12645"/>
                    <a:pt x="3587" y="13162"/>
                  </a:cubicBezTo>
                  <a:cubicBezTo>
                    <a:pt x="3617" y="13253"/>
                    <a:pt x="3678" y="13375"/>
                    <a:pt x="3769" y="13435"/>
                  </a:cubicBezTo>
                  <a:cubicBezTo>
                    <a:pt x="3817" y="13463"/>
                    <a:pt x="3867" y="13475"/>
                    <a:pt x="3917" y="13475"/>
                  </a:cubicBezTo>
                  <a:cubicBezTo>
                    <a:pt x="4089" y="13475"/>
                    <a:pt x="4266" y="13333"/>
                    <a:pt x="4408" y="13192"/>
                  </a:cubicBezTo>
                  <a:cubicBezTo>
                    <a:pt x="5958" y="11703"/>
                    <a:pt x="7356" y="10031"/>
                    <a:pt x="8602" y="8298"/>
                  </a:cubicBezTo>
                  <a:lnTo>
                    <a:pt x="8602" y="8298"/>
                  </a:lnTo>
                  <a:cubicBezTo>
                    <a:pt x="7934" y="9606"/>
                    <a:pt x="6961" y="11247"/>
                    <a:pt x="7204" y="12767"/>
                  </a:cubicBezTo>
                  <a:cubicBezTo>
                    <a:pt x="7232" y="12986"/>
                    <a:pt x="7383" y="13231"/>
                    <a:pt x="7569" y="13231"/>
                  </a:cubicBezTo>
                  <a:cubicBezTo>
                    <a:pt x="7589" y="13231"/>
                    <a:pt x="7609" y="13228"/>
                    <a:pt x="7630" y="13223"/>
                  </a:cubicBezTo>
                  <a:cubicBezTo>
                    <a:pt x="7721" y="13192"/>
                    <a:pt x="7782" y="13131"/>
                    <a:pt x="7812" y="13071"/>
                  </a:cubicBezTo>
                  <a:cubicBezTo>
                    <a:pt x="8420" y="12341"/>
                    <a:pt x="8754" y="11520"/>
                    <a:pt x="9241" y="10730"/>
                  </a:cubicBezTo>
                  <a:cubicBezTo>
                    <a:pt x="9757" y="9940"/>
                    <a:pt x="10396" y="9241"/>
                    <a:pt x="11125" y="8663"/>
                  </a:cubicBezTo>
                  <a:cubicBezTo>
                    <a:pt x="12341" y="7721"/>
                    <a:pt x="14074" y="6688"/>
                    <a:pt x="15624" y="6505"/>
                  </a:cubicBezTo>
                  <a:cubicBezTo>
                    <a:pt x="17022" y="6323"/>
                    <a:pt x="18390" y="5046"/>
                    <a:pt x="19119" y="3891"/>
                  </a:cubicBezTo>
                  <a:lnTo>
                    <a:pt x="12797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0" name="Google Shape;2470;p49">
              <a:extLst>
                <a:ext uri="{FF2B5EF4-FFF2-40B4-BE49-F238E27FC236}">
                  <a16:creationId xmlns:a16="http://schemas.microsoft.com/office/drawing/2014/main" id="{451E4352-5E3A-3F19-08A4-4E0D58712D77}"/>
                </a:ext>
              </a:extLst>
            </p:cNvPr>
            <p:cNvSpPr/>
            <p:nvPr/>
          </p:nvSpPr>
          <p:spPr>
            <a:xfrm>
              <a:off x="1710775" y="2108000"/>
              <a:ext cx="1602650" cy="1514700"/>
            </a:xfrm>
            <a:custGeom>
              <a:avLst/>
              <a:gdLst/>
              <a:ahLst/>
              <a:cxnLst/>
              <a:rect l="l" t="t" r="r" b="b"/>
              <a:pathLst>
                <a:path w="64106" h="60588" extrusionOk="0">
                  <a:moveTo>
                    <a:pt x="34367" y="1"/>
                  </a:moveTo>
                  <a:cubicBezTo>
                    <a:pt x="31849" y="1"/>
                    <a:pt x="29313" y="523"/>
                    <a:pt x="26992" y="1499"/>
                  </a:cubicBezTo>
                  <a:cubicBezTo>
                    <a:pt x="26506" y="1712"/>
                    <a:pt x="26020" y="1924"/>
                    <a:pt x="25472" y="1985"/>
                  </a:cubicBezTo>
                  <a:cubicBezTo>
                    <a:pt x="25363" y="2000"/>
                    <a:pt x="25251" y="2006"/>
                    <a:pt x="25139" y="2006"/>
                  </a:cubicBezTo>
                  <a:cubicBezTo>
                    <a:pt x="24784" y="2006"/>
                    <a:pt x="24421" y="1947"/>
                    <a:pt x="24074" y="1924"/>
                  </a:cubicBezTo>
                  <a:cubicBezTo>
                    <a:pt x="23695" y="1882"/>
                    <a:pt x="23317" y="1862"/>
                    <a:pt x="22940" y="1862"/>
                  </a:cubicBezTo>
                  <a:cubicBezTo>
                    <a:pt x="18426" y="1862"/>
                    <a:pt x="14231" y="4838"/>
                    <a:pt x="13557" y="9523"/>
                  </a:cubicBezTo>
                  <a:cubicBezTo>
                    <a:pt x="13314" y="11347"/>
                    <a:pt x="13618" y="13171"/>
                    <a:pt x="13679" y="14994"/>
                  </a:cubicBezTo>
                  <a:cubicBezTo>
                    <a:pt x="13770" y="16818"/>
                    <a:pt x="13557" y="18794"/>
                    <a:pt x="12463" y="20223"/>
                  </a:cubicBezTo>
                  <a:cubicBezTo>
                    <a:pt x="11095" y="22016"/>
                    <a:pt x="8724" y="22624"/>
                    <a:pt x="6718" y="23627"/>
                  </a:cubicBezTo>
                  <a:cubicBezTo>
                    <a:pt x="4195" y="24873"/>
                    <a:pt x="2007" y="26970"/>
                    <a:pt x="1004" y="29615"/>
                  </a:cubicBezTo>
                  <a:cubicBezTo>
                    <a:pt x="1" y="32259"/>
                    <a:pt x="335" y="35451"/>
                    <a:pt x="2129" y="37639"/>
                  </a:cubicBezTo>
                  <a:cubicBezTo>
                    <a:pt x="2980" y="38673"/>
                    <a:pt x="4135" y="39463"/>
                    <a:pt x="4773" y="40618"/>
                  </a:cubicBezTo>
                  <a:cubicBezTo>
                    <a:pt x="5715" y="42320"/>
                    <a:pt x="5351" y="44387"/>
                    <a:pt x="4803" y="46241"/>
                  </a:cubicBezTo>
                  <a:cubicBezTo>
                    <a:pt x="4226" y="48065"/>
                    <a:pt x="3436" y="49889"/>
                    <a:pt x="3527" y="51834"/>
                  </a:cubicBezTo>
                  <a:cubicBezTo>
                    <a:pt x="3648" y="54326"/>
                    <a:pt x="5290" y="56576"/>
                    <a:pt x="7417" y="57852"/>
                  </a:cubicBezTo>
                  <a:cubicBezTo>
                    <a:pt x="9545" y="59159"/>
                    <a:pt x="12098" y="59585"/>
                    <a:pt x="14591" y="59585"/>
                  </a:cubicBezTo>
                  <a:lnTo>
                    <a:pt x="51978" y="60588"/>
                  </a:lnTo>
                  <a:cubicBezTo>
                    <a:pt x="55443" y="59585"/>
                    <a:pt x="58969" y="58247"/>
                    <a:pt x="61400" y="55603"/>
                  </a:cubicBezTo>
                  <a:cubicBezTo>
                    <a:pt x="63072" y="53779"/>
                    <a:pt x="64105" y="51196"/>
                    <a:pt x="63832" y="48703"/>
                  </a:cubicBezTo>
                  <a:cubicBezTo>
                    <a:pt x="63558" y="46028"/>
                    <a:pt x="61157" y="44995"/>
                    <a:pt x="60640" y="42563"/>
                  </a:cubicBezTo>
                  <a:cubicBezTo>
                    <a:pt x="60488" y="41773"/>
                    <a:pt x="60610" y="40952"/>
                    <a:pt x="60823" y="40162"/>
                  </a:cubicBezTo>
                  <a:cubicBezTo>
                    <a:pt x="61613" y="37183"/>
                    <a:pt x="63102" y="34843"/>
                    <a:pt x="62221" y="31682"/>
                  </a:cubicBezTo>
                  <a:cubicBezTo>
                    <a:pt x="61522" y="29220"/>
                    <a:pt x="60640" y="26575"/>
                    <a:pt x="58391" y="25055"/>
                  </a:cubicBezTo>
                  <a:cubicBezTo>
                    <a:pt x="56932" y="24113"/>
                    <a:pt x="55169" y="23809"/>
                    <a:pt x="53497" y="23292"/>
                  </a:cubicBezTo>
                  <a:cubicBezTo>
                    <a:pt x="51856" y="22776"/>
                    <a:pt x="50123" y="21925"/>
                    <a:pt x="49363" y="20375"/>
                  </a:cubicBezTo>
                  <a:cubicBezTo>
                    <a:pt x="48512" y="18581"/>
                    <a:pt x="49151" y="16484"/>
                    <a:pt x="49333" y="14508"/>
                  </a:cubicBezTo>
                  <a:cubicBezTo>
                    <a:pt x="49759" y="9371"/>
                    <a:pt x="46567" y="4265"/>
                    <a:pt x="42008" y="1833"/>
                  </a:cubicBezTo>
                  <a:cubicBezTo>
                    <a:pt x="39665" y="584"/>
                    <a:pt x="37026" y="1"/>
                    <a:pt x="34367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1" name="Google Shape;2471;p49">
              <a:extLst>
                <a:ext uri="{FF2B5EF4-FFF2-40B4-BE49-F238E27FC236}">
                  <a16:creationId xmlns:a16="http://schemas.microsoft.com/office/drawing/2014/main" id="{8DF68207-3D61-741C-8DE1-78B94CBC510C}"/>
                </a:ext>
              </a:extLst>
            </p:cNvPr>
            <p:cNvSpPr/>
            <p:nvPr/>
          </p:nvSpPr>
          <p:spPr>
            <a:xfrm>
              <a:off x="1846800" y="2238850"/>
              <a:ext cx="1107200" cy="1293275"/>
            </a:xfrm>
            <a:custGeom>
              <a:avLst/>
              <a:gdLst/>
              <a:ahLst/>
              <a:cxnLst/>
              <a:rect l="l" t="t" r="r" b="b"/>
              <a:pathLst>
                <a:path w="44288" h="51731" extrusionOk="0">
                  <a:moveTo>
                    <a:pt x="18450" y="0"/>
                  </a:moveTo>
                  <a:cubicBezTo>
                    <a:pt x="14669" y="0"/>
                    <a:pt x="11118" y="3145"/>
                    <a:pt x="10700" y="6934"/>
                  </a:cubicBezTo>
                  <a:cubicBezTo>
                    <a:pt x="10366" y="9852"/>
                    <a:pt x="11673" y="12982"/>
                    <a:pt x="10396" y="15627"/>
                  </a:cubicBezTo>
                  <a:cubicBezTo>
                    <a:pt x="9363" y="17815"/>
                    <a:pt x="6931" y="18879"/>
                    <a:pt x="4803" y="19943"/>
                  </a:cubicBezTo>
                  <a:cubicBezTo>
                    <a:pt x="1186" y="21767"/>
                    <a:pt x="1" y="26539"/>
                    <a:pt x="1703" y="30126"/>
                  </a:cubicBezTo>
                  <a:cubicBezTo>
                    <a:pt x="2767" y="32466"/>
                    <a:pt x="4986" y="34442"/>
                    <a:pt x="5046" y="36995"/>
                  </a:cubicBezTo>
                  <a:cubicBezTo>
                    <a:pt x="5077" y="39275"/>
                    <a:pt x="3253" y="40642"/>
                    <a:pt x="3283" y="42892"/>
                  </a:cubicBezTo>
                  <a:cubicBezTo>
                    <a:pt x="3283" y="45080"/>
                    <a:pt x="4226" y="47269"/>
                    <a:pt x="5837" y="48758"/>
                  </a:cubicBezTo>
                  <a:cubicBezTo>
                    <a:pt x="8147" y="50886"/>
                    <a:pt x="11460" y="51463"/>
                    <a:pt x="14621" y="51676"/>
                  </a:cubicBezTo>
                  <a:cubicBezTo>
                    <a:pt x="15261" y="51709"/>
                    <a:pt x="15907" y="51731"/>
                    <a:pt x="16553" y="51731"/>
                  </a:cubicBezTo>
                  <a:cubicBezTo>
                    <a:pt x="18852" y="51731"/>
                    <a:pt x="21152" y="51457"/>
                    <a:pt x="23193" y="50460"/>
                  </a:cubicBezTo>
                  <a:cubicBezTo>
                    <a:pt x="26354" y="48940"/>
                    <a:pt x="28877" y="45779"/>
                    <a:pt x="32372" y="45506"/>
                  </a:cubicBezTo>
                  <a:cubicBezTo>
                    <a:pt x="32562" y="45490"/>
                    <a:pt x="32751" y="45484"/>
                    <a:pt x="32941" y="45484"/>
                  </a:cubicBezTo>
                  <a:cubicBezTo>
                    <a:pt x="34051" y="45484"/>
                    <a:pt x="35158" y="45710"/>
                    <a:pt x="36251" y="45710"/>
                  </a:cubicBezTo>
                  <a:cubicBezTo>
                    <a:pt x="36438" y="45710"/>
                    <a:pt x="36624" y="45704"/>
                    <a:pt x="36810" y="45688"/>
                  </a:cubicBezTo>
                  <a:cubicBezTo>
                    <a:pt x="39120" y="45536"/>
                    <a:pt x="41187" y="44107"/>
                    <a:pt x="42433" y="42193"/>
                  </a:cubicBezTo>
                  <a:cubicBezTo>
                    <a:pt x="43710" y="40278"/>
                    <a:pt x="44226" y="37968"/>
                    <a:pt x="44257" y="35688"/>
                  </a:cubicBezTo>
                  <a:cubicBezTo>
                    <a:pt x="44287" y="33955"/>
                    <a:pt x="44044" y="32223"/>
                    <a:pt x="43223" y="30733"/>
                  </a:cubicBezTo>
                  <a:cubicBezTo>
                    <a:pt x="42312" y="29062"/>
                    <a:pt x="40761" y="27846"/>
                    <a:pt x="39485" y="26448"/>
                  </a:cubicBezTo>
                  <a:cubicBezTo>
                    <a:pt x="38239" y="25080"/>
                    <a:pt x="37235" y="23499"/>
                    <a:pt x="36536" y="21767"/>
                  </a:cubicBezTo>
                  <a:cubicBezTo>
                    <a:pt x="36172" y="20885"/>
                    <a:pt x="35868" y="19882"/>
                    <a:pt x="35169" y="19214"/>
                  </a:cubicBezTo>
                  <a:cubicBezTo>
                    <a:pt x="33922" y="18089"/>
                    <a:pt x="32038" y="18241"/>
                    <a:pt x="30427" y="17785"/>
                  </a:cubicBezTo>
                  <a:cubicBezTo>
                    <a:pt x="28633" y="17299"/>
                    <a:pt x="27174" y="15992"/>
                    <a:pt x="26141" y="14441"/>
                  </a:cubicBezTo>
                  <a:cubicBezTo>
                    <a:pt x="25077" y="12922"/>
                    <a:pt x="24408" y="11189"/>
                    <a:pt x="23740" y="9457"/>
                  </a:cubicBezTo>
                  <a:lnTo>
                    <a:pt x="18664" y="4"/>
                  </a:lnTo>
                  <a:cubicBezTo>
                    <a:pt x="18592" y="1"/>
                    <a:pt x="18521" y="0"/>
                    <a:pt x="18450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2" name="Google Shape;2472;p49">
              <a:extLst>
                <a:ext uri="{FF2B5EF4-FFF2-40B4-BE49-F238E27FC236}">
                  <a16:creationId xmlns:a16="http://schemas.microsoft.com/office/drawing/2014/main" id="{B7BB0D58-E511-DE42-60AB-267FF10190C4}"/>
                </a:ext>
              </a:extLst>
            </p:cNvPr>
            <p:cNvSpPr/>
            <p:nvPr/>
          </p:nvSpPr>
          <p:spPr>
            <a:xfrm>
              <a:off x="2630250" y="2808800"/>
              <a:ext cx="289550" cy="276200"/>
            </a:xfrm>
            <a:custGeom>
              <a:avLst/>
              <a:gdLst/>
              <a:ahLst/>
              <a:cxnLst/>
              <a:rect l="l" t="t" r="r" b="b"/>
              <a:pathLst>
                <a:path w="11582" h="11048" extrusionOk="0">
                  <a:moveTo>
                    <a:pt x="8007" y="1"/>
                  </a:moveTo>
                  <a:cubicBezTo>
                    <a:pt x="7722" y="1"/>
                    <a:pt x="7465" y="365"/>
                    <a:pt x="7752" y="580"/>
                  </a:cubicBezTo>
                  <a:cubicBezTo>
                    <a:pt x="9393" y="1917"/>
                    <a:pt x="10366" y="3589"/>
                    <a:pt x="10305" y="5717"/>
                  </a:cubicBezTo>
                  <a:cubicBezTo>
                    <a:pt x="10278" y="8114"/>
                    <a:pt x="8199" y="10243"/>
                    <a:pt x="5864" y="10243"/>
                  </a:cubicBezTo>
                  <a:cubicBezTo>
                    <a:pt x="5594" y="10243"/>
                    <a:pt x="5321" y="10214"/>
                    <a:pt x="5046" y="10154"/>
                  </a:cubicBezTo>
                  <a:cubicBezTo>
                    <a:pt x="1" y="8999"/>
                    <a:pt x="1520" y="2829"/>
                    <a:pt x="5198" y="1127"/>
                  </a:cubicBezTo>
                  <a:cubicBezTo>
                    <a:pt x="5564" y="970"/>
                    <a:pt x="5346" y="476"/>
                    <a:pt x="5007" y="476"/>
                  </a:cubicBezTo>
                  <a:cubicBezTo>
                    <a:pt x="4952" y="476"/>
                    <a:pt x="4893" y="489"/>
                    <a:pt x="4834" y="519"/>
                  </a:cubicBezTo>
                  <a:cubicBezTo>
                    <a:pt x="2615" y="1522"/>
                    <a:pt x="1217" y="3528"/>
                    <a:pt x="1034" y="5990"/>
                  </a:cubicBezTo>
                  <a:cubicBezTo>
                    <a:pt x="852" y="8665"/>
                    <a:pt x="2979" y="10428"/>
                    <a:pt x="5381" y="10975"/>
                  </a:cubicBezTo>
                  <a:cubicBezTo>
                    <a:pt x="5606" y="11024"/>
                    <a:pt x="5834" y="11048"/>
                    <a:pt x="6062" y="11048"/>
                  </a:cubicBezTo>
                  <a:cubicBezTo>
                    <a:pt x="8081" y="11048"/>
                    <a:pt x="10126" y="9218"/>
                    <a:pt x="10700" y="7388"/>
                  </a:cubicBezTo>
                  <a:cubicBezTo>
                    <a:pt x="11581" y="4562"/>
                    <a:pt x="10518" y="1917"/>
                    <a:pt x="8238" y="93"/>
                  </a:cubicBezTo>
                  <a:cubicBezTo>
                    <a:pt x="8166" y="28"/>
                    <a:pt x="8086" y="1"/>
                    <a:pt x="8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3" name="Google Shape;2473;p49">
              <a:extLst>
                <a:ext uri="{FF2B5EF4-FFF2-40B4-BE49-F238E27FC236}">
                  <a16:creationId xmlns:a16="http://schemas.microsoft.com/office/drawing/2014/main" id="{C070D6FC-9658-7669-9143-88773766518B}"/>
                </a:ext>
              </a:extLst>
            </p:cNvPr>
            <p:cNvSpPr/>
            <p:nvPr/>
          </p:nvSpPr>
          <p:spPr>
            <a:xfrm>
              <a:off x="1970000" y="2763050"/>
              <a:ext cx="297050" cy="264150"/>
            </a:xfrm>
            <a:custGeom>
              <a:avLst/>
              <a:gdLst/>
              <a:ahLst/>
              <a:cxnLst/>
              <a:rect l="l" t="t" r="r" b="b"/>
              <a:pathLst>
                <a:path w="11882" h="10566" extrusionOk="0">
                  <a:moveTo>
                    <a:pt x="6664" y="0"/>
                  </a:moveTo>
                  <a:cubicBezTo>
                    <a:pt x="3214" y="0"/>
                    <a:pt x="1" y="4508"/>
                    <a:pt x="1729" y="7729"/>
                  </a:cubicBezTo>
                  <a:cubicBezTo>
                    <a:pt x="2782" y="9687"/>
                    <a:pt x="4518" y="10566"/>
                    <a:pt x="6279" y="10566"/>
                  </a:cubicBezTo>
                  <a:cubicBezTo>
                    <a:pt x="8536" y="10566"/>
                    <a:pt x="10834" y="9124"/>
                    <a:pt x="11790" y="6665"/>
                  </a:cubicBezTo>
                  <a:cubicBezTo>
                    <a:pt x="11882" y="6409"/>
                    <a:pt x="11664" y="6241"/>
                    <a:pt x="11444" y="6241"/>
                  </a:cubicBezTo>
                  <a:cubicBezTo>
                    <a:pt x="11298" y="6241"/>
                    <a:pt x="11152" y="6314"/>
                    <a:pt x="11091" y="6483"/>
                  </a:cubicBezTo>
                  <a:cubicBezTo>
                    <a:pt x="10273" y="8586"/>
                    <a:pt x="8381" y="9866"/>
                    <a:pt x="6408" y="9866"/>
                  </a:cubicBezTo>
                  <a:cubicBezTo>
                    <a:pt x="5302" y="9866"/>
                    <a:pt x="4171" y="9464"/>
                    <a:pt x="3188" y="8580"/>
                  </a:cubicBezTo>
                  <a:cubicBezTo>
                    <a:pt x="1821" y="7364"/>
                    <a:pt x="1699" y="5236"/>
                    <a:pt x="2398" y="3686"/>
                  </a:cubicBezTo>
                  <a:cubicBezTo>
                    <a:pt x="3069" y="2244"/>
                    <a:pt x="5083" y="741"/>
                    <a:pt x="6842" y="741"/>
                  </a:cubicBezTo>
                  <a:cubicBezTo>
                    <a:pt x="7234" y="741"/>
                    <a:pt x="7612" y="815"/>
                    <a:pt x="7960" y="981"/>
                  </a:cubicBezTo>
                  <a:cubicBezTo>
                    <a:pt x="8020" y="1011"/>
                    <a:pt x="8078" y="1024"/>
                    <a:pt x="8134" y="1024"/>
                  </a:cubicBezTo>
                  <a:cubicBezTo>
                    <a:pt x="8473" y="1024"/>
                    <a:pt x="8691" y="530"/>
                    <a:pt x="8325" y="373"/>
                  </a:cubicBezTo>
                  <a:cubicBezTo>
                    <a:pt x="7778" y="117"/>
                    <a:pt x="7218" y="0"/>
                    <a:pt x="6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4" name="Google Shape;2474;p49">
              <a:extLst>
                <a:ext uri="{FF2B5EF4-FFF2-40B4-BE49-F238E27FC236}">
                  <a16:creationId xmlns:a16="http://schemas.microsoft.com/office/drawing/2014/main" id="{8A60273B-FCBF-111E-39B8-2D1B9B96F440}"/>
                </a:ext>
              </a:extLst>
            </p:cNvPr>
            <p:cNvSpPr/>
            <p:nvPr/>
          </p:nvSpPr>
          <p:spPr>
            <a:xfrm>
              <a:off x="2068400" y="2589150"/>
              <a:ext cx="112275" cy="29850"/>
            </a:xfrm>
            <a:custGeom>
              <a:avLst/>
              <a:gdLst/>
              <a:ahLst/>
              <a:cxnLst/>
              <a:rect l="l" t="t" r="r" b="b"/>
              <a:pathLst>
                <a:path w="4491" h="1194" extrusionOk="0">
                  <a:moveTo>
                    <a:pt x="591" y="0"/>
                  </a:moveTo>
                  <a:cubicBezTo>
                    <a:pt x="150" y="0"/>
                    <a:pt x="1" y="645"/>
                    <a:pt x="438" y="703"/>
                  </a:cubicBezTo>
                  <a:lnTo>
                    <a:pt x="3842" y="1189"/>
                  </a:lnTo>
                  <a:cubicBezTo>
                    <a:pt x="3861" y="1192"/>
                    <a:pt x="3880" y="1193"/>
                    <a:pt x="3898" y="1193"/>
                  </a:cubicBezTo>
                  <a:cubicBezTo>
                    <a:pt x="4315" y="1193"/>
                    <a:pt x="4491" y="548"/>
                    <a:pt x="4024" y="490"/>
                  </a:cubicBezTo>
                  <a:lnTo>
                    <a:pt x="651" y="4"/>
                  </a:lnTo>
                  <a:cubicBezTo>
                    <a:pt x="630" y="1"/>
                    <a:pt x="611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5" name="Google Shape;2475;p49">
              <a:extLst>
                <a:ext uri="{FF2B5EF4-FFF2-40B4-BE49-F238E27FC236}">
                  <a16:creationId xmlns:a16="http://schemas.microsoft.com/office/drawing/2014/main" id="{07C22EBA-0219-E150-7054-0376EABEB258}"/>
                </a:ext>
              </a:extLst>
            </p:cNvPr>
            <p:cNvSpPr/>
            <p:nvPr/>
          </p:nvSpPr>
          <p:spPr>
            <a:xfrm>
              <a:off x="3290600" y="3083900"/>
              <a:ext cx="289550" cy="446850"/>
            </a:xfrm>
            <a:custGeom>
              <a:avLst/>
              <a:gdLst/>
              <a:ahLst/>
              <a:cxnLst/>
              <a:rect l="l" t="t" r="r" b="b"/>
              <a:pathLst>
                <a:path w="11582" h="17874" extrusionOk="0">
                  <a:moveTo>
                    <a:pt x="6960" y="0"/>
                  </a:moveTo>
                  <a:cubicBezTo>
                    <a:pt x="6856" y="0"/>
                    <a:pt x="6718" y="81"/>
                    <a:pt x="6536" y="275"/>
                  </a:cubicBezTo>
                  <a:cubicBezTo>
                    <a:pt x="6262" y="549"/>
                    <a:pt x="6080" y="883"/>
                    <a:pt x="5928" y="1248"/>
                  </a:cubicBezTo>
                  <a:cubicBezTo>
                    <a:pt x="4833" y="3588"/>
                    <a:pt x="4469" y="6172"/>
                    <a:pt x="4074" y="8695"/>
                  </a:cubicBezTo>
                  <a:cubicBezTo>
                    <a:pt x="4134" y="6081"/>
                    <a:pt x="4195" y="3436"/>
                    <a:pt x="3678" y="883"/>
                  </a:cubicBezTo>
                  <a:cubicBezTo>
                    <a:pt x="3628" y="849"/>
                    <a:pt x="3576" y="834"/>
                    <a:pt x="3524" y="834"/>
                  </a:cubicBezTo>
                  <a:cubicBezTo>
                    <a:pt x="3299" y="834"/>
                    <a:pt x="3084" y="1122"/>
                    <a:pt x="3010" y="1369"/>
                  </a:cubicBezTo>
                  <a:cubicBezTo>
                    <a:pt x="2189" y="4105"/>
                    <a:pt x="3101" y="7023"/>
                    <a:pt x="2827" y="9850"/>
                  </a:cubicBezTo>
                  <a:cubicBezTo>
                    <a:pt x="2554" y="9059"/>
                    <a:pt x="2219" y="8269"/>
                    <a:pt x="1855" y="7509"/>
                  </a:cubicBezTo>
                  <a:cubicBezTo>
                    <a:pt x="1551" y="6932"/>
                    <a:pt x="1216" y="6324"/>
                    <a:pt x="669" y="5989"/>
                  </a:cubicBezTo>
                  <a:cubicBezTo>
                    <a:pt x="570" y="5930"/>
                    <a:pt x="458" y="5883"/>
                    <a:pt x="350" y="5883"/>
                  </a:cubicBezTo>
                  <a:cubicBezTo>
                    <a:pt x="293" y="5883"/>
                    <a:pt x="236" y="5897"/>
                    <a:pt x="183" y="5929"/>
                  </a:cubicBezTo>
                  <a:cubicBezTo>
                    <a:pt x="1" y="6050"/>
                    <a:pt x="31" y="6324"/>
                    <a:pt x="92" y="6536"/>
                  </a:cubicBezTo>
                  <a:cubicBezTo>
                    <a:pt x="456" y="7843"/>
                    <a:pt x="1125" y="9059"/>
                    <a:pt x="1551" y="10366"/>
                  </a:cubicBezTo>
                  <a:cubicBezTo>
                    <a:pt x="1976" y="11643"/>
                    <a:pt x="2189" y="13102"/>
                    <a:pt x="1672" y="14348"/>
                  </a:cubicBezTo>
                  <a:lnTo>
                    <a:pt x="8177" y="17874"/>
                  </a:lnTo>
                  <a:cubicBezTo>
                    <a:pt x="9271" y="16780"/>
                    <a:pt x="9514" y="15078"/>
                    <a:pt x="9545" y="13527"/>
                  </a:cubicBezTo>
                  <a:cubicBezTo>
                    <a:pt x="9545" y="12798"/>
                    <a:pt x="9545" y="12129"/>
                    <a:pt x="9666" y="11430"/>
                  </a:cubicBezTo>
                  <a:cubicBezTo>
                    <a:pt x="9788" y="10731"/>
                    <a:pt x="9636" y="10002"/>
                    <a:pt x="9788" y="9302"/>
                  </a:cubicBezTo>
                  <a:cubicBezTo>
                    <a:pt x="10183" y="7661"/>
                    <a:pt x="11551" y="6293"/>
                    <a:pt x="11581" y="4622"/>
                  </a:cubicBezTo>
                  <a:cubicBezTo>
                    <a:pt x="11518" y="4612"/>
                    <a:pt x="11454" y="4608"/>
                    <a:pt x="11391" y="4608"/>
                  </a:cubicBezTo>
                  <a:cubicBezTo>
                    <a:pt x="11031" y="4608"/>
                    <a:pt x="10685" y="4749"/>
                    <a:pt x="10426" y="4956"/>
                  </a:cubicBezTo>
                  <a:cubicBezTo>
                    <a:pt x="9423" y="5716"/>
                    <a:pt x="8755" y="7053"/>
                    <a:pt x="8086" y="8087"/>
                  </a:cubicBezTo>
                  <a:cubicBezTo>
                    <a:pt x="8147" y="6141"/>
                    <a:pt x="8998" y="4348"/>
                    <a:pt x="9606" y="2494"/>
                  </a:cubicBezTo>
                  <a:cubicBezTo>
                    <a:pt x="9697" y="2251"/>
                    <a:pt x="9758" y="2007"/>
                    <a:pt x="9727" y="1764"/>
                  </a:cubicBezTo>
                  <a:cubicBezTo>
                    <a:pt x="9670" y="1535"/>
                    <a:pt x="9477" y="1306"/>
                    <a:pt x="9252" y="1306"/>
                  </a:cubicBezTo>
                  <a:cubicBezTo>
                    <a:pt x="9238" y="1306"/>
                    <a:pt x="9224" y="1307"/>
                    <a:pt x="9210" y="1308"/>
                  </a:cubicBezTo>
                  <a:cubicBezTo>
                    <a:pt x="8998" y="1339"/>
                    <a:pt x="8846" y="1521"/>
                    <a:pt x="8724" y="1673"/>
                  </a:cubicBezTo>
                  <a:cubicBezTo>
                    <a:pt x="7417" y="3618"/>
                    <a:pt x="7052" y="6050"/>
                    <a:pt x="6080" y="8208"/>
                  </a:cubicBezTo>
                  <a:cubicBezTo>
                    <a:pt x="6444" y="6141"/>
                    <a:pt x="6779" y="4074"/>
                    <a:pt x="7144" y="2007"/>
                  </a:cubicBezTo>
                  <a:cubicBezTo>
                    <a:pt x="7193" y="1635"/>
                    <a:pt x="7426" y="0"/>
                    <a:pt x="6960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6" name="Google Shape;2476;p49">
              <a:extLst>
                <a:ext uri="{FF2B5EF4-FFF2-40B4-BE49-F238E27FC236}">
                  <a16:creationId xmlns:a16="http://schemas.microsoft.com/office/drawing/2014/main" id="{87C46C88-DEE8-6CC4-CA4F-3FD3641250B4}"/>
                </a:ext>
              </a:extLst>
            </p:cNvPr>
            <p:cNvSpPr/>
            <p:nvPr/>
          </p:nvSpPr>
          <p:spPr>
            <a:xfrm>
              <a:off x="2132525" y="2190250"/>
              <a:ext cx="667975" cy="848300"/>
            </a:xfrm>
            <a:custGeom>
              <a:avLst/>
              <a:gdLst/>
              <a:ahLst/>
              <a:cxnLst/>
              <a:rect l="l" t="t" r="r" b="b"/>
              <a:pathLst>
                <a:path w="26719" h="33932" extrusionOk="0">
                  <a:moveTo>
                    <a:pt x="12924" y="0"/>
                  </a:moveTo>
                  <a:cubicBezTo>
                    <a:pt x="12035" y="0"/>
                    <a:pt x="11164" y="81"/>
                    <a:pt x="10335" y="245"/>
                  </a:cubicBezTo>
                  <a:cubicBezTo>
                    <a:pt x="8299" y="640"/>
                    <a:pt x="6232" y="1279"/>
                    <a:pt x="4742" y="2707"/>
                  </a:cubicBezTo>
                  <a:cubicBezTo>
                    <a:pt x="3891" y="3558"/>
                    <a:pt x="3314" y="4622"/>
                    <a:pt x="2827" y="5686"/>
                  </a:cubicBezTo>
                  <a:cubicBezTo>
                    <a:pt x="487" y="10793"/>
                    <a:pt x="122" y="16568"/>
                    <a:pt x="31" y="22161"/>
                  </a:cubicBezTo>
                  <a:cubicBezTo>
                    <a:pt x="0" y="24714"/>
                    <a:pt x="61" y="27419"/>
                    <a:pt x="1459" y="29516"/>
                  </a:cubicBezTo>
                  <a:cubicBezTo>
                    <a:pt x="3040" y="31918"/>
                    <a:pt x="6019" y="32981"/>
                    <a:pt x="8815" y="33529"/>
                  </a:cubicBezTo>
                  <a:cubicBezTo>
                    <a:pt x="10039" y="33769"/>
                    <a:pt x="11285" y="33931"/>
                    <a:pt x="12519" y="33931"/>
                  </a:cubicBezTo>
                  <a:cubicBezTo>
                    <a:pt x="13308" y="33931"/>
                    <a:pt x="14093" y="33865"/>
                    <a:pt x="14864" y="33711"/>
                  </a:cubicBezTo>
                  <a:cubicBezTo>
                    <a:pt x="18147" y="33012"/>
                    <a:pt x="20913" y="30641"/>
                    <a:pt x="22676" y="27784"/>
                  </a:cubicBezTo>
                  <a:cubicBezTo>
                    <a:pt x="24469" y="24927"/>
                    <a:pt x="25320" y="21583"/>
                    <a:pt x="25867" y="18270"/>
                  </a:cubicBezTo>
                  <a:cubicBezTo>
                    <a:pt x="26506" y="14501"/>
                    <a:pt x="26718" y="10489"/>
                    <a:pt x="25168" y="6963"/>
                  </a:cubicBezTo>
                  <a:cubicBezTo>
                    <a:pt x="23214" y="2438"/>
                    <a:pt x="17802" y="0"/>
                    <a:pt x="12924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7" name="Google Shape;2477;p49">
              <a:extLst>
                <a:ext uri="{FF2B5EF4-FFF2-40B4-BE49-F238E27FC236}">
                  <a16:creationId xmlns:a16="http://schemas.microsoft.com/office/drawing/2014/main" id="{CDE3499F-1490-8C59-6C6A-377D0DE7C401}"/>
                </a:ext>
              </a:extLst>
            </p:cNvPr>
            <p:cNvSpPr/>
            <p:nvPr/>
          </p:nvSpPr>
          <p:spPr>
            <a:xfrm>
              <a:off x="2296800" y="2454450"/>
              <a:ext cx="81950" cy="281500"/>
            </a:xfrm>
            <a:custGeom>
              <a:avLst/>
              <a:gdLst/>
              <a:ahLst/>
              <a:cxnLst/>
              <a:rect l="l" t="t" r="r" b="b"/>
              <a:pathLst>
                <a:path w="3278" h="11260" extrusionOk="0">
                  <a:moveTo>
                    <a:pt x="295" y="1"/>
                  </a:moveTo>
                  <a:cubicBezTo>
                    <a:pt x="150" y="1"/>
                    <a:pt x="1" y="222"/>
                    <a:pt x="117" y="407"/>
                  </a:cubicBezTo>
                  <a:cubicBezTo>
                    <a:pt x="1059" y="1562"/>
                    <a:pt x="1940" y="2778"/>
                    <a:pt x="2123" y="4298"/>
                  </a:cubicBezTo>
                  <a:cubicBezTo>
                    <a:pt x="2275" y="5696"/>
                    <a:pt x="1272" y="6486"/>
                    <a:pt x="846" y="7672"/>
                  </a:cubicBezTo>
                  <a:cubicBezTo>
                    <a:pt x="208" y="9465"/>
                    <a:pt x="1089" y="11076"/>
                    <a:pt x="3004" y="11258"/>
                  </a:cubicBezTo>
                  <a:cubicBezTo>
                    <a:pt x="3013" y="11259"/>
                    <a:pt x="3021" y="11260"/>
                    <a:pt x="3030" y="11260"/>
                  </a:cubicBezTo>
                  <a:cubicBezTo>
                    <a:pt x="3277" y="11260"/>
                    <a:pt x="3269" y="10832"/>
                    <a:pt x="3004" y="10802"/>
                  </a:cubicBezTo>
                  <a:cubicBezTo>
                    <a:pt x="1515" y="10681"/>
                    <a:pt x="785" y="9526"/>
                    <a:pt x="1150" y="8067"/>
                  </a:cubicBezTo>
                  <a:cubicBezTo>
                    <a:pt x="1424" y="7064"/>
                    <a:pt x="2244" y="6304"/>
                    <a:pt x="2487" y="5270"/>
                  </a:cubicBezTo>
                  <a:cubicBezTo>
                    <a:pt x="2943" y="3325"/>
                    <a:pt x="1545" y="1501"/>
                    <a:pt x="421" y="73"/>
                  </a:cubicBezTo>
                  <a:cubicBezTo>
                    <a:pt x="384" y="22"/>
                    <a:pt x="340" y="1"/>
                    <a:pt x="295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" name="Google Shape;2478;p49">
              <a:extLst>
                <a:ext uri="{FF2B5EF4-FFF2-40B4-BE49-F238E27FC236}">
                  <a16:creationId xmlns:a16="http://schemas.microsoft.com/office/drawing/2014/main" id="{15C671C0-C027-49BC-F199-1394663F3DF2}"/>
                </a:ext>
              </a:extLst>
            </p:cNvPr>
            <p:cNvSpPr/>
            <p:nvPr/>
          </p:nvSpPr>
          <p:spPr>
            <a:xfrm>
              <a:off x="2328575" y="2746525"/>
              <a:ext cx="107175" cy="68075"/>
            </a:xfrm>
            <a:custGeom>
              <a:avLst/>
              <a:gdLst/>
              <a:ahLst/>
              <a:cxnLst/>
              <a:rect l="l" t="t" r="r" b="b"/>
              <a:pathLst>
                <a:path w="4287" h="2723" extrusionOk="0">
                  <a:moveTo>
                    <a:pt x="4256" y="1"/>
                  </a:moveTo>
                  <a:lnTo>
                    <a:pt x="4256" y="1"/>
                  </a:lnTo>
                  <a:cubicBezTo>
                    <a:pt x="2797" y="153"/>
                    <a:pt x="1368" y="487"/>
                    <a:pt x="61" y="1095"/>
                  </a:cubicBezTo>
                  <a:cubicBezTo>
                    <a:pt x="1" y="1369"/>
                    <a:pt x="335" y="1733"/>
                    <a:pt x="578" y="1976"/>
                  </a:cubicBezTo>
                  <a:cubicBezTo>
                    <a:pt x="1021" y="2456"/>
                    <a:pt x="1609" y="2723"/>
                    <a:pt x="2200" y="2723"/>
                  </a:cubicBezTo>
                  <a:cubicBezTo>
                    <a:pt x="2583" y="2723"/>
                    <a:pt x="2967" y="2611"/>
                    <a:pt x="3314" y="2372"/>
                  </a:cubicBezTo>
                  <a:cubicBezTo>
                    <a:pt x="4043" y="1855"/>
                    <a:pt x="4286" y="852"/>
                    <a:pt x="4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9" name="Google Shape;2479;p49">
              <a:extLst>
                <a:ext uri="{FF2B5EF4-FFF2-40B4-BE49-F238E27FC236}">
                  <a16:creationId xmlns:a16="http://schemas.microsoft.com/office/drawing/2014/main" id="{B15C4238-B023-E2D7-BD2D-FC0F64C679BC}"/>
                </a:ext>
              </a:extLst>
            </p:cNvPr>
            <p:cNvSpPr/>
            <p:nvPr/>
          </p:nvSpPr>
          <p:spPr>
            <a:xfrm>
              <a:off x="2227500" y="25862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5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52" y="3283"/>
                  </a:cubicBezTo>
                  <a:cubicBezTo>
                    <a:pt x="1338" y="3283"/>
                    <a:pt x="1734" y="2523"/>
                    <a:pt x="1734" y="1642"/>
                  </a:cubicBezTo>
                  <a:cubicBezTo>
                    <a:pt x="1734" y="730"/>
                    <a:pt x="1338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0" name="Google Shape;2480;p49">
              <a:extLst>
                <a:ext uri="{FF2B5EF4-FFF2-40B4-BE49-F238E27FC236}">
                  <a16:creationId xmlns:a16="http://schemas.microsoft.com/office/drawing/2014/main" id="{23157FDA-5C2E-EC7C-BAC1-DE63A4B96654}"/>
                </a:ext>
              </a:extLst>
            </p:cNvPr>
            <p:cNvSpPr/>
            <p:nvPr/>
          </p:nvSpPr>
          <p:spPr>
            <a:xfrm>
              <a:off x="2470675" y="25938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8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82" y="3283"/>
                  </a:cubicBezTo>
                  <a:cubicBezTo>
                    <a:pt x="1338" y="3283"/>
                    <a:pt x="1733" y="2523"/>
                    <a:pt x="1733" y="1642"/>
                  </a:cubicBezTo>
                  <a:cubicBezTo>
                    <a:pt x="1733" y="730"/>
                    <a:pt x="1338" y="0"/>
                    <a:pt x="88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1" name="Google Shape;2481;p49">
              <a:extLst>
                <a:ext uri="{FF2B5EF4-FFF2-40B4-BE49-F238E27FC236}">
                  <a16:creationId xmlns:a16="http://schemas.microsoft.com/office/drawing/2014/main" id="{A311A6FA-5102-9905-8EE3-25FF06D95F4B}"/>
                </a:ext>
              </a:extLst>
            </p:cNvPr>
            <p:cNvSpPr/>
            <p:nvPr/>
          </p:nvSpPr>
          <p:spPr>
            <a:xfrm>
              <a:off x="2113525" y="2429450"/>
              <a:ext cx="161125" cy="83725"/>
            </a:xfrm>
            <a:custGeom>
              <a:avLst/>
              <a:gdLst/>
              <a:ahLst/>
              <a:cxnLst/>
              <a:rect l="l" t="t" r="r" b="b"/>
              <a:pathLst>
                <a:path w="6445" h="3349" extrusionOk="0">
                  <a:moveTo>
                    <a:pt x="4173" y="1"/>
                  </a:moveTo>
                  <a:cubicBezTo>
                    <a:pt x="3764" y="1"/>
                    <a:pt x="3318" y="52"/>
                    <a:pt x="2858" y="161"/>
                  </a:cubicBezTo>
                  <a:cubicBezTo>
                    <a:pt x="1186" y="586"/>
                    <a:pt x="1" y="1559"/>
                    <a:pt x="213" y="2410"/>
                  </a:cubicBezTo>
                  <a:cubicBezTo>
                    <a:pt x="343" y="2996"/>
                    <a:pt x="1154" y="3349"/>
                    <a:pt x="2215" y="3349"/>
                  </a:cubicBezTo>
                  <a:cubicBezTo>
                    <a:pt x="2641" y="3349"/>
                    <a:pt x="3108" y="3292"/>
                    <a:pt x="3587" y="3170"/>
                  </a:cubicBezTo>
                  <a:cubicBezTo>
                    <a:pt x="5259" y="2775"/>
                    <a:pt x="6444" y="1772"/>
                    <a:pt x="6232" y="951"/>
                  </a:cubicBezTo>
                  <a:cubicBezTo>
                    <a:pt x="6077" y="356"/>
                    <a:pt x="5252" y="1"/>
                    <a:pt x="4173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2" name="Google Shape;2482;p49">
              <a:extLst>
                <a:ext uri="{FF2B5EF4-FFF2-40B4-BE49-F238E27FC236}">
                  <a16:creationId xmlns:a16="http://schemas.microsoft.com/office/drawing/2014/main" id="{F1DA3A61-F37F-D619-AF33-B0DE64883F59}"/>
                </a:ext>
              </a:extLst>
            </p:cNvPr>
            <p:cNvSpPr/>
            <p:nvPr/>
          </p:nvSpPr>
          <p:spPr>
            <a:xfrm>
              <a:off x="2451675" y="2433375"/>
              <a:ext cx="161125" cy="84050"/>
            </a:xfrm>
            <a:custGeom>
              <a:avLst/>
              <a:gdLst/>
              <a:ahLst/>
              <a:cxnLst/>
              <a:rect l="l" t="t" r="r" b="b"/>
              <a:pathLst>
                <a:path w="6445" h="3362" extrusionOk="0">
                  <a:moveTo>
                    <a:pt x="2194" y="1"/>
                  </a:moveTo>
                  <a:cubicBezTo>
                    <a:pt x="1161" y="1"/>
                    <a:pt x="363" y="338"/>
                    <a:pt x="213" y="916"/>
                  </a:cubicBezTo>
                  <a:cubicBezTo>
                    <a:pt x="1" y="1767"/>
                    <a:pt x="1186" y="2770"/>
                    <a:pt x="2858" y="3195"/>
                  </a:cubicBezTo>
                  <a:cubicBezTo>
                    <a:pt x="3325" y="3308"/>
                    <a:pt x="3781" y="3361"/>
                    <a:pt x="4201" y="3361"/>
                  </a:cubicBezTo>
                  <a:cubicBezTo>
                    <a:pt x="5258" y="3361"/>
                    <a:pt x="6080" y="3023"/>
                    <a:pt x="6232" y="2435"/>
                  </a:cubicBezTo>
                  <a:cubicBezTo>
                    <a:pt x="6445" y="1584"/>
                    <a:pt x="5259" y="581"/>
                    <a:pt x="3587" y="186"/>
                  </a:cubicBezTo>
                  <a:cubicBezTo>
                    <a:pt x="3102" y="60"/>
                    <a:pt x="2627" y="1"/>
                    <a:pt x="2194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3" name="Google Shape;2483;p49">
              <a:extLst>
                <a:ext uri="{FF2B5EF4-FFF2-40B4-BE49-F238E27FC236}">
                  <a16:creationId xmlns:a16="http://schemas.microsoft.com/office/drawing/2014/main" id="{F3BEF025-8C19-26D2-7FA3-03E1EB32183B}"/>
                </a:ext>
              </a:extLst>
            </p:cNvPr>
            <p:cNvSpPr/>
            <p:nvPr/>
          </p:nvSpPr>
          <p:spPr>
            <a:xfrm>
              <a:off x="2427375" y="2155375"/>
              <a:ext cx="411125" cy="545825"/>
            </a:xfrm>
            <a:custGeom>
              <a:avLst/>
              <a:gdLst/>
              <a:ahLst/>
              <a:cxnLst/>
              <a:rect l="l" t="t" r="r" b="b"/>
              <a:pathLst>
                <a:path w="16445" h="21833" extrusionOk="0">
                  <a:moveTo>
                    <a:pt x="4413" y="0"/>
                  </a:moveTo>
                  <a:cubicBezTo>
                    <a:pt x="3851" y="0"/>
                    <a:pt x="3289" y="67"/>
                    <a:pt x="2736" y="212"/>
                  </a:cubicBezTo>
                  <a:lnTo>
                    <a:pt x="2432" y="516"/>
                  </a:lnTo>
                  <a:cubicBezTo>
                    <a:pt x="790" y="2522"/>
                    <a:pt x="0" y="5227"/>
                    <a:pt x="395" y="7811"/>
                  </a:cubicBezTo>
                  <a:cubicBezTo>
                    <a:pt x="790" y="10364"/>
                    <a:pt x="2310" y="12735"/>
                    <a:pt x="4499" y="14163"/>
                  </a:cubicBezTo>
                  <a:cubicBezTo>
                    <a:pt x="5836" y="15014"/>
                    <a:pt x="7356" y="15501"/>
                    <a:pt x="8693" y="16321"/>
                  </a:cubicBezTo>
                  <a:cubicBezTo>
                    <a:pt x="10031" y="17172"/>
                    <a:pt x="11216" y="18449"/>
                    <a:pt x="11307" y="20030"/>
                  </a:cubicBezTo>
                  <a:cubicBezTo>
                    <a:pt x="11338" y="20455"/>
                    <a:pt x="11277" y="20911"/>
                    <a:pt x="11490" y="21276"/>
                  </a:cubicBezTo>
                  <a:cubicBezTo>
                    <a:pt x="11686" y="21650"/>
                    <a:pt x="12112" y="21833"/>
                    <a:pt x="12545" y="21833"/>
                  </a:cubicBezTo>
                  <a:cubicBezTo>
                    <a:pt x="12781" y="21833"/>
                    <a:pt x="13018" y="21778"/>
                    <a:pt x="13222" y="21671"/>
                  </a:cubicBezTo>
                  <a:cubicBezTo>
                    <a:pt x="13830" y="21367"/>
                    <a:pt x="14195" y="20790"/>
                    <a:pt x="14499" y="20182"/>
                  </a:cubicBezTo>
                  <a:cubicBezTo>
                    <a:pt x="16019" y="17324"/>
                    <a:pt x="16444" y="13920"/>
                    <a:pt x="15745" y="10759"/>
                  </a:cubicBezTo>
                  <a:cubicBezTo>
                    <a:pt x="15046" y="7567"/>
                    <a:pt x="13222" y="4680"/>
                    <a:pt x="10730" y="2613"/>
                  </a:cubicBezTo>
                  <a:cubicBezTo>
                    <a:pt x="8974" y="1101"/>
                    <a:pt x="6691" y="0"/>
                    <a:pt x="4413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4" name="Google Shape;2484;p49">
              <a:extLst>
                <a:ext uri="{FF2B5EF4-FFF2-40B4-BE49-F238E27FC236}">
                  <a16:creationId xmlns:a16="http://schemas.microsoft.com/office/drawing/2014/main" id="{349CA76B-1290-A979-2103-0ED43D71BCC9}"/>
                </a:ext>
              </a:extLst>
            </p:cNvPr>
            <p:cNvSpPr/>
            <p:nvPr/>
          </p:nvSpPr>
          <p:spPr>
            <a:xfrm>
              <a:off x="2081600" y="3320825"/>
              <a:ext cx="106425" cy="570975"/>
            </a:xfrm>
            <a:custGeom>
              <a:avLst/>
              <a:gdLst/>
              <a:ahLst/>
              <a:cxnLst/>
              <a:rect l="l" t="t" r="r" b="b"/>
              <a:pathLst>
                <a:path w="4257" h="22839" extrusionOk="0">
                  <a:moveTo>
                    <a:pt x="4044" y="0"/>
                  </a:moveTo>
                  <a:cubicBezTo>
                    <a:pt x="3952" y="0"/>
                    <a:pt x="3861" y="53"/>
                    <a:pt x="3861" y="160"/>
                  </a:cubicBezTo>
                  <a:cubicBezTo>
                    <a:pt x="3892" y="3473"/>
                    <a:pt x="3223" y="6725"/>
                    <a:pt x="1946" y="9795"/>
                  </a:cubicBezTo>
                  <a:cubicBezTo>
                    <a:pt x="1338" y="11254"/>
                    <a:pt x="670" y="12713"/>
                    <a:pt x="305" y="14263"/>
                  </a:cubicBezTo>
                  <a:cubicBezTo>
                    <a:pt x="1" y="15662"/>
                    <a:pt x="62" y="17121"/>
                    <a:pt x="457" y="18519"/>
                  </a:cubicBezTo>
                  <a:cubicBezTo>
                    <a:pt x="913" y="20069"/>
                    <a:pt x="1764" y="21497"/>
                    <a:pt x="2797" y="22774"/>
                  </a:cubicBezTo>
                  <a:cubicBezTo>
                    <a:pt x="2828" y="22820"/>
                    <a:pt x="2868" y="22839"/>
                    <a:pt x="2908" y="22839"/>
                  </a:cubicBezTo>
                  <a:cubicBezTo>
                    <a:pt x="3029" y="22839"/>
                    <a:pt x="3155" y="22668"/>
                    <a:pt x="3041" y="22531"/>
                  </a:cubicBezTo>
                  <a:cubicBezTo>
                    <a:pt x="1217" y="20282"/>
                    <a:pt x="31" y="17394"/>
                    <a:pt x="639" y="14476"/>
                  </a:cubicBezTo>
                  <a:cubicBezTo>
                    <a:pt x="943" y="12956"/>
                    <a:pt x="1612" y="11497"/>
                    <a:pt x="2220" y="10069"/>
                  </a:cubicBezTo>
                  <a:cubicBezTo>
                    <a:pt x="2828" y="8610"/>
                    <a:pt x="3345" y="7090"/>
                    <a:pt x="3679" y="5509"/>
                  </a:cubicBezTo>
                  <a:cubicBezTo>
                    <a:pt x="4074" y="3746"/>
                    <a:pt x="4256" y="1953"/>
                    <a:pt x="4226" y="160"/>
                  </a:cubicBezTo>
                  <a:cubicBezTo>
                    <a:pt x="4226" y="53"/>
                    <a:pt x="4135" y="0"/>
                    <a:pt x="404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5" name="Google Shape;2485;p49">
              <a:extLst>
                <a:ext uri="{FF2B5EF4-FFF2-40B4-BE49-F238E27FC236}">
                  <a16:creationId xmlns:a16="http://schemas.microsoft.com/office/drawing/2014/main" id="{04FD920A-696E-F9C8-B143-25BF4381E456}"/>
                </a:ext>
              </a:extLst>
            </p:cNvPr>
            <p:cNvSpPr/>
            <p:nvPr/>
          </p:nvSpPr>
          <p:spPr>
            <a:xfrm>
              <a:off x="1529925" y="2894700"/>
              <a:ext cx="1538800" cy="1605775"/>
            </a:xfrm>
            <a:custGeom>
              <a:avLst/>
              <a:gdLst/>
              <a:ahLst/>
              <a:cxnLst/>
              <a:rect l="l" t="t" r="r" b="b"/>
              <a:pathLst>
                <a:path w="61552" h="64231" extrusionOk="0">
                  <a:moveTo>
                    <a:pt x="41582" y="1"/>
                  </a:moveTo>
                  <a:lnTo>
                    <a:pt x="34378" y="2797"/>
                  </a:lnTo>
                  <a:lnTo>
                    <a:pt x="35321" y="11034"/>
                  </a:lnTo>
                  <a:cubicBezTo>
                    <a:pt x="35321" y="11034"/>
                    <a:pt x="24682" y="12007"/>
                    <a:pt x="22524" y="17873"/>
                  </a:cubicBezTo>
                  <a:cubicBezTo>
                    <a:pt x="20427" y="23497"/>
                    <a:pt x="16262" y="39454"/>
                    <a:pt x="1" y="52160"/>
                  </a:cubicBezTo>
                  <a:cubicBezTo>
                    <a:pt x="791" y="54652"/>
                    <a:pt x="1916" y="57084"/>
                    <a:pt x="3314" y="59272"/>
                  </a:cubicBezTo>
                  <a:cubicBezTo>
                    <a:pt x="8815" y="56537"/>
                    <a:pt x="20609" y="49637"/>
                    <a:pt x="24956" y="39515"/>
                  </a:cubicBezTo>
                  <a:lnTo>
                    <a:pt x="24956" y="39515"/>
                  </a:lnTo>
                  <a:cubicBezTo>
                    <a:pt x="24956" y="39515"/>
                    <a:pt x="25898" y="42646"/>
                    <a:pt x="24256" y="46050"/>
                  </a:cubicBezTo>
                  <a:cubicBezTo>
                    <a:pt x="22645" y="49485"/>
                    <a:pt x="20092" y="54804"/>
                    <a:pt x="20396" y="57935"/>
                  </a:cubicBezTo>
                  <a:cubicBezTo>
                    <a:pt x="20571" y="59957"/>
                    <a:pt x="27165" y="64231"/>
                    <a:pt x="37615" y="64231"/>
                  </a:cubicBezTo>
                  <a:cubicBezTo>
                    <a:pt x="43500" y="64231"/>
                    <a:pt x="50608" y="62875"/>
                    <a:pt x="58482" y="58999"/>
                  </a:cubicBezTo>
                  <a:cubicBezTo>
                    <a:pt x="58482" y="58999"/>
                    <a:pt x="59576" y="54956"/>
                    <a:pt x="56142" y="49789"/>
                  </a:cubicBezTo>
                  <a:cubicBezTo>
                    <a:pt x="52676" y="44622"/>
                    <a:pt x="56263" y="34378"/>
                    <a:pt x="56263" y="34378"/>
                  </a:cubicBezTo>
                  <a:lnTo>
                    <a:pt x="61552" y="27205"/>
                  </a:lnTo>
                  <a:cubicBezTo>
                    <a:pt x="61552" y="27205"/>
                    <a:pt x="58816" y="14773"/>
                    <a:pt x="51278" y="12737"/>
                  </a:cubicBezTo>
                  <a:lnTo>
                    <a:pt x="43740" y="10731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6" name="Google Shape;2486;p49">
              <a:extLst>
                <a:ext uri="{FF2B5EF4-FFF2-40B4-BE49-F238E27FC236}">
                  <a16:creationId xmlns:a16="http://schemas.microsoft.com/office/drawing/2014/main" id="{E344DF0C-F800-7717-B488-3E94D2A4977D}"/>
                </a:ext>
              </a:extLst>
            </p:cNvPr>
            <p:cNvSpPr/>
            <p:nvPr/>
          </p:nvSpPr>
          <p:spPr>
            <a:xfrm>
              <a:off x="1529925" y="3207775"/>
              <a:ext cx="1538800" cy="1292700"/>
            </a:xfrm>
            <a:custGeom>
              <a:avLst/>
              <a:gdLst/>
              <a:ahLst/>
              <a:cxnLst/>
              <a:rect l="l" t="t" r="r" b="b"/>
              <a:pathLst>
                <a:path w="61552" h="51708" extrusionOk="0">
                  <a:moveTo>
                    <a:pt x="28968" y="1"/>
                  </a:moveTo>
                  <a:cubicBezTo>
                    <a:pt x="26263" y="1034"/>
                    <a:pt x="23497" y="2676"/>
                    <a:pt x="22524" y="5350"/>
                  </a:cubicBezTo>
                  <a:cubicBezTo>
                    <a:pt x="20427" y="10974"/>
                    <a:pt x="16262" y="26931"/>
                    <a:pt x="1" y="39637"/>
                  </a:cubicBezTo>
                  <a:cubicBezTo>
                    <a:pt x="821" y="42129"/>
                    <a:pt x="1916" y="44561"/>
                    <a:pt x="3314" y="46749"/>
                  </a:cubicBezTo>
                  <a:cubicBezTo>
                    <a:pt x="8815" y="44014"/>
                    <a:pt x="20609" y="37114"/>
                    <a:pt x="24956" y="26992"/>
                  </a:cubicBezTo>
                  <a:lnTo>
                    <a:pt x="24956" y="26992"/>
                  </a:lnTo>
                  <a:cubicBezTo>
                    <a:pt x="24956" y="26992"/>
                    <a:pt x="25898" y="30123"/>
                    <a:pt x="24256" y="33527"/>
                  </a:cubicBezTo>
                  <a:cubicBezTo>
                    <a:pt x="22645" y="36962"/>
                    <a:pt x="20092" y="42281"/>
                    <a:pt x="20396" y="45412"/>
                  </a:cubicBezTo>
                  <a:cubicBezTo>
                    <a:pt x="20571" y="47434"/>
                    <a:pt x="27165" y="51708"/>
                    <a:pt x="37615" y="51708"/>
                  </a:cubicBezTo>
                  <a:cubicBezTo>
                    <a:pt x="43500" y="51708"/>
                    <a:pt x="50608" y="50352"/>
                    <a:pt x="58482" y="46476"/>
                  </a:cubicBezTo>
                  <a:cubicBezTo>
                    <a:pt x="58482" y="46476"/>
                    <a:pt x="59576" y="42433"/>
                    <a:pt x="56142" y="37266"/>
                  </a:cubicBezTo>
                  <a:cubicBezTo>
                    <a:pt x="52676" y="32099"/>
                    <a:pt x="56263" y="21855"/>
                    <a:pt x="56263" y="21855"/>
                  </a:cubicBezTo>
                  <a:lnTo>
                    <a:pt x="61552" y="14682"/>
                  </a:lnTo>
                  <a:cubicBezTo>
                    <a:pt x="61552" y="14682"/>
                    <a:pt x="59971" y="7539"/>
                    <a:pt x="55959" y="3192"/>
                  </a:cubicBezTo>
                  <a:cubicBezTo>
                    <a:pt x="53797" y="3694"/>
                    <a:pt x="51542" y="3891"/>
                    <a:pt x="49259" y="3891"/>
                  </a:cubicBezTo>
                  <a:cubicBezTo>
                    <a:pt x="46150" y="3891"/>
                    <a:pt x="42990" y="3526"/>
                    <a:pt x="39941" y="3071"/>
                  </a:cubicBezTo>
                  <a:cubicBezTo>
                    <a:pt x="36232" y="2524"/>
                    <a:pt x="32281" y="1703"/>
                    <a:pt x="289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7" name="Google Shape;2487;p49">
              <a:extLst>
                <a:ext uri="{FF2B5EF4-FFF2-40B4-BE49-F238E27FC236}">
                  <a16:creationId xmlns:a16="http://schemas.microsoft.com/office/drawing/2014/main" id="{4E169CF5-7C17-5D4F-72F5-AE8FA10D539E}"/>
                </a:ext>
              </a:extLst>
            </p:cNvPr>
            <p:cNvSpPr/>
            <p:nvPr/>
          </p:nvSpPr>
          <p:spPr>
            <a:xfrm>
              <a:off x="2139375" y="3207775"/>
              <a:ext cx="839700" cy="167450"/>
            </a:xfrm>
            <a:custGeom>
              <a:avLst/>
              <a:gdLst/>
              <a:ahLst/>
              <a:cxnLst/>
              <a:rect l="l" t="t" r="r" b="b"/>
              <a:pathLst>
                <a:path w="33588" h="6698" extrusionOk="0">
                  <a:moveTo>
                    <a:pt x="4590" y="1"/>
                  </a:moveTo>
                  <a:cubicBezTo>
                    <a:pt x="2948" y="639"/>
                    <a:pt x="1277" y="1490"/>
                    <a:pt x="0" y="2676"/>
                  </a:cubicBezTo>
                  <a:cubicBezTo>
                    <a:pt x="973" y="3040"/>
                    <a:pt x="1976" y="3375"/>
                    <a:pt x="2979" y="3679"/>
                  </a:cubicBezTo>
                  <a:cubicBezTo>
                    <a:pt x="9577" y="5680"/>
                    <a:pt x="16477" y="6698"/>
                    <a:pt x="23368" y="6698"/>
                  </a:cubicBezTo>
                  <a:cubicBezTo>
                    <a:pt x="24952" y="6698"/>
                    <a:pt x="26536" y="6644"/>
                    <a:pt x="28116" y="6536"/>
                  </a:cubicBezTo>
                  <a:cubicBezTo>
                    <a:pt x="29940" y="6414"/>
                    <a:pt x="31764" y="6202"/>
                    <a:pt x="33587" y="5867"/>
                  </a:cubicBezTo>
                  <a:cubicBezTo>
                    <a:pt x="32979" y="4925"/>
                    <a:pt x="32311" y="4013"/>
                    <a:pt x="31581" y="3192"/>
                  </a:cubicBezTo>
                  <a:cubicBezTo>
                    <a:pt x="29419" y="3694"/>
                    <a:pt x="27164" y="3891"/>
                    <a:pt x="24881" y="3891"/>
                  </a:cubicBezTo>
                  <a:cubicBezTo>
                    <a:pt x="21772" y="3891"/>
                    <a:pt x="18612" y="3526"/>
                    <a:pt x="15563" y="3071"/>
                  </a:cubicBezTo>
                  <a:cubicBezTo>
                    <a:pt x="11854" y="2524"/>
                    <a:pt x="7903" y="1703"/>
                    <a:pt x="4590" y="1"/>
                  </a:cubicBezTo>
                  <a:close/>
                </a:path>
              </a:pathLst>
            </a:custGeom>
            <a:solidFill>
              <a:srgbClr val="FFA4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8" name="Google Shape;2488;p49">
              <a:extLst>
                <a:ext uri="{FF2B5EF4-FFF2-40B4-BE49-F238E27FC236}">
                  <a16:creationId xmlns:a16="http://schemas.microsoft.com/office/drawing/2014/main" id="{23D07615-5634-82C8-D2A6-ECD0181C7A08}"/>
                </a:ext>
              </a:extLst>
            </p:cNvPr>
            <p:cNvSpPr/>
            <p:nvPr/>
          </p:nvSpPr>
          <p:spPr>
            <a:xfrm>
              <a:off x="2802000" y="3422425"/>
              <a:ext cx="731800" cy="870600"/>
            </a:xfrm>
            <a:custGeom>
              <a:avLst/>
              <a:gdLst/>
              <a:ahLst/>
              <a:cxnLst/>
              <a:rect l="l" t="t" r="r" b="b"/>
              <a:pathLst>
                <a:path w="29272" h="34824" extrusionOk="0">
                  <a:moveTo>
                    <a:pt x="24114" y="1"/>
                  </a:moveTo>
                  <a:cubicBezTo>
                    <a:pt x="22995" y="1"/>
                    <a:pt x="21878" y="76"/>
                    <a:pt x="20760" y="260"/>
                  </a:cubicBezTo>
                  <a:cubicBezTo>
                    <a:pt x="20669" y="3634"/>
                    <a:pt x="20426" y="7038"/>
                    <a:pt x="20031" y="10412"/>
                  </a:cubicBezTo>
                  <a:cubicBezTo>
                    <a:pt x="19666" y="13421"/>
                    <a:pt x="19149" y="16491"/>
                    <a:pt x="17751" y="19166"/>
                  </a:cubicBezTo>
                  <a:cubicBezTo>
                    <a:pt x="17599" y="19470"/>
                    <a:pt x="17356" y="19804"/>
                    <a:pt x="17022" y="19835"/>
                  </a:cubicBezTo>
                  <a:cubicBezTo>
                    <a:pt x="17005" y="19836"/>
                    <a:pt x="16988" y="19837"/>
                    <a:pt x="16971" y="19837"/>
                  </a:cubicBezTo>
                  <a:cubicBezTo>
                    <a:pt x="16632" y="19837"/>
                    <a:pt x="16375" y="19547"/>
                    <a:pt x="16201" y="19257"/>
                  </a:cubicBezTo>
                  <a:cubicBezTo>
                    <a:pt x="14955" y="17433"/>
                    <a:pt x="14165" y="15367"/>
                    <a:pt x="13374" y="13300"/>
                  </a:cubicBezTo>
                  <a:cubicBezTo>
                    <a:pt x="11733" y="8953"/>
                    <a:pt x="10091" y="4607"/>
                    <a:pt x="8450" y="260"/>
                  </a:cubicBezTo>
                  <a:lnTo>
                    <a:pt x="0" y="6552"/>
                  </a:lnTo>
                  <a:cubicBezTo>
                    <a:pt x="1186" y="13482"/>
                    <a:pt x="3617" y="20108"/>
                    <a:pt x="6535" y="26491"/>
                  </a:cubicBezTo>
                  <a:cubicBezTo>
                    <a:pt x="7386" y="28315"/>
                    <a:pt x="8268" y="30139"/>
                    <a:pt x="9575" y="31689"/>
                  </a:cubicBezTo>
                  <a:cubicBezTo>
                    <a:pt x="10851" y="33209"/>
                    <a:pt x="12614" y="34455"/>
                    <a:pt x="14620" y="34759"/>
                  </a:cubicBezTo>
                  <a:cubicBezTo>
                    <a:pt x="14928" y="34803"/>
                    <a:pt x="15234" y="34824"/>
                    <a:pt x="15539" y="34824"/>
                  </a:cubicBezTo>
                  <a:cubicBezTo>
                    <a:pt x="17979" y="34824"/>
                    <a:pt x="20318" y="33479"/>
                    <a:pt x="22128" y="31750"/>
                  </a:cubicBezTo>
                  <a:cubicBezTo>
                    <a:pt x="25077" y="28984"/>
                    <a:pt x="26931" y="25215"/>
                    <a:pt x="27964" y="21294"/>
                  </a:cubicBezTo>
                  <a:cubicBezTo>
                    <a:pt x="28998" y="17373"/>
                    <a:pt x="29210" y="13300"/>
                    <a:pt x="29241" y="9257"/>
                  </a:cubicBezTo>
                  <a:cubicBezTo>
                    <a:pt x="29271" y="6278"/>
                    <a:pt x="29210" y="3330"/>
                    <a:pt x="29089" y="382"/>
                  </a:cubicBezTo>
                  <a:cubicBezTo>
                    <a:pt x="27422" y="164"/>
                    <a:pt x="25766" y="1"/>
                    <a:pt x="24114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9" name="Google Shape;2489;p49">
              <a:extLst>
                <a:ext uri="{FF2B5EF4-FFF2-40B4-BE49-F238E27FC236}">
                  <a16:creationId xmlns:a16="http://schemas.microsoft.com/office/drawing/2014/main" id="{77A1F792-9A34-15FA-E971-B5B503724430}"/>
                </a:ext>
              </a:extLst>
            </p:cNvPr>
            <p:cNvSpPr/>
            <p:nvPr/>
          </p:nvSpPr>
          <p:spPr>
            <a:xfrm>
              <a:off x="2070975" y="2466125"/>
              <a:ext cx="255350" cy="297900"/>
            </a:xfrm>
            <a:custGeom>
              <a:avLst/>
              <a:gdLst/>
              <a:ahLst/>
              <a:cxnLst/>
              <a:rect l="l" t="t" r="r" b="b"/>
              <a:pathLst>
                <a:path w="10214" h="11916" extrusionOk="0">
                  <a:moveTo>
                    <a:pt x="5107" y="730"/>
                  </a:moveTo>
                  <a:cubicBezTo>
                    <a:pt x="7508" y="730"/>
                    <a:pt x="9454" y="3071"/>
                    <a:pt x="9454" y="5958"/>
                  </a:cubicBezTo>
                  <a:cubicBezTo>
                    <a:pt x="9454" y="8846"/>
                    <a:pt x="7508" y="11186"/>
                    <a:pt x="5107" y="11186"/>
                  </a:cubicBezTo>
                  <a:cubicBezTo>
                    <a:pt x="2706" y="11186"/>
                    <a:pt x="760" y="8846"/>
                    <a:pt x="760" y="5958"/>
                  </a:cubicBezTo>
                  <a:cubicBezTo>
                    <a:pt x="760" y="3071"/>
                    <a:pt x="2706" y="730"/>
                    <a:pt x="5107" y="730"/>
                  </a:cubicBezTo>
                  <a:close/>
                  <a:moveTo>
                    <a:pt x="5107" y="1"/>
                  </a:moveTo>
                  <a:cubicBezTo>
                    <a:pt x="2311" y="1"/>
                    <a:pt x="0" y="2676"/>
                    <a:pt x="0" y="5958"/>
                  </a:cubicBezTo>
                  <a:cubicBezTo>
                    <a:pt x="0" y="9241"/>
                    <a:pt x="2311" y="11916"/>
                    <a:pt x="5107" y="11916"/>
                  </a:cubicBezTo>
                  <a:cubicBezTo>
                    <a:pt x="7903" y="11916"/>
                    <a:pt x="10213" y="9241"/>
                    <a:pt x="10213" y="5958"/>
                  </a:cubicBezTo>
                  <a:cubicBezTo>
                    <a:pt x="10213" y="2676"/>
                    <a:pt x="7903" y="1"/>
                    <a:pt x="5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0" name="Google Shape;2490;p49">
              <a:extLst>
                <a:ext uri="{FF2B5EF4-FFF2-40B4-BE49-F238E27FC236}">
                  <a16:creationId xmlns:a16="http://schemas.microsoft.com/office/drawing/2014/main" id="{D2A18459-971F-357A-F8AB-B89AE329361E}"/>
                </a:ext>
              </a:extLst>
            </p:cNvPr>
            <p:cNvSpPr/>
            <p:nvPr/>
          </p:nvSpPr>
          <p:spPr>
            <a:xfrm>
              <a:off x="2396200" y="2469175"/>
              <a:ext cx="282700" cy="305500"/>
            </a:xfrm>
            <a:custGeom>
              <a:avLst/>
              <a:gdLst/>
              <a:ahLst/>
              <a:cxnLst/>
              <a:rect l="l" t="t" r="r" b="b"/>
              <a:pathLst>
                <a:path w="11308" h="12220" extrusionOk="0">
                  <a:moveTo>
                    <a:pt x="5654" y="791"/>
                  </a:moveTo>
                  <a:cubicBezTo>
                    <a:pt x="8329" y="791"/>
                    <a:pt x="10518" y="3162"/>
                    <a:pt x="10518" y="6110"/>
                  </a:cubicBezTo>
                  <a:cubicBezTo>
                    <a:pt x="10518" y="9028"/>
                    <a:pt x="8329" y="11399"/>
                    <a:pt x="5654" y="11399"/>
                  </a:cubicBezTo>
                  <a:cubicBezTo>
                    <a:pt x="2980" y="11399"/>
                    <a:pt x="791" y="9028"/>
                    <a:pt x="791" y="6110"/>
                  </a:cubicBezTo>
                  <a:cubicBezTo>
                    <a:pt x="791" y="3162"/>
                    <a:pt x="2980" y="791"/>
                    <a:pt x="5654" y="791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736"/>
                    <a:pt x="1" y="6110"/>
                  </a:cubicBezTo>
                  <a:cubicBezTo>
                    <a:pt x="1" y="9453"/>
                    <a:pt x="2524" y="12219"/>
                    <a:pt x="5654" y="12219"/>
                  </a:cubicBezTo>
                  <a:cubicBezTo>
                    <a:pt x="8785" y="12219"/>
                    <a:pt x="11308" y="9453"/>
                    <a:pt x="11308" y="6110"/>
                  </a:cubicBezTo>
                  <a:cubicBezTo>
                    <a:pt x="11308" y="2736"/>
                    <a:pt x="8785" y="0"/>
                    <a:pt x="5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1" name="Google Shape;2491;p49">
              <a:extLst>
                <a:ext uri="{FF2B5EF4-FFF2-40B4-BE49-F238E27FC236}">
                  <a16:creationId xmlns:a16="http://schemas.microsoft.com/office/drawing/2014/main" id="{1B602786-36D6-1BF9-8063-522A97158A13}"/>
                </a:ext>
              </a:extLst>
            </p:cNvPr>
            <p:cNvSpPr/>
            <p:nvPr/>
          </p:nvSpPr>
          <p:spPr>
            <a:xfrm>
              <a:off x="2306350" y="2573275"/>
              <a:ext cx="102800" cy="57025"/>
            </a:xfrm>
            <a:custGeom>
              <a:avLst/>
              <a:gdLst/>
              <a:ahLst/>
              <a:cxnLst/>
              <a:rect l="l" t="t" r="r" b="b"/>
              <a:pathLst>
                <a:path w="4112" h="2281" extrusionOk="0">
                  <a:moveTo>
                    <a:pt x="2174" y="1"/>
                  </a:moveTo>
                  <a:cubicBezTo>
                    <a:pt x="1429" y="1"/>
                    <a:pt x="677" y="350"/>
                    <a:pt x="190" y="1095"/>
                  </a:cubicBezTo>
                  <a:cubicBezTo>
                    <a:pt x="0" y="1370"/>
                    <a:pt x="251" y="1630"/>
                    <a:pt x="513" y="1630"/>
                  </a:cubicBezTo>
                  <a:cubicBezTo>
                    <a:pt x="628" y="1630"/>
                    <a:pt x="745" y="1580"/>
                    <a:pt x="829" y="1460"/>
                  </a:cubicBezTo>
                  <a:cubicBezTo>
                    <a:pt x="1166" y="947"/>
                    <a:pt x="1667" y="713"/>
                    <a:pt x="2164" y="713"/>
                  </a:cubicBezTo>
                  <a:cubicBezTo>
                    <a:pt x="2877" y="713"/>
                    <a:pt x="3580" y="1195"/>
                    <a:pt x="3777" y="2037"/>
                  </a:cubicBezTo>
                  <a:cubicBezTo>
                    <a:pt x="3808" y="2219"/>
                    <a:pt x="3960" y="2280"/>
                    <a:pt x="4112" y="2280"/>
                  </a:cubicBezTo>
                  <a:cubicBezTo>
                    <a:pt x="4081" y="2250"/>
                    <a:pt x="4081" y="2219"/>
                    <a:pt x="4081" y="2189"/>
                  </a:cubicBezTo>
                  <a:cubicBezTo>
                    <a:pt x="3960" y="1794"/>
                    <a:pt x="3990" y="1368"/>
                    <a:pt x="4112" y="1004"/>
                  </a:cubicBezTo>
                  <a:cubicBezTo>
                    <a:pt x="3656" y="350"/>
                    <a:pt x="2918" y="1"/>
                    <a:pt x="2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2" name="Google Shape;2492;p49">
              <a:extLst>
                <a:ext uri="{FF2B5EF4-FFF2-40B4-BE49-F238E27FC236}">
                  <a16:creationId xmlns:a16="http://schemas.microsoft.com/office/drawing/2014/main" id="{5FDCFC8B-BFCE-FD64-589B-47F405B4FBE4}"/>
                </a:ext>
              </a:extLst>
            </p:cNvPr>
            <p:cNvSpPr/>
            <p:nvPr/>
          </p:nvSpPr>
          <p:spPr>
            <a:xfrm>
              <a:off x="2676600" y="2612025"/>
              <a:ext cx="272075" cy="158850"/>
            </a:xfrm>
            <a:custGeom>
              <a:avLst/>
              <a:gdLst/>
              <a:ahLst/>
              <a:cxnLst/>
              <a:rect l="l" t="t" r="r" b="b"/>
              <a:pathLst>
                <a:path w="10883" h="6354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244"/>
                    <a:pt x="62" y="487"/>
                    <a:pt x="1" y="730"/>
                  </a:cubicBezTo>
                  <a:cubicBezTo>
                    <a:pt x="1764" y="913"/>
                    <a:pt x="3527" y="1217"/>
                    <a:pt x="5259" y="1642"/>
                  </a:cubicBezTo>
                  <a:cubicBezTo>
                    <a:pt x="6110" y="1824"/>
                    <a:pt x="6931" y="2068"/>
                    <a:pt x="7782" y="2341"/>
                  </a:cubicBezTo>
                  <a:cubicBezTo>
                    <a:pt x="9758" y="2949"/>
                    <a:pt x="10153" y="4165"/>
                    <a:pt x="10123" y="5989"/>
                  </a:cubicBezTo>
                  <a:cubicBezTo>
                    <a:pt x="10123" y="6232"/>
                    <a:pt x="10305" y="6353"/>
                    <a:pt x="10487" y="6353"/>
                  </a:cubicBezTo>
                  <a:cubicBezTo>
                    <a:pt x="10670" y="6353"/>
                    <a:pt x="10852" y="6232"/>
                    <a:pt x="10852" y="5989"/>
                  </a:cubicBezTo>
                  <a:cubicBezTo>
                    <a:pt x="10882" y="3983"/>
                    <a:pt x="10396" y="2584"/>
                    <a:pt x="8481" y="1794"/>
                  </a:cubicBezTo>
                  <a:cubicBezTo>
                    <a:pt x="5867" y="730"/>
                    <a:pt x="2828" y="30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3" name="Google Shape;2493;p49">
              <a:extLst>
                <a:ext uri="{FF2B5EF4-FFF2-40B4-BE49-F238E27FC236}">
                  <a16:creationId xmlns:a16="http://schemas.microsoft.com/office/drawing/2014/main" id="{FBE42FB1-B09B-8E7C-4D1C-34217C135DF3}"/>
                </a:ext>
              </a:extLst>
            </p:cNvPr>
            <p:cNvSpPr/>
            <p:nvPr/>
          </p:nvSpPr>
          <p:spPr>
            <a:xfrm>
              <a:off x="2070225" y="3367425"/>
              <a:ext cx="107150" cy="540600"/>
            </a:xfrm>
            <a:custGeom>
              <a:avLst/>
              <a:gdLst/>
              <a:ahLst/>
              <a:cxnLst/>
              <a:rect l="l" t="t" r="r" b="b"/>
              <a:pathLst>
                <a:path w="4286" h="21624" extrusionOk="0">
                  <a:moveTo>
                    <a:pt x="3565" y="0"/>
                  </a:moveTo>
                  <a:cubicBezTo>
                    <a:pt x="3455" y="0"/>
                    <a:pt x="3325" y="92"/>
                    <a:pt x="3344" y="241"/>
                  </a:cubicBezTo>
                  <a:cubicBezTo>
                    <a:pt x="3982" y="4314"/>
                    <a:pt x="942" y="7718"/>
                    <a:pt x="456" y="11670"/>
                  </a:cubicBezTo>
                  <a:cubicBezTo>
                    <a:pt x="0" y="15469"/>
                    <a:pt x="1550" y="18630"/>
                    <a:pt x="3830" y="21548"/>
                  </a:cubicBezTo>
                  <a:cubicBezTo>
                    <a:pt x="3866" y="21602"/>
                    <a:pt x="3919" y="21624"/>
                    <a:pt x="3974" y="21624"/>
                  </a:cubicBezTo>
                  <a:cubicBezTo>
                    <a:pt x="4106" y="21624"/>
                    <a:pt x="4241" y="21495"/>
                    <a:pt x="4134" y="21366"/>
                  </a:cubicBezTo>
                  <a:cubicBezTo>
                    <a:pt x="3009" y="19907"/>
                    <a:pt x="1976" y="18357"/>
                    <a:pt x="1337" y="16624"/>
                  </a:cubicBezTo>
                  <a:cubicBezTo>
                    <a:pt x="638" y="14770"/>
                    <a:pt x="608" y="12764"/>
                    <a:pt x="973" y="10849"/>
                  </a:cubicBezTo>
                  <a:cubicBezTo>
                    <a:pt x="1672" y="7171"/>
                    <a:pt x="4286" y="4041"/>
                    <a:pt x="3708" y="120"/>
                  </a:cubicBezTo>
                  <a:cubicBezTo>
                    <a:pt x="3697" y="37"/>
                    <a:pt x="3635" y="0"/>
                    <a:pt x="3565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4" name="Google Shape;2494;p49">
              <a:extLst>
                <a:ext uri="{FF2B5EF4-FFF2-40B4-BE49-F238E27FC236}">
                  <a16:creationId xmlns:a16="http://schemas.microsoft.com/office/drawing/2014/main" id="{81678510-2C8D-CB0A-1926-E930D24D7B39}"/>
                </a:ext>
              </a:extLst>
            </p:cNvPr>
            <p:cNvSpPr/>
            <p:nvPr/>
          </p:nvSpPr>
          <p:spPr>
            <a:xfrm>
              <a:off x="2789375" y="3517125"/>
              <a:ext cx="142750" cy="488500"/>
            </a:xfrm>
            <a:custGeom>
              <a:avLst/>
              <a:gdLst/>
              <a:ahLst/>
              <a:cxnLst/>
              <a:rect l="l" t="t" r="r" b="b"/>
              <a:pathLst>
                <a:path w="5710" h="19540" extrusionOk="0">
                  <a:moveTo>
                    <a:pt x="240" y="0"/>
                  </a:moveTo>
                  <a:cubicBezTo>
                    <a:pt x="130" y="0"/>
                    <a:pt x="0" y="92"/>
                    <a:pt x="19" y="241"/>
                  </a:cubicBezTo>
                  <a:cubicBezTo>
                    <a:pt x="1022" y="6806"/>
                    <a:pt x="2785" y="13250"/>
                    <a:pt x="5308" y="19421"/>
                  </a:cubicBezTo>
                  <a:cubicBezTo>
                    <a:pt x="5343" y="19503"/>
                    <a:pt x="5415" y="19540"/>
                    <a:pt x="5486" y="19540"/>
                  </a:cubicBezTo>
                  <a:cubicBezTo>
                    <a:pt x="5599" y="19540"/>
                    <a:pt x="5710" y="19448"/>
                    <a:pt x="5672" y="19299"/>
                  </a:cubicBezTo>
                  <a:cubicBezTo>
                    <a:pt x="3150" y="13159"/>
                    <a:pt x="1356" y="6715"/>
                    <a:pt x="384" y="119"/>
                  </a:cubicBezTo>
                  <a:cubicBezTo>
                    <a:pt x="372" y="37"/>
                    <a:pt x="310" y="0"/>
                    <a:pt x="24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5" name="Google Shape;2495;p49">
              <a:extLst>
                <a:ext uri="{FF2B5EF4-FFF2-40B4-BE49-F238E27FC236}">
                  <a16:creationId xmlns:a16="http://schemas.microsoft.com/office/drawing/2014/main" id="{564A63E4-3AA8-4809-477B-8DCD0D8E98E0}"/>
                </a:ext>
              </a:extLst>
            </p:cNvPr>
            <p:cNvSpPr/>
            <p:nvPr/>
          </p:nvSpPr>
          <p:spPr>
            <a:xfrm>
              <a:off x="2679650" y="2663550"/>
              <a:ext cx="205200" cy="226050"/>
            </a:xfrm>
            <a:custGeom>
              <a:avLst/>
              <a:gdLst/>
              <a:ahLst/>
              <a:cxnLst/>
              <a:rect l="l" t="t" r="r" b="b"/>
              <a:pathLst>
                <a:path w="8208" h="9042" extrusionOk="0">
                  <a:moveTo>
                    <a:pt x="4371" y="0"/>
                  </a:moveTo>
                  <a:cubicBezTo>
                    <a:pt x="2912" y="0"/>
                    <a:pt x="1432" y="756"/>
                    <a:pt x="1095" y="2226"/>
                  </a:cubicBezTo>
                  <a:lnTo>
                    <a:pt x="0" y="8821"/>
                  </a:lnTo>
                  <a:cubicBezTo>
                    <a:pt x="586" y="8974"/>
                    <a:pt x="1172" y="9042"/>
                    <a:pt x="1757" y="9042"/>
                  </a:cubicBezTo>
                  <a:cubicBezTo>
                    <a:pt x="1871" y="9042"/>
                    <a:pt x="1984" y="9039"/>
                    <a:pt x="2098" y="9034"/>
                  </a:cubicBezTo>
                  <a:cubicBezTo>
                    <a:pt x="3466" y="8973"/>
                    <a:pt x="4864" y="8578"/>
                    <a:pt x="5988" y="7758"/>
                  </a:cubicBezTo>
                  <a:cubicBezTo>
                    <a:pt x="7083" y="6937"/>
                    <a:pt x="7903" y="5660"/>
                    <a:pt x="8055" y="4292"/>
                  </a:cubicBezTo>
                  <a:cubicBezTo>
                    <a:pt x="8207" y="2925"/>
                    <a:pt x="7630" y="1435"/>
                    <a:pt x="6505" y="645"/>
                  </a:cubicBezTo>
                  <a:cubicBezTo>
                    <a:pt x="5915" y="213"/>
                    <a:pt x="5146" y="0"/>
                    <a:pt x="4371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5" name="Google Shape;2496;p49">
            <a:extLst>
              <a:ext uri="{FF2B5EF4-FFF2-40B4-BE49-F238E27FC236}">
                <a16:creationId xmlns:a16="http://schemas.microsoft.com/office/drawing/2014/main" id="{BE100385-AC01-9D56-7C7A-DC1869092ECD}"/>
              </a:ext>
            </a:extLst>
          </p:cNvPr>
          <p:cNvGrpSpPr/>
          <p:nvPr/>
        </p:nvGrpSpPr>
        <p:grpSpPr>
          <a:xfrm>
            <a:off x="1723174" y="3580927"/>
            <a:ext cx="2889333" cy="3403800"/>
            <a:chOff x="-942750" y="2090650"/>
            <a:chExt cx="2167000" cy="2552850"/>
          </a:xfrm>
        </p:grpSpPr>
        <p:sp>
          <p:nvSpPr>
            <p:cNvPr id="6" name="Google Shape;2497;p49">
              <a:extLst>
                <a:ext uri="{FF2B5EF4-FFF2-40B4-BE49-F238E27FC236}">
                  <a16:creationId xmlns:a16="http://schemas.microsoft.com/office/drawing/2014/main" id="{3695B413-AE03-51DC-38AF-5BCEF9837F87}"/>
                </a:ext>
              </a:extLst>
            </p:cNvPr>
            <p:cNvSpPr/>
            <p:nvPr/>
          </p:nvSpPr>
          <p:spPr>
            <a:xfrm>
              <a:off x="-942750" y="2090650"/>
              <a:ext cx="1723450" cy="1790325"/>
            </a:xfrm>
            <a:custGeom>
              <a:avLst/>
              <a:gdLst/>
              <a:ahLst/>
              <a:cxnLst/>
              <a:rect l="l" t="t" r="r" b="b"/>
              <a:pathLst>
                <a:path w="68938" h="71613" extrusionOk="0">
                  <a:moveTo>
                    <a:pt x="37068" y="1"/>
                  </a:moveTo>
                  <a:cubicBezTo>
                    <a:pt x="34932" y="1"/>
                    <a:pt x="32806" y="433"/>
                    <a:pt x="30882" y="1342"/>
                  </a:cubicBezTo>
                  <a:cubicBezTo>
                    <a:pt x="30426" y="1555"/>
                    <a:pt x="29970" y="1767"/>
                    <a:pt x="29484" y="1889"/>
                  </a:cubicBezTo>
                  <a:cubicBezTo>
                    <a:pt x="29119" y="1950"/>
                    <a:pt x="28724" y="1950"/>
                    <a:pt x="28329" y="1950"/>
                  </a:cubicBezTo>
                  <a:cubicBezTo>
                    <a:pt x="28295" y="1949"/>
                    <a:pt x="28262" y="1949"/>
                    <a:pt x="28228" y="1949"/>
                  </a:cubicBezTo>
                  <a:cubicBezTo>
                    <a:pt x="23482" y="1949"/>
                    <a:pt x="18225" y="6205"/>
                    <a:pt x="16475" y="10430"/>
                  </a:cubicBezTo>
                  <a:cubicBezTo>
                    <a:pt x="14590" y="14898"/>
                    <a:pt x="14833" y="20035"/>
                    <a:pt x="13921" y="24625"/>
                  </a:cubicBezTo>
                  <a:cubicBezTo>
                    <a:pt x="13405" y="27178"/>
                    <a:pt x="12462" y="29670"/>
                    <a:pt x="11125" y="31889"/>
                  </a:cubicBezTo>
                  <a:cubicBezTo>
                    <a:pt x="9362" y="34838"/>
                    <a:pt x="6991" y="37361"/>
                    <a:pt x="5289" y="40339"/>
                  </a:cubicBezTo>
                  <a:cubicBezTo>
                    <a:pt x="0" y="49640"/>
                    <a:pt x="3374" y="61495"/>
                    <a:pt x="12310" y="67148"/>
                  </a:cubicBezTo>
                  <a:cubicBezTo>
                    <a:pt x="16383" y="69732"/>
                    <a:pt x="21186" y="71008"/>
                    <a:pt x="25988" y="71464"/>
                  </a:cubicBezTo>
                  <a:cubicBezTo>
                    <a:pt x="26942" y="71555"/>
                    <a:pt x="27914" y="71612"/>
                    <a:pt x="28886" y="71612"/>
                  </a:cubicBezTo>
                  <a:cubicBezTo>
                    <a:pt x="31818" y="71612"/>
                    <a:pt x="34747" y="71094"/>
                    <a:pt x="37144" y="69428"/>
                  </a:cubicBezTo>
                  <a:lnTo>
                    <a:pt x="57661" y="70492"/>
                  </a:lnTo>
                  <a:cubicBezTo>
                    <a:pt x="60670" y="67817"/>
                    <a:pt x="63649" y="64990"/>
                    <a:pt x="65746" y="61555"/>
                  </a:cubicBezTo>
                  <a:cubicBezTo>
                    <a:pt x="67813" y="58090"/>
                    <a:pt x="68938" y="53896"/>
                    <a:pt x="67934" y="50005"/>
                  </a:cubicBezTo>
                  <a:cubicBezTo>
                    <a:pt x="66567" y="44655"/>
                    <a:pt x="61764" y="41099"/>
                    <a:pt x="57873" y="37239"/>
                  </a:cubicBezTo>
                  <a:cubicBezTo>
                    <a:pt x="56810" y="36205"/>
                    <a:pt x="55807" y="35081"/>
                    <a:pt x="55168" y="33774"/>
                  </a:cubicBezTo>
                  <a:cubicBezTo>
                    <a:pt x="54439" y="32254"/>
                    <a:pt x="54226" y="30552"/>
                    <a:pt x="54135" y="28850"/>
                  </a:cubicBezTo>
                  <a:cubicBezTo>
                    <a:pt x="53588" y="19397"/>
                    <a:pt x="55168" y="9457"/>
                    <a:pt x="46506" y="3044"/>
                  </a:cubicBezTo>
                  <a:cubicBezTo>
                    <a:pt x="43828" y="1073"/>
                    <a:pt x="40434" y="1"/>
                    <a:pt x="370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7" name="Google Shape;2498;p49">
              <a:extLst>
                <a:ext uri="{FF2B5EF4-FFF2-40B4-BE49-F238E27FC236}">
                  <a16:creationId xmlns:a16="http://schemas.microsoft.com/office/drawing/2014/main" id="{069D2ACE-4157-00BE-F226-ADB55CC5DDC8}"/>
                </a:ext>
              </a:extLst>
            </p:cNvPr>
            <p:cNvSpPr/>
            <p:nvPr/>
          </p:nvSpPr>
          <p:spPr>
            <a:xfrm>
              <a:off x="-106125" y="2359750"/>
              <a:ext cx="809325" cy="1359175"/>
            </a:xfrm>
            <a:custGeom>
              <a:avLst/>
              <a:gdLst/>
              <a:ahLst/>
              <a:cxnLst/>
              <a:rect l="l" t="t" r="r" b="b"/>
              <a:pathLst>
                <a:path w="32373" h="54367" extrusionOk="0">
                  <a:moveTo>
                    <a:pt x="13496" y="0"/>
                  </a:moveTo>
                  <a:lnTo>
                    <a:pt x="1885" y="12645"/>
                  </a:lnTo>
                  <a:cubicBezTo>
                    <a:pt x="487" y="13557"/>
                    <a:pt x="1" y="15472"/>
                    <a:pt x="305" y="17083"/>
                  </a:cubicBezTo>
                  <a:cubicBezTo>
                    <a:pt x="609" y="18724"/>
                    <a:pt x="1551" y="20183"/>
                    <a:pt x="2524" y="21520"/>
                  </a:cubicBezTo>
                  <a:cubicBezTo>
                    <a:pt x="3496" y="22858"/>
                    <a:pt x="4530" y="24195"/>
                    <a:pt x="5107" y="25776"/>
                  </a:cubicBezTo>
                  <a:cubicBezTo>
                    <a:pt x="6323" y="29150"/>
                    <a:pt x="5077" y="32858"/>
                    <a:pt x="4226" y="36354"/>
                  </a:cubicBezTo>
                  <a:cubicBezTo>
                    <a:pt x="2980" y="41521"/>
                    <a:pt x="6566" y="42919"/>
                    <a:pt x="9454" y="46414"/>
                  </a:cubicBezTo>
                  <a:cubicBezTo>
                    <a:pt x="12625" y="50239"/>
                    <a:pt x="16082" y="54367"/>
                    <a:pt x="20759" y="54367"/>
                  </a:cubicBezTo>
                  <a:cubicBezTo>
                    <a:pt x="22179" y="54367"/>
                    <a:pt x="23711" y="53986"/>
                    <a:pt x="25381" y="53101"/>
                  </a:cubicBezTo>
                  <a:cubicBezTo>
                    <a:pt x="31430" y="49880"/>
                    <a:pt x="32372" y="39545"/>
                    <a:pt x="27813" y="34955"/>
                  </a:cubicBezTo>
                  <a:cubicBezTo>
                    <a:pt x="25837" y="32980"/>
                    <a:pt x="23740" y="31125"/>
                    <a:pt x="21916" y="29028"/>
                  </a:cubicBezTo>
                  <a:cubicBezTo>
                    <a:pt x="20123" y="26900"/>
                    <a:pt x="18603" y="24438"/>
                    <a:pt x="18025" y="21733"/>
                  </a:cubicBezTo>
                  <a:cubicBezTo>
                    <a:pt x="17509" y="19119"/>
                    <a:pt x="17873" y="16414"/>
                    <a:pt x="18238" y="13770"/>
                  </a:cubicBezTo>
                  <a:cubicBezTo>
                    <a:pt x="18633" y="11156"/>
                    <a:pt x="18968" y="8420"/>
                    <a:pt x="18390" y="5836"/>
                  </a:cubicBezTo>
                  <a:cubicBezTo>
                    <a:pt x="17782" y="3253"/>
                    <a:pt x="16080" y="730"/>
                    <a:pt x="1349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8" name="Google Shape;2499;p49">
              <a:extLst>
                <a:ext uri="{FF2B5EF4-FFF2-40B4-BE49-F238E27FC236}">
                  <a16:creationId xmlns:a16="http://schemas.microsoft.com/office/drawing/2014/main" id="{658A9C0C-0906-672A-7343-73CB68018705}"/>
                </a:ext>
              </a:extLst>
            </p:cNvPr>
            <p:cNvSpPr/>
            <p:nvPr/>
          </p:nvSpPr>
          <p:spPr>
            <a:xfrm>
              <a:off x="210400" y="2663225"/>
              <a:ext cx="239850" cy="269525"/>
            </a:xfrm>
            <a:custGeom>
              <a:avLst/>
              <a:gdLst/>
              <a:ahLst/>
              <a:cxnLst/>
              <a:rect l="l" t="t" r="r" b="b"/>
              <a:pathLst>
                <a:path w="9594" h="10781" extrusionOk="0">
                  <a:moveTo>
                    <a:pt x="2450" y="0"/>
                  </a:moveTo>
                  <a:cubicBezTo>
                    <a:pt x="2288" y="0"/>
                    <a:pt x="2125" y="7"/>
                    <a:pt x="1960" y="20"/>
                  </a:cubicBezTo>
                  <a:cubicBezTo>
                    <a:pt x="1492" y="49"/>
                    <a:pt x="1474" y="783"/>
                    <a:pt x="1908" y="783"/>
                  </a:cubicBezTo>
                  <a:cubicBezTo>
                    <a:pt x="1925" y="783"/>
                    <a:pt x="1942" y="782"/>
                    <a:pt x="1960" y="780"/>
                  </a:cubicBezTo>
                  <a:cubicBezTo>
                    <a:pt x="2116" y="768"/>
                    <a:pt x="2271" y="762"/>
                    <a:pt x="2424" y="762"/>
                  </a:cubicBezTo>
                  <a:cubicBezTo>
                    <a:pt x="5390" y="762"/>
                    <a:pt x="7652" y="2972"/>
                    <a:pt x="7796" y="6008"/>
                  </a:cubicBezTo>
                  <a:cubicBezTo>
                    <a:pt x="7910" y="8435"/>
                    <a:pt x="5905" y="10011"/>
                    <a:pt x="3924" y="10011"/>
                  </a:cubicBezTo>
                  <a:cubicBezTo>
                    <a:pt x="2730" y="10011"/>
                    <a:pt x="1544" y="9438"/>
                    <a:pt x="835" y="8135"/>
                  </a:cubicBezTo>
                  <a:cubicBezTo>
                    <a:pt x="759" y="7991"/>
                    <a:pt x="639" y="7932"/>
                    <a:pt x="520" y="7932"/>
                  </a:cubicBezTo>
                  <a:cubicBezTo>
                    <a:pt x="261" y="7932"/>
                    <a:pt x="0" y="8209"/>
                    <a:pt x="167" y="8500"/>
                  </a:cubicBezTo>
                  <a:cubicBezTo>
                    <a:pt x="1002" y="10029"/>
                    <a:pt x="2531" y="10780"/>
                    <a:pt x="4051" y="10780"/>
                  </a:cubicBezTo>
                  <a:cubicBezTo>
                    <a:pt x="5794" y="10780"/>
                    <a:pt x="7526" y="9794"/>
                    <a:pt x="8191" y="7862"/>
                  </a:cubicBezTo>
                  <a:cubicBezTo>
                    <a:pt x="9593" y="3889"/>
                    <a:pt x="6447" y="0"/>
                    <a:pt x="2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9" name="Google Shape;2500;p49">
              <a:extLst>
                <a:ext uri="{FF2B5EF4-FFF2-40B4-BE49-F238E27FC236}">
                  <a16:creationId xmlns:a16="http://schemas.microsoft.com/office/drawing/2014/main" id="{FB76628F-237A-C050-D8C7-EAC42C277676}"/>
                </a:ext>
              </a:extLst>
            </p:cNvPr>
            <p:cNvSpPr/>
            <p:nvPr/>
          </p:nvSpPr>
          <p:spPr>
            <a:xfrm>
              <a:off x="-634250" y="2571000"/>
              <a:ext cx="594275" cy="1071550"/>
            </a:xfrm>
            <a:custGeom>
              <a:avLst/>
              <a:gdLst/>
              <a:ahLst/>
              <a:cxnLst/>
              <a:rect l="l" t="t" r="r" b="b"/>
              <a:pathLst>
                <a:path w="23771" h="42862" extrusionOk="0">
                  <a:moveTo>
                    <a:pt x="18269" y="0"/>
                  </a:moveTo>
                  <a:lnTo>
                    <a:pt x="18269" y="0"/>
                  </a:lnTo>
                  <a:cubicBezTo>
                    <a:pt x="18603" y="2736"/>
                    <a:pt x="17448" y="5441"/>
                    <a:pt x="15776" y="7630"/>
                  </a:cubicBezTo>
                  <a:cubicBezTo>
                    <a:pt x="14135" y="9818"/>
                    <a:pt x="12007" y="11581"/>
                    <a:pt x="10001" y="13466"/>
                  </a:cubicBezTo>
                  <a:cubicBezTo>
                    <a:pt x="7873" y="15502"/>
                    <a:pt x="5898" y="17721"/>
                    <a:pt x="4104" y="20092"/>
                  </a:cubicBezTo>
                  <a:cubicBezTo>
                    <a:pt x="2037" y="22827"/>
                    <a:pt x="183" y="25928"/>
                    <a:pt x="92" y="29332"/>
                  </a:cubicBezTo>
                  <a:cubicBezTo>
                    <a:pt x="1" y="32372"/>
                    <a:pt x="1369" y="35381"/>
                    <a:pt x="3466" y="37600"/>
                  </a:cubicBezTo>
                  <a:cubicBezTo>
                    <a:pt x="5533" y="39849"/>
                    <a:pt x="8299" y="41369"/>
                    <a:pt x="11156" y="42433"/>
                  </a:cubicBezTo>
                  <a:cubicBezTo>
                    <a:pt x="11782" y="42660"/>
                    <a:pt x="12434" y="42861"/>
                    <a:pt x="13088" y="42861"/>
                  </a:cubicBezTo>
                  <a:cubicBezTo>
                    <a:pt x="13133" y="42861"/>
                    <a:pt x="13178" y="42860"/>
                    <a:pt x="13223" y="42858"/>
                  </a:cubicBezTo>
                  <a:cubicBezTo>
                    <a:pt x="14044" y="42797"/>
                    <a:pt x="14803" y="42402"/>
                    <a:pt x="15533" y="42007"/>
                  </a:cubicBezTo>
                  <a:lnTo>
                    <a:pt x="18208" y="40518"/>
                  </a:lnTo>
                  <a:cubicBezTo>
                    <a:pt x="19028" y="40031"/>
                    <a:pt x="19880" y="39575"/>
                    <a:pt x="20548" y="38876"/>
                  </a:cubicBezTo>
                  <a:cubicBezTo>
                    <a:pt x="22585" y="36718"/>
                    <a:pt x="22098" y="33314"/>
                    <a:pt x="21764" y="30366"/>
                  </a:cubicBezTo>
                  <a:cubicBezTo>
                    <a:pt x="21156" y="25107"/>
                    <a:pt x="21369" y="19727"/>
                    <a:pt x="22402" y="14499"/>
                  </a:cubicBezTo>
                  <a:cubicBezTo>
                    <a:pt x="22980" y="11581"/>
                    <a:pt x="23770" y="8420"/>
                    <a:pt x="22494" y="5715"/>
                  </a:cubicBezTo>
                  <a:lnTo>
                    <a:pt x="18269" y="0"/>
                  </a:ln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0" name="Google Shape;2501;p49">
              <a:extLst>
                <a:ext uri="{FF2B5EF4-FFF2-40B4-BE49-F238E27FC236}">
                  <a16:creationId xmlns:a16="http://schemas.microsoft.com/office/drawing/2014/main" id="{00618A81-D565-1D72-EDB2-0D075E245004}"/>
                </a:ext>
              </a:extLst>
            </p:cNvPr>
            <p:cNvSpPr/>
            <p:nvPr/>
          </p:nvSpPr>
          <p:spPr>
            <a:xfrm>
              <a:off x="-394875" y="2174175"/>
              <a:ext cx="699125" cy="845925"/>
            </a:xfrm>
            <a:custGeom>
              <a:avLst/>
              <a:gdLst/>
              <a:ahLst/>
              <a:cxnLst/>
              <a:rect l="l" t="t" r="r" b="b"/>
              <a:pathLst>
                <a:path w="27965" h="33837" extrusionOk="0">
                  <a:moveTo>
                    <a:pt x="15079" y="0"/>
                  </a:moveTo>
                  <a:cubicBezTo>
                    <a:pt x="12746" y="0"/>
                    <a:pt x="10396" y="432"/>
                    <a:pt x="8207" y="1162"/>
                  </a:cubicBezTo>
                  <a:cubicBezTo>
                    <a:pt x="5380" y="2135"/>
                    <a:pt x="2766" y="4049"/>
                    <a:pt x="1551" y="6724"/>
                  </a:cubicBezTo>
                  <a:cubicBezTo>
                    <a:pt x="0" y="10220"/>
                    <a:pt x="152" y="14141"/>
                    <a:pt x="851" y="17819"/>
                  </a:cubicBezTo>
                  <a:cubicBezTo>
                    <a:pt x="1551" y="21375"/>
                    <a:pt x="2432" y="25205"/>
                    <a:pt x="4225" y="28366"/>
                  </a:cubicBezTo>
                  <a:cubicBezTo>
                    <a:pt x="5350" y="30402"/>
                    <a:pt x="6870" y="32409"/>
                    <a:pt x="9089" y="33199"/>
                  </a:cubicBezTo>
                  <a:cubicBezTo>
                    <a:pt x="10355" y="33663"/>
                    <a:pt x="11812" y="33837"/>
                    <a:pt x="13306" y="33837"/>
                  </a:cubicBezTo>
                  <a:cubicBezTo>
                    <a:pt x="15437" y="33837"/>
                    <a:pt x="17644" y="33483"/>
                    <a:pt x="19484" y="33108"/>
                  </a:cubicBezTo>
                  <a:cubicBezTo>
                    <a:pt x="21551" y="32713"/>
                    <a:pt x="23709" y="31953"/>
                    <a:pt x="24986" y="30311"/>
                  </a:cubicBezTo>
                  <a:cubicBezTo>
                    <a:pt x="25837" y="29187"/>
                    <a:pt x="26201" y="27788"/>
                    <a:pt x="26505" y="26451"/>
                  </a:cubicBezTo>
                  <a:cubicBezTo>
                    <a:pt x="27174" y="23442"/>
                    <a:pt x="27600" y="20372"/>
                    <a:pt x="27752" y="17302"/>
                  </a:cubicBezTo>
                  <a:cubicBezTo>
                    <a:pt x="27964" y="13563"/>
                    <a:pt x="27752" y="9642"/>
                    <a:pt x="26019" y="6299"/>
                  </a:cubicBezTo>
                  <a:cubicBezTo>
                    <a:pt x="24347" y="3107"/>
                    <a:pt x="22189" y="1101"/>
                    <a:pt x="18542" y="341"/>
                  </a:cubicBezTo>
                  <a:cubicBezTo>
                    <a:pt x="17407" y="108"/>
                    <a:pt x="16245" y="0"/>
                    <a:pt x="15079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1" name="Google Shape;2502;p49">
              <a:extLst>
                <a:ext uri="{FF2B5EF4-FFF2-40B4-BE49-F238E27FC236}">
                  <a16:creationId xmlns:a16="http://schemas.microsoft.com/office/drawing/2014/main" id="{B32C2ECB-C714-74D3-9BEE-FC4563F83C1D}"/>
                </a:ext>
              </a:extLst>
            </p:cNvPr>
            <p:cNvSpPr/>
            <p:nvPr/>
          </p:nvSpPr>
          <p:spPr>
            <a:xfrm>
              <a:off x="-552150" y="2891675"/>
              <a:ext cx="1715075" cy="1751825"/>
            </a:xfrm>
            <a:custGeom>
              <a:avLst/>
              <a:gdLst/>
              <a:ahLst/>
              <a:cxnLst/>
              <a:rect l="l" t="t" r="r" b="b"/>
              <a:pathLst>
                <a:path w="68603" h="70073" extrusionOk="0">
                  <a:moveTo>
                    <a:pt x="24650" y="0"/>
                  </a:moveTo>
                  <a:lnTo>
                    <a:pt x="17933" y="1003"/>
                  </a:lnTo>
                  <a:lnTo>
                    <a:pt x="17599" y="11551"/>
                  </a:lnTo>
                  <a:cubicBezTo>
                    <a:pt x="17599" y="11551"/>
                    <a:pt x="7203" y="14225"/>
                    <a:pt x="2249" y="23891"/>
                  </a:cubicBezTo>
                  <a:cubicBezTo>
                    <a:pt x="1" y="28291"/>
                    <a:pt x="951" y="29493"/>
                    <a:pt x="2659" y="29493"/>
                  </a:cubicBezTo>
                  <a:cubicBezTo>
                    <a:pt x="4716" y="29493"/>
                    <a:pt x="7872" y="27751"/>
                    <a:pt x="7872" y="27751"/>
                  </a:cubicBezTo>
                  <a:lnTo>
                    <a:pt x="10121" y="32615"/>
                  </a:lnTo>
                  <a:lnTo>
                    <a:pt x="10820" y="48512"/>
                  </a:lnTo>
                  <a:lnTo>
                    <a:pt x="5714" y="68178"/>
                  </a:lnTo>
                  <a:cubicBezTo>
                    <a:pt x="5714" y="68178"/>
                    <a:pt x="12581" y="70073"/>
                    <a:pt x="21586" y="70073"/>
                  </a:cubicBezTo>
                  <a:cubicBezTo>
                    <a:pt x="28009" y="70073"/>
                    <a:pt x="35518" y="69109"/>
                    <a:pt x="42401" y="65807"/>
                  </a:cubicBezTo>
                  <a:lnTo>
                    <a:pt x="35866" y="48512"/>
                  </a:lnTo>
                  <a:lnTo>
                    <a:pt x="38693" y="40761"/>
                  </a:lnTo>
                  <a:cubicBezTo>
                    <a:pt x="38693" y="40761"/>
                    <a:pt x="43666" y="46796"/>
                    <a:pt x="50126" y="46796"/>
                  </a:cubicBezTo>
                  <a:cubicBezTo>
                    <a:pt x="52938" y="46796"/>
                    <a:pt x="56031" y="45653"/>
                    <a:pt x="59119" y="42372"/>
                  </a:cubicBezTo>
                  <a:cubicBezTo>
                    <a:pt x="66870" y="34195"/>
                    <a:pt x="68329" y="18572"/>
                    <a:pt x="68603" y="11459"/>
                  </a:cubicBezTo>
                  <a:cubicBezTo>
                    <a:pt x="66171" y="10548"/>
                    <a:pt x="63648" y="9909"/>
                    <a:pt x="61004" y="9636"/>
                  </a:cubicBezTo>
                  <a:cubicBezTo>
                    <a:pt x="59301" y="16414"/>
                    <a:pt x="55472" y="30153"/>
                    <a:pt x="51581" y="32615"/>
                  </a:cubicBezTo>
                  <a:cubicBezTo>
                    <a:pt x="51135" y="32898"/>
                    <a:pt x="50675" y="33027"/>
                    <a:pt x="50207" y="33027"/>
                  </a:cubicBezTo>
                  <a:cubicBezTo>
                    <a:pt x="45250" y="33027"/>
                    <a:pt x="39362" y="18511"/>
                    <a:pt x="39362" y="18511"/>
                  </a:cubicBezTo>
                  <a:cubicBezTo>
                    <a:pt x="39362" y="18511"/>
                    <a:pt x="36201" y="12311"/>
                    <a:pt x="31155" y="11399"/>
                  </a:cubicBezTo>
                  <a:cubicBezTo>
                    <a:pt x="26109" y="10487"/>
                    <a:pt x="25532" y="10304"/>
                    <a:pt x="25532" y="10304"/>
                  </a:cubicBezTo>
                  <a:lnTo>
                    <a:pt x="24650" y="0"/>
                  </a:ln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2" name="Google Shape;2503;p49">
              <a:extLst>
                <a:ext uri="{FF2B5EF4-FFF2-40B4-BE49-F238E27FC236}">
                  <a16:creationId xmlns:a16="http://schemas.microsoft.com/office/drawing/2014/main" id="{8678CC4C-286C-DC6C-248D-07E3CECB5305}"/>
                </a:ext>
              </a:extLst>
            </p:cNvPr>
            <p:cNvSpPr/>
            <p:nvPr/>
          </p:nvSpPr>
          <p:spPr>
            <a:xfrm>
              <a:off x="-537750" y="2849475"/>
              <a:ext cx="256125" cy="220250"/>
            </a:xfrm>
            <a:custGeom>
              <a:avLst/>
              <a:gdLst/>
              <a:ahLst/>
              <a:cxnLst/>
              <a:rect l="l" t="t" r="r" b="b"/>
              <a:pathLst>
                <a:path w="10245" h="8810" extrusionOk="0">
                  <a:moveTo>
                    <a:pt x="3597" y="1"/>
                  </a:moveTo>
                  <a:cubicBezTo>
                    <a:pt x="3546" y="1"/>
                    <a:pt x="3491" y="15"/>
                    <a:pt x="3436" y="47"/>
                  </a:cubicBezTo>
                  <a:cubicBezTo>
                    <a:pt x="1" y="1779"/>
                    <a:pt x="31" y="7160"/>
                    <a:pt x="3861" y="8527"/>
                  </a:cubicBezTo>
                  <a:cubicBezTo>
                    <a:pt x="4399" y="8718"/>
                    <a:pt x="4926" y="8810"/>
                    <a:pt x="5437" y="8810"/>
                  </a:cubicBezTo>
                  <a:cubicBezTo>
                    <a:pt x="6717" y="8810"/>
                    <a:pt x="7890" y="8233"/>
                    <a:pt x="8846" y="7190"/>
                  </a:cubicBezTo>
                  <a:cubicBezTo>
                    <a:pt x="10244" y="5640"/>
                    <a:pt x="10092" y="3269"/>
                    <a:pt x="9302" y="1476"/>
                  </a:cubicBezTo>
                  <a:cubicBezTo>
                    <a:pt x="9244" y="1360"/>
                    <a:pt x="9151" y="1312"/>
                    <a:pt x="9055" y="1312"/>
                  </a:cubicBezTo>
                  <a:cubicBezTo>
                    <a:pt x="8847" y="1312"/>
                    <a:pt x="8630" y="1540"/>
                    <a:pt x="8755" y="1810"/>
                  </a:cubicBezTo>
                  <a:cubicBezTo>
                    <a:pt x="9970" y="4571"/>
                    <a:pt x="8576" y="8186"/>
                    <a:pt x="5461" y="8186"/>
                  </a:cubicBezTo>
                  <a:cubicBezTo>
                    <a:pt x="5148" y="8186"/>
                    <a:pt x="4817" y="8149"/>
                    <a:pt x="4469" y="8071"/>
                  </a:cubicBezTo>
                  <a:cubicBezTo>
                    <a:pt x="822" y="7251"/>
                    <a:pt x="670" y="2175"/>
                    <a:pt x="3740" y="594"/>
                  </a:cubicBezTo>
                  <a:cubicBezTo>
                    <a:pt x="4075" y="439"/>
                    <a:pt x="3885" y="1"/>
                    <a:pt x="3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3" name="Google Shape;2504;p49">
              <a:extLst>
                <a:ext uri="{FF2B5EF4-FFF2-40B4-BE49-F238E27FC236}">
                  <a16:creationId xmlns:a16="http://schemas.microsoft.com/office/drawing/2014/main" id="{DE10C248-525B-9B27-C27C-6DCC06F2B261}"/>
                </a:ext>
              </a:extLst>
            </p:cNvPr>
            <p:cNvSpPr/>
            <p:nvPr/>
          </p:nvSpPr>
          <p:spPr>
            <a:xfrm>
              <a:off x="-19500" y="2468575"/>
              <a:ext cx="129975" cy="255325"/>
            </a:xfrm>
            <a:custGeom>
              <a:avLst/>
              <a:gdLst/>
              <a:ahLst/>
              <a:cxnLst/>
              <a:rect l="l" t="t" r="r" b="b"/>
              <a:pathLst>
                <a:path w="5199" h="10213" extrusionOk="0">
                  <a:moveTo>
                    <a:pt x="1111" y="0"/>
                  </a:moveTo>
                  <a:cubicBezTo>
                    <a:pt x="1015" y="0"/>
                    <a:pt x="919" y="54"/>
                    <a:pt x="882" y="176"/>
                  </a:cubicBezTo>
                  <a:cubicBezTo>
                    <a:pt x="457" y="1787"/>
                    <a:pt x="1" y="4128"/>
                    <a:pt x="700" y="5739"/>
                  </a:cubicBezTo>
                  <a:cubicBezTo>
                    <a:pt x="1034" y="6468"/>
                    <a:pt x="1521" y="6803"/>
                    <a:pt x="2311" y="6985"/>
                  </a:cubicBezTo>
                  <a:cubicBezTo>
                    <a:pt x="3010" y="7107"/>
                    <a:pt x="3740" y="7167"/>
                    <a:pt x="3983" y="7988"/>
                  </a:cubicBezTo>
                  <a:cubicBezTo>
                    <a:pt x="4287" y="8900"/>
                    <a:pt x="3344" y="9538"/>
                    <a:pt x="2584" y="9751"/>
                  </a:cubicBezTo>
                  <a:cubicBezTo>
                    <a:pt x="2328" y="9808"/>
                    <a:pt x="2419" y="10212"/>
                    <a:pt x="2682" y="10212"/>
                  </a:cubicBezTo>
                  <a:cubicBezTo>
                    <a:pt x="2699" y="10212"/>
                    <a:pt x="2718" y="10211"/>
                    <a:pt x="2736" y="10207"/>
                  </a:cubicBezTo>
                  <a:cubicBezTo>
                    <a:pt x="4165" y="9842"/>
                    <a:pt x="5199" y="8140"/>
                    <a:pt x="3892" y="6985"/>
                  </a:cubicBezTo>
                  <a:cubicBezTo>
                    <a:pt x="3588" y="6681"/>
                    <a:pt x="3101" y="6620"/>
                    <a:pt x="2706" y="6559"/>
                  </a:cubicBezTo>
                  <a:cubicBezTo>
                    <a:pt x="1733" y="6407"/>
                    <a:pt x="1217" y="6012"/>
                    <a:pt x="1004" y="5040"/>
                  </a:cubicBezTo>
                  <a:cubicBezTo>
                    <a:pt x="639" y="3520"/>
                    <a:pt x="943" y="1757"/>
                    <a:pt x="1338" y="298"/>
                  </a:cubicBezTo>
                  <a:cubicBezTo>
                    <a:pt x="1393" y="117"/>
                    <a:pt x="1252" y="0"/>
                    <a:pt x="1111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4" name="Google Shape;2505;p49">
              <a:extLst>
                <a:ext uri="{FF2B5EF4-FFF2-40B4-BE49-F238E27FC236}">
                  <a16:creationId xmlns:a16="http://schemas.microsoft.com/office/drawing/2014/main" id="{4B0CAA15-FD44-48DC-82F3-F56068BADC83}"/>
                </a:ext>
              </a:extLst>
            </p:cNvPr>
            <p:cNvSpPr/>
            <p:nvPr/>
          </p:nvSpPr>
          <p:spPr>
            <a:xfrm>
              <a:off x="-11125" y="2745775"/>
              <a:ext cx="103375" cy="61400"/>
            </a:xfrm>
            <a:custGeom>
              <a:avLst/>
              <a:gdLst/>
              <a:ahLst/>
              <a:cxnLst/>
              <a:rect l="l" t="t" r="r" b="b"/>
              <a:pathLst>
                <a:path w="4135" h="2456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639"/>
                    <a:pt x="274" y="1247"/>
                    <a:pt x="669" y="1733"/>
                  </a:cubicBezTo>
                  <a:cubicBezTo>
                    <a:pt x="1040" y="2174"/>
                    <a:pt x="1589" y="2456"/>
                    <a:pt x="2126" y="2456"/>
                  </a:cubicBezTo>
                  <a:cubicBezTo>
                    <a:pt x="2292" y="2456"/>
                    <a:pt x="2456" y="2429"/>
                    <a:pt x="2614" y="2371"/>
                  </a:cubicBezTo>
                  <a:cubicBezTo>
                    <a:pt x="2857" y="2310"/>
                    <a:pt x="3070" y="2189"/>
                    <a:pt x="3253" y="2037"/>
                  </a:cubicBezTo>
                  <a:cubicBezTo>
                    <a:pt x="3617" y="1733"/>
                    <a:pt x="3800" y="1368"/>
                    <a:pt x="4012" y="943"/>
                  </a:cubicBezTo>
                  <a:cubicBezTo>
                    <a:pt x="4012" y="882"/>
                    <a:pt x="4073" y="639"/>
                    <a:pt x="4134" y="395"/>
                  </a:cubicBezTo>
                  <a:lnTo>
                    <a:pt x="4134" y="395"/>
                  </a:lnTo>
                  <a:cubicBezTo>
                    <a:pt x="3634" y="472"/>
                    <a:pt x="3126" y="517"/>
                    <a:pt x="2622" y="517"/>
                  </a:cubicBezTo>
                  <a:cubicBezTo>
                    <a:pt x="1716" y="517"/>
                    <a:pt x="820" y="37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5" name="Google Shape;2506;p49">
              <a:extLst>
                <a:ext uri="{FF2B5EF4-FFF2-40B4-BE49-F238E27FC236}">
                  <a16:creationId xmlns:a16="http://schemas.microsoft.com/office/drawing/2014/main" id="{F0875214-8231-E286-8E1D-92DC73DAF8F5}"/>
                </a:ext>
              </a:extLst>
            </p:cNvPr>
            <p:cNvSpPr/>
            <p:nvPr/>
          </p:nvSpPr>
          <p:spPr>
            <a:xfrm>
              <a:off x="-223150" y="2449975"/>
              <a:ext cx="152000" cy="87575"/>
            </a:xfrm>
            <a:custGeom>
              <a:avLst/>
              <a:gdLst/>
              <a:ahLst/>
              <a:cxnLst/>
              <a:rect l="l" t="t" r="r" b="b"/>
              <a:pathLst>
                <a:path w="6080" h="3503" extrusionOk="0">
                  <a:moveTo>
                    <a:pt x="4145" y="0"/>
                  </a:moveTo>
                  <a:cubicBezTo>
                    <a:pt x="3653" y="0"/>
                    <a:pt x="3095" y="92"/>
                    <a:pt x="2524" y="282"/>
                  </a:cubicBezTo>
                  <a:cubicBezTo>
                    <a:pt x="1004" y="829"/>
                    <a:pt x="1" y="1923"/>
                    <a:pt x="305" y="2714"/>
                  </a:cubicBezTo>
                  <a:cubicBezTo>
                    <a:pt x="476" y="3227"/>
                    <a:pt x="1112" y="3503"/>
                    <a:pt x="1936" y="3503"/>
                  </a:cubicBezTo>
                  <a:cubicBezTo>
                    <a:pt x="2429" y="3503"/>
                    <a:pt x="2989" y="3405"/>
                    <a:pt x="3557" y="3200"/>
                  </a:cubicBezTo>
                  <a:cubicBezTo>
                    <a:pt x="5077" y="2683"/>
                    <a:pt x="6080" y="1589"/>
                    <a:pt x="5806" y="768"/>
                  </a:cubicBezTo>
                  <a:cubicBezTo>
                    <a:pt x="5634" y="269"/>
                    <a:pt x="4988" y="0"/>
                    <a:pt x="4145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6" name="Google Shape;2507;p49">
              <a:extLst>
                <a:ext uri="{FF2B5EF4-FFF2-40B4-BE49-F238E27FC236}">
                  <a16:creationId xmlns:a16="http://schemas.microsoft.com/office/drawing/2014/main" id="{A2D3172D-6895-80ED-4D0C-3575842C26A7}"/>
                </a:ext>
              </a:extLst>
            </p:cNvPr>
            <p:cNvSpPr/>
            <p:nvPr/>
          </p:nvSpPr>
          <p:spPr>
            <a:xfrm>
              <a:off x="-552150" y="3163700"/>
              <a:ext cx="1155025" cy="1479800"/>
            </a:xfrm>
            <a:custGeom>
              <a:avLst/>
              <a:gdLst/>
              <a:ahLst/>
              <a:cxnLst/>
              <a:rect l="l" t="t" r="r" b="b"/>
              <a:pathLst>
                <a:path w="46201" h="59192" extrusionOk="0">
                  <a:moveTo>
                    <a:pt x="28298" y="1"/>
                  </a:moveTo>
                  <a:cubicBezTo>
                    <a:pt x="26687" y="1733"/>
                    <a:pt x="24377" y="2858"/>
                    <a:pt x="21976" y="2980"/>
                  </a:cubicBezTo>
                  <a:cubicBezTo>
                    <a:pt x="21762" y="2995"/>
                    <a:pt x="21547" y="3002"/>
                    <a:pt x="21333" y="3002"/>
                  </a:cubicBezTo>
                  <a:cubicBezTo>
                    <a:pt x="19356" y="3002"/>
                    <a:pt x="17384" y="2380"/>
                    <a:pt x="15684" y="1338"/>
                  </a:cubicBezTo>
                  <a:cubicBezTo>
                    <a:pt x="12431" y="2585"/>
                    <a:pt x="5866" y="5898"/>
                    <a:pt x="2249" y="13010"/>
                  </a:cubicBezTo>
                  <a:cubicBezTo>
                    <a:pt x="1" y="17410"/>
                    <a:pt x="951" y="18612"/>
                    <a:pt x="2659" y="18612"/>
                  </a:cubicBezTo>
                  <a:cubicBezTo>
                    <a:pt x="4716" y="18612"/>
                    <a:pt x="7872" y="16870"/>
                    <a:pt x="7872" y="16870"/>
                  </a:cubicBezTo>
                  <a:lnTo>
                    <a:pt x="10121" y="21734"/>
                  </a:lnTo>
                  <a:lnTo>
                    <a:pt x="10820" y="37631"/>
                  </a:lnTo>
                  <a:lnTo>
                    <a:pt x="5714" y="57297"/>
                  </a:lnTo>
                  <a:cubicBezTo>
                    <a:pt x="5714" y="57297"/>
                    <a:pt x="12581" y="59192"/>
                    <a:pt x="21586" y="59192"/>
                  </a:cubicBezTo>
                  <a:cubicBezTo>
                    <a:pt x="28009" y="59192"/>
                    <a:pt x="35518" y="58228"/>
                    <a:pt x="42401" y="54926"/>
                  </a:cubicBezTo>
                  <a:lnTo>
                    <a:pt x="35866" y="37631"/>
                  </a:lnTo>
                  <a:lnTo>
                    <a:pt x="38693" y="29880"/>
                  </a:lnTo>
                  <a:cubicBezTo>
                    <a:pt x="38693" y="29880"/>
                    <a:pt x="39332" y="30609"/>
                    <a:pt x="40426" y="31612"/>
                  </a:cubicBezTo>
                  <a:cubicBezTo>
                    <a:pt x="42766" y="27843"/>
                    <a:pt x="44742" y="23831"/>
                    <a:pt x="46201" y="19636"/>
                  </a:cubicBezTo>
                  <a:cubicBezTo>
                    <a:pt x="42553" y="15472"/>
                    <a:pt x="39362" y="7630"/>
                    <a:pt x="39362" y="7630"/>
                  </a:cubicBezTo>
                  <a:cubicBezTo>
                    <a:pt x="39362" y="7630"/>
                    <a:pt x="36201" y="1430"/>
                    <a:pt x="31155" y="518"/>
                  </a:cubicBezTo>
                  <a:cubicBezTo>
                    <a:pt x="29970" y="305"/>
                    <a:pt x="29058" y="123"/>
                    <a:pt x="28298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7" name="Google Shape;2508;p49">
              <a:extLst>
                <a:ext uri="{FF2B5EF4-FFF2-40B4-BE49-F238E27FC236}">
                  <a16:creationId xmlns:a16="http://schemas.microsoft.com/office/drawing/2014/main" id="{63A823A1-C600-7CEF-7D63-1F3B5343C704}"/>
                </a:ext>
              </a:extLst>
            </p:cNvPr>
            <p:cNvSpPr/>
            <p:nvPr/>
          </p:nvSpPr>
          <p:spPr>
            <a:xfrm>
              <a:off x="87650" y="2425675"/>
              <a:ext cx="152000" cy="85475"/>
            </a:xfrm>
            <a:custGeom>
              <a:avLst/>
              <a:gdLst/>
              <a:ahLst/>
              <a:cxnLst/>
              <a:rect l="l" t="t" r="r" b="b"/>
              <a:pathLst>
                <a:path w="6080" h="3419" extrusionOk="0">
                  <a:moveTo>
                    <a:pt x="2049" y="1"/>
                  </a:moveTo>
                  <a:cubicBezTo>
                    <a:pt x="1124" y="1"/>
                    <a:pt x="408" y="306"/>
                    <a:pt x="244" y="859"/>
                  </a:cubicBezTo>
                  <a:cubicBezTo>
                    <a:pt x="1" y="1680"/>
                    <a:pt x="1065" y="2743"/>
                    <a:pt x="2615" y="3199"/>
                  </a:cubicBezTo>
                  <a:cubicBezTo>
                    <a:pt x="3110" y="3348"/>
                    <a:pt x="3598" y="3419"/>
                    <a:pt x="4041" y="3419"/>
                  </a:cubicBezTo>
                  <a:cubicBezTo>
                    <a:pt x="4956" y="3419"/>
                    <a:pt x="5673" y="3114"/>
                    <a:pt x="5837" y="2561"/>
                  </a:cubicBezTo>
                  <a:cubicBezTo>
                    <a:pt x="6080" y="1740"/>
                    <a:pt x="5046" y="677"/>
                    <a:pt x="3496" y="221"/>
                  </a:cubicBezTo>
                  <a:cubicBezTo>
                    <a:pt x="2991" y="72"/>
                    <a:pt x="2496" y="1"/>
                    <a:pt x="2049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8" name="Google Shape;2509;p49">
              <a:extLst>
                <a:ext uri="{FF2B5EF4-FFF2-40B4-BE49-F238E27FC236}">
                  <a16:creationId xmlns:a16="http://schemas.microsoft.com/office/drawing/2014/main" id="{F32A1386-E9ED-E9A9-B286-A06C0C038B86}"/>
                </a:ext>
              </a:extLst>
            </p:cNvPr>
            <p:cNvSpPr/>
            <p:nvPr/>
          </p:nvSpPr>
          <p:spPr>
            <a:xfrm>
              <a:off x="-131200" y="2612000"/>
              <a:ext cx="48675" cy="86000"/>
            </a:xfrm>
            <a:custGeom>
              <a:avLst/>
              <a:gdLst/>
              <a:ahLst/>
              <a:cxnLst/>
              <a:rect l="l" t="t" r="r" b="b"/>
              <a:pathLst>
                <a:path w="1947" h="3440" extrusionOk="0">
                  <a:moveTo>
                    <a:pt x="851" y="1"/>
                  </a:moveTo>
                  <a:cubicBezTo>
                    <a:pt x="841" y="1"/>
                    <a:pt x="831" y="1"/>
                    <a:pt x="821" y="2"/>
                  </a:cubicBezTo>
                  <a:cubicBezTo>
                    <a:pt x="335" y="63"/>
                    <a:pt x="1" y="853"/>
                    <a:pt x="92" y="1795"/>
                  </a:cubicBezTo>
                  <a:cubicBezTo>
                    <a:pt x="150" y="2702"/>
                    <a:pt x="603" y="3440"/>
                    <a:pt x="1071" y="3440"/>
                  </a:cubicBezTo>
                  <a:cubicBezTo>
                    <a:pt x="1089" y="3440"/>
                    <a:pt x="1107" y="3439"/>
                    <a:pt x="1125" y="3436"/>
                  </a:cubicBezTo>
                  <a:cubicBezTo>
                    <a:pt x="1612" y="3406"/>
                    <a:pt x="1946" y="2585"/>
                    <a:pt x="1855" y="1643"/>
                  </a:cubicBezTo>
                  <a:cubicBezTo>
                    <a:pt x="1765" y="720"/>
                    <a:pt x="1326" y="1"/>
                    <a:pt x="851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" name="Google Shape;2510;p49">
              <a:extLst>
                <a:ext uri="{FF2B5EF4-FFF2-40B4-BE49-F238E27FC236}">
                  <a16:creationId xmlns:a16="http://schemas.microsoft.com/office/drawing/2014/main" id="{3206B77A-9EA5-B6DE-7BB4-1C88F026F01F}"/>
                </a:ext>
              </a:extLst>
            </p:cNvPr>
            <p:cNvSpPr/>
            <p:nvPr/>
          </p:nvSpPr>
          <p:spPr>
            <a:xfrm>
              <a:off x="130975" y="2591500"/>
              <a:ext cx="48650" cy="86000"/>
            </a:xfrm>
            <a:custGeom>
              <a:avLst/>
              <a:gdLst/>
              <a:ahLst/>
              <a:cxnLst/>
              <a:rect l="l" t="t" r="r" b="b"/>
              <a:pathLst>
                <a:path w="1946" h="3440" extrusionOk="0">
                  <a:moveTo>
                    <a:pt x="850" y="0"/>
                  </a:moveTo>
                  <a:cubicBezTo>
                    <a:pt x="840" y="0"/>
                    <a:pt x="831" y="0"/>
                    <a:pt x="821" y="1"/>
                  </a:cubicBezTo>
                  <a:cubicBezTo>
                    <a:pt x="335" y="62"/>
                    <a:pt x="0" y="852"/>
                    <a:pt x="91" y="1794"/>
                  </a:cubicBezTo>
                  <a:cubicBezTo>
                    <a:pt x="179" y="2729"/>
                    <a:pt x="604" y="3439"/>
                    <a:pt x="1068" y="3439"/>
                  </a:cubicBezTo>
                  <a:cubicBezTo>
                    <a:pt x="1087" y="3439"/>
                    <a:pt x="1106" y="3438"/>
                    <a:pt x="1125" y="3436"/>
                  </a:cubicBezTo>
                  <a:cubicBezTo>
                    <a:pt x="1611" y="3405"/>
                    <a:pt x="1946" y="2585"/>
                    <a:pt x="1854" y="1642"/>
                  </a:cubicBezTo>
                  <a:cubicBezTo>
                    <a:pt x="1765" y="719"/>
                    <a:pt x="1325" y="0"/>
                    <a:pt x="85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0" name="Google Shape;2511;p49">
              <a:extLst>
                <a:ext uri="{FF2B5EF4-FFF2-40B4-BE49-F238E27FC236}">
                  <a16:creationId xmlns:a16="http://schemas.microsoft.com/office/drawing/2014/main" id="{7A2F2C40-2F0F-CE25-B81C-63A6124B9BC7}"/>
                </a:ext>
              </a:extLst>
            </p:cNvPr>
            <p:cNvSpPr/>
            <p:nvPr/>
          </p:nvSpPr>
          <p:spPr>
            <a:xfrm>
              <a:off x="-242900" y="3163700"/>
              <a:ext cx="490150" cy="140900"/>
            </a:xfrm>
            <a:custGeom>
              <a:avLst/>
              <a:gdLst/>
              <a:ahLst/>
              <a:cxnLst/>
              <a:rect l="l" t="t" r="r" b="b"/>
              <a:pathLst>
                <a:path w="19606" h="5636" extrusionOk="0">
                  <a:moveTo>
                    <a:pt x="15928" y="1"/>
                  </a:moveTo>
                  <a:cubicBezTo>
                    <a:pt x="14317" y="1733"/>
                    <a:pt x="12007" y="2858"/>
                    <a:pt x="9606" y="2980"/>
                  </a:cubicBezTo>
                  <a:cubicBezTo>
                    <a:pt x="9392" y="2995"/>
                    <a:pt x="9177" y="3002"/>
                    <a:pt x="8963" y="3002"/>
                  </a:cubicBezTo>
                  <a:cubicBezTo>
                    <a:pt x="6986" y="3002"/>
                    <a:pt x="5014" y="2380"/>
                    <a:pt x="3314" y="1338"/>
                  </a:cubicBezTo>
                  <a:cubicBezTo>
                    <a:pt x="2432" y="1673"/>
                    <a:pt x="1277" y="2189"/>
                    <a:pt x="1" y="2889"/>
                  </a:cubicBezTo>
                  <a:cubicBezTo>
                    <a:pt x="1429" y="3922"/>
                    <a:pt x="3040" y="4712"/>
                    <a:pt x="4742" y="5168"/>
                  </a:cubicBezTo>
                  <a:cubicBezTo>
                    <a:pt x="5937" y="5483"/>
                    <a:pt x="7171" y="5635"/>
                    <a:pt x="8408" y="5635"/>
                  </a:cubicBezTo>
                  <a:cubicBezTo>
                    <a:pt x="10631" y="5635"/>
                    <a:pt x="12863" y="5144"/>
                    <a:pt x="14894" y="4226"/>
                  </a:cubicBezTo>
                  <a:cubicBezTo>
                    <a:pt x="16688" y="3405"/>
                    <a:pt x="18329" y="2220"/>
                    <a:pt x="19606" y="700"/>
                  </a:cubicBezTo>
                  <a:cubicBezTo>
                    <a:pt x="19332" y="639"/>
                    <a:pt x="19059" y="548"/>
                    <a:pt x="18785" y="518"/>
                  </a:cubicBezTo>
                  <a:cubicBezTo>
                    <a:pt x="17600" y="305"/>
                    <a:pt x="16688" y="123"/>
                    <a:pt x="15928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1" name="Google Shape;2512;p49">
              <a:extLst>
                <a:ext uri="{FF2B5EF4-FFF2-40B4-BE49-F238E27FC236}">
                  <a16:creationId xmlns:a16="http://schemas.microsoft.com/office/drawing/2014/main" id="{A3747D30-685A-057B-A669-161C137F3FC9}"/>
                </a:ext>
              </a:extLst>
            </p:cNvPr>
            <p:cNvSpPr/>
            <p:nvPr/>
          </p:nvSpPr>
          <p:spPr>
            <a:xfrm>
              <a:off x="-409325" y="3176625"/>
              <a:ext cx="917225" cy="1466875"/>
            </a:xfrm>
            <a:custGeom>
              <a:avLst/>
              <a:gdLst/>
              <a:ahLst/>
              <a:cxnLst/>
              <a:rect l="l" t="t" r="r" b="b"/>
              <a:pathLst>
                <a:path w="36689" h="58675" extrusionOk="0">
                  <a:moveTo>
                    <a:pt x="25442" y="1"/>
                  </a:moveTo>
                  <a:lnTo>
                    <a:pt x="27600" y="10669"/>
                  </a:lnTo>
                  <a:lnTo>
                    <a:pt x="19606" y="16080"/>
                  </a:lnTo>
                  <a:lnTo>
                    <a:pt x="9302" y="12402"/>
                  </a:lnTo>
                  <a:lnTo>
                    <a:pt x="8056" y="1642"/>
                  </a:lnTo>
                  <a:cubicBezTo>
                    <a:pt x="7691" y="1824"/>
                    <a:pt x="7265" y="2037"/>
                    <a:pt x="6840" y="2250"/>
                  </a:cubicBezTo>
                  <a:lnTo>
                    <a:pt x="7265" y="13527"/>
                  </a:lnTo>
                  <a:lnTo>
                    <a:pt x="4530" y="24135"/>
                  </a:lnTo>
                  <a:lnTo>
                    <a:pt x="5107" y="37114"/>
                  </a:lnTo>
                  <a:lnTo>
                    <a:pt x="1" y="56780"/>
                  </a:lnTo>
                  <a:cubicBezTo>
                    <a:pt x="1" y="56780"/>
                    <a:pt x="6868" y="58675"/>
                    <a:pt x="15873" y="58675"/>
                  </a:cubicBezTo>
                  <a:cubicBezTo>
                    <a:pt x="22296" y="58675"/>
                    <a:pt x="29805" y="57711"/>
                    <a:pt x="36688" y="54409"/>
                  </a:cubicBezTo>
                  <a:lnTo>
                    <a:pt x="30153" y="37114"/>
                  </a:lnTo>
                  <a:lnTo>
                    <a:pt x="32980" y="29363"/>
                  </a:lnTo>
                  <a:lnTo>
                    <a:pt x="33619" y="24834"/>
                  </a:lnTo>
                  <a:cubicBezTo>
                    <a:pt x="34105" y="21247"/>
                    <a:pt x="33345" y="17630"/>
                    <a:pt x="31491" y="14530"/>
                  </a:cubicBezTo>
                  <a:lnTo>
                    <a:pt x="29181" y="10669"/>
                  </a:lnTo>
                  <a:lnTo>
                    <a:pt x="27418" y="639"/>
                  </a:lnTo>
                  <a:cubicBezTo>
                    <a:pt x="26779" y="335"/>
                    <a:pt x="26141" y="122"/>
                    <a:pt x="25442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2" name="Google Shape;2513;p49">
              <a:extLst>
                <a:ext uri="{FF2B5EF4-FFF2-40B4-BE49-F238E27FC236}">
                  <a16:creationId xmlns:a16="http://schemas.microsoft.com/office/drawing/2014/main" id="{B4579457-5FC8-C960-61BD-2B67B8A01A3C}"/>
                </a:ext>
              </a:extLst>
            </p:cNvPr>
            <p:cNvSpPr/>
            <p:nvPr/>
          </p:nvSpPr>
          <p:spPr>
            <a:xfrm>
              <a:off x="-464800" y="2165550"/>
              <a:ext cx="371625" cy="585575"/>
            </a:xfrm>
            <a:custGeom>
              <a:avLst/>
              <a:gdLst/>
              <a:ahLst/>
              <a:cxnLst/>
              <a:rect l="l" t="t" r="r" b="b"/>
              <a:pathLst>
                <a:path w="14865" h="23423" extrusionOk="0">
                  <a:moveTo>
                    <a:pt x="12227" y="1"/>
                  </a:moveTo>
                  <a:cubicBezTo>
                    <a:pt x="10607" y="1"/>
                    <a:pt x="9077" y="858"/>
                    <a:pt x="7782" y="1872"/>
                  </a:cubicBezTo>
                  <a:cubicBezTo>
                    <a:pt x="2615" y="5884"/>
                    <a:pt x="1" y="12905"/>
                    <a:pt x="1217" y="19349"/>
                  </a:cubicBezTo>
                  <a:cubicBezTo>
                    <a:pt x="1521" y="20869"/>
                    <a:pt x="2068" y="22449"/>
                    <a:pt x="3284" y="23422"/>
                  </a:cubicBezTo>
                  <a:lnTo>
                    <a:pt x="3101" y="23088"/>
                  </a:lnTo>
                  <a:cubicBezTo>
                    <a:pt x="6597" y="20595"/>
                    <a:pt x="9758" y="17495"/>
                    <a:pt x="11825" y="13726"/>
                  </a:cubicBezTo>
                  <a:cubicBezTo>
                    <a:pt x="13922" y="9957"/>
                    <a:pt x="14864" y="5458"/>
                    <a:pt x="13922" y="1264"/>
                  </a:cubicBezTo>
                  <a:cubicBezTo>
                    <a:pt x="13861" y="929"/>
                    <a:pt x="13740" y="534"/>
                    <a:pt x="13466" y="321"/>
                  </a:cubicBezTo>
                  <a:cubicBezTo>
                    <a:pt x="13254" y="109"/>
                    <a:pt x="12919" y="48"/>
                    <a:pt x="12615" y="18"/>
                  </a:cubicBezTo>
                  <a:cubicBezTo>
                    <a:pt x="12485" y="6"/>
                    <a:pt x="12356" y="1"/>
                    <a:pt x="12227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3" name="Google Shape;2514;p49">
              <a:extLst>
                <a:ext uri="{FF2B5EF4-FFF2-40B4-BE49-F238E27FC236}">
                  <a16:creationId xmlns:a16="http://schemas.microsoft.com/office/drawing/2014/main" id="{C0CF19B2-5459-7DBB-2B12-186448C7E293}"/>
                </a:ext>
              </a:extLst>
            </p:cNvPr>
            <p:cNvSpPr/>
            <p:nvPr/>
          </p:nvSpPr>
          <p:spPr>
            <a:xfrm>
              <a:off x="-208700" y="2135325"/>
              <a:ext cx="488625" cy="228025"/>
            </a:xfrm>
            <a:custGeom>
              <a:avLst/>
              <a:gdLst/>
              <a:ahLst/>
              <a:cxnLst/>
              <a:rect l="l" t="t" r="r" b="b"/>
              <a:pathLst>
                <a:path w="19545" h="9121" extrusionOk="0">
                  <a:moveTo>
                    <a:pt x="5556" y="0"/>
                  </a:moveTo>
                  <a:cubicBezTo>
                    <a:pt x="3604" y="0"/>
                    <a:pt x="1703" y="392"/>
                    <a:pt x="0" y="1379"/>
                  </a:cubicBezTo>
                  <a:lnTo>
                    <a:pt x="2280" y="1956"/>
                  </a:lnTo>
                  <a:cubicBezTo>
                    <a:pt x="2736" y="3689"/>
                    <a:pt x="4195" y="4965"/>
                    <a:pt x="5715" y="5938"/>
                  </a:cubicBezTo>
                  <a:cubicBezTo>
                    <a:pt x="8949" y="8017"/>
                    <a:pt x="12791" y="9121"/>
                    <a:pt x="16635" y="9121"/>
                  </a:cubicBezTo>
                  <a:cubicBezTo>
                    <a:pt x="17343" y="9121"/>
                    <a:pt x="18050" y="9083"/>
                    <a:pt x="18754" y="9008"/>
                  </a:cubicBezTo>
                  <a:cubicBezTo>
                    <a:pt x="18967" y="8977"/>
                    <a:pt x="19180" y="8947"/>
                    <a:pt x="19332" y="8795"/>
                  </a:cubicBezTo>
                  <a:cubicBezTo>
                    <a:pt x="19484" y="8643"/>
                    <a:pt x="19484" y="8430"/>
                    <a:pt x="19514" y="8218"/>
                  </a:cubicBezTo>
                  <a:cubicBezTo>
                    <a:pt x="19545" y="6515"/>
                    <a:pt x="18602" y="4904"/>
                    <a:pt x="17326" y="3810"/>
                  </a:cubicBezTo>
                  <a:cubicBezTo>
                    <a:pt x="16049" y="2686"/>
                    <a:pt x="14438" y="1986"/>
                    <a:pt x="12827" y="1439"/>
                  </a:cubicBezTo>
                  <a:cubicBezTo>
                    <a:pt x="10514" y="612"/>
                    <a:pt x="7995" y="0"/>
                    <a:pt x="555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" name="Google Shape;2515;p49">
              <a:extLst>
                <a:ext uri="{FF2B5EF4-FFF2-40B4-BE49-F238E27FC236}">
                  <a16:creationId xmlns:a16="http://schemas.microsoft.com/office/drawing/2014/main" id="{400A1110-6232-317A-93EB-650AA850E95F}"/>
                </a:ext>
              </a:extLst>
            </p:cNvPr>
            <p:cNvSpPr/>
            <p:nvPr/>
          </p:nvSpPr>
          <p:spPr>
            <a:xfrm>
              <a:off x="-492900" y="2683425"/>
              <a:ext cx="226475" cy="223075"/>
            </a:xfrm>
            <a:custGeom>
              <a:avLst/>
              <a:gdLst/>
              <a:ahLst/>
              <a:cxnLst/>
              <a:rect l="l" t="t" r="r" b="b"/>
              <a:pathLst>
                <a:path w="9059" h="8923" extrusionOk="0">
                  <a:moveTo>
                    <a:pt x="3206" y="1"/>
                  </a:moveTo>
                  <a:cubicBezTo>
                    <a:pt x="2662" y="1"/>
                    <a:pt x="2119" y="155"/>
                    <a:pt x="1611" y="488"/>
                  </a:cubicBezTo>
                  <a:cubicBezTo>
                    <a:pt x="547" y="1187"/>
                    <a:pt x="0" y="2586"/>
                    <a:pt x="92" y="3862"/>
                  </a:cubicBezTo>
                  <a:cubicBezTo>
                    <a:pt x="213" y="5169"/>
                    <a:pt x="912" y="6355"/>
                    <a:pt x="1854" y="7236"/>
                  </a:cubicBezTo>
                  <a:cubicBezTo>
                    <a:pt x="3071" y="8337"/>
                    <a:pt x="4717" y="8922"/>
                    <a:pt x="6348" y="8922"/>
                  </a:cubicBezTo>
                  <a:cubicBezTo>
                    <a:pt x="7284" y="8922"/>
                    <a:pt x="8216" y="8729"/>
                    <a:pt x="9058" y="8330"/>
                  </a:cubicBezTo>
                  <a:lnTo>
                    <a:pt x="6627" y="2646"/>
                  </a:lnTo>
                  <a:cubicBezTo>
                    <a:pt x="6353" y="1765"/>
                    <a:pt x="5745" y="1005"/>
                    <a:pt x="4955" y="519"/>
                  </a:cubicBezTo>
                  <a:cubicBezTo>
                    <a:pt x="4399" y="185"/>
                    <a:pt x="3801" y="1"/>
                    <a:pt x="3206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" name="Google Shape;2516;p49">
              <a:extLst>
                <a:ext uri="{FF2B5EF4-FFF2-40B4-BE49-F238E27FC236}">
                  <a16:creationId xmlns:a16="http://schemas.microsoft.com/office/drawing/2014/main" id="{B673F38B-227B-6204-9D7A-14BAD8802C9E}"/>
                </a:ext>
              </a:extLst>
            </p:cNvPr>
            <p:cNvSpPr/>
            <p:nvPr/>
          </p:nvSpPr>
          <p:spPr>
            <a:xfrm>
              <a:off x="-823450" y="3484375"/>
              <a:ext cx="1009150" cy="1066675"/>
            </a:xfrm>
            <a:custGeom>
              <a:avLst/>
              <a:gdLst/>
              <a:ahLst/>
              <a:cxnLst/>
              <a:rect l="l" t="t" r="r" b="b"/>
              <a:pathLst>
                <a:path w="40366" h="42667" extrusionOk="0">
                  <a:moveTo>
                    <a:pt x="13374" y="1"/>
                  </a:moveTo>
                  <a:cubicBezTo>
                    <a:pt x="8481" y="7296"/>
                    <a:pt x="0" y="22585"/>
                    <a:pt x="4286" y="35776"/>
                  </a:cubicBezTo>
                  <a:cubicBezTo>
                    <a:pt x="5941" y="40842"/>
                    <a:pt x="9908" y="42666"/>
                    <a:pt x="14761" y="42666"/>
                  </a:cubicBezTo>
                  <a:cubicBezTo>
                    <a:pt x="23097" y="42666"/>
                    <a:pt x="34045" y="37283"/>
                    <a:pt x="40366" y="33710"/>
                  </a:cubicBezTo>
                  <a:cubicBezTo>
                    <a:pt x="40062" y="30883"/>
                    <a:pt x="39271" y="28147"/>
                    <a:pt x="37843" y="25776"/>
                  </a:cubicBezTo>
                  <a:cubicBezTo>
                    <a:pt x="32688" y="27581"/>
                    <a:pt x="25094" y="29945"/>
                    <a:pt x="20632" y="29945"/>
                  </a:cubicBezTo>
                  <a:cubicBezTo>
                    <a:pt x="19306" y="29945"/>
                    <a:pt x="18256" y="29736"/>
                    <a:pt x="17630" y="29241"/>
                  </a:cubicBezTo>
                  <a:cubicBezTo>
                    <a:pt x="15289" y="27418"/>
                    <a:pt x="17447" y="20427"/>
                    <a:pt x="19636" y="14925"/>
                  </a:cubicBezTo>
                  <a:cubicBezTo>
                    <a:pt x="18481" y="12919"/>
                    <a:pt x="17630" y="10700"/>
                    <a:pt x="16870" y="8755"/>
                  </a:cubicBezTo>
                  <a:cubicBezTo>
                    <a:pt x="15745" y="5928"/>
                    <a:pt x="14377" y="3010"/>
                    <a:pt x="13374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6" name="Google Shape;2517;p49">
              <a:extLst>
                <a:ext uri="{FF2B5EF4-FFF2-40B4-BE49-F238E27FC236}">
                  <a16:creationId xmlns:a16="http://schemas.microsoft.com/office/drawing/2014/main" id="{7898B336-8C11-66F5-E5DC-197539F830AF}"/>
                </a:ext>
              </a:extLst>
            </p:cNvPr>
            <p:cNvSpPr/>
            <p:nvPr/>
          </p:nvSpPr>
          <p:spPr>
            <a:xfrm>
              <a:off x="-552925" y="3376475"/>
              <a:ext cx="295625" cy="540300"/>
            </a:xfrm>
            <a:custGeom>
              <a:avLst/>
              <a:gdLst/>
              <a:ahLst/>
              <a:cxnLst/>
              <a:rect l="l" t="t" r="r" b="b"/>
              <a:pathLst>
                <a:path w="11825" h="21612" extrusionOk="0">
                  <a:moveTo>
                    <a:pt x="5714" y="1"/>
                  </a:moveTo>
                  <a:cubicBezTo>
                    <a:pt x="5714" y="1"/>
                    <a:pt x="2979" y="3283"/>
                    <a:pt x="0" y="8390"/>
                  </a:cubicBezTo>
                  <a:cubicBezTo>
                    <a:pt x="1733" y="13253"/>
                    <a:pt x="4438" y="17782"/>
                    <a:pt x="7903" y="21612"/>
                  </a:cubicBezTo>
                  <a:cubicBezTo>
                    <a:pt x="9696" y="16657"/>
                    <a:pt x="11824" y="10122"/>
                    <a:pt x="11824" y="10122"/>
                  </a:cubicBezTo>
                  <a:lnTo>
                    <a:pt x="5714" y="1"/>
                  </a:ln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7" name="Google Shape;2518;p49">
              <a:extLst>
                <a:ext uri="{FF2B5EF4-FFF2-40B4-BE49-F238E27FC236}">
                  <a16:creationId xmlns:a16="http://schemas.microsoft.com/office/drawing/2014/main" id="{3A65D1D5-7DBA-0DBB-9564-B2F94D9E1D91}"/>
                </a:ext>
              </a:extLst>
            </p:cNvPr>
            <p:cNvSpPr/>
            <p:nvPr/>
          </p:nvSpPr>
          <p:spPr>
            <a:xfrm>
              <a:off x="29150" y="4085975"/>
              <a:ext cx="405800" cy="297375"/>
            </a:xfrm>
            <a:custGeom>
              <a:avLst/>
              <a:gdLst/>
              <a:ahLst/>
              <a:cxnLst/>
              <a:rect l="l" t="t" r="r" b="b"/>
              <a:pathLst>
                <a:path w="16232" h="11895" extrusionOk="0">
                  <a:moveTo>
                    <a:pt x="10987" y="0"/>
                  </a:moveTo>
                  <a:cubicBezTo>
                    <a:pt x="7138" y="0"/>
                    <a:pt x="3374" y="1662"/>
                    <a:pt x="0" y="3566"/>
                  </a:cubicBezTo>
                  <a:lnTo>
                    <a:pt x="1642" y="11895"/>
                  </a:lnTo>
                  <a:cubicBezTo>
                    <a:pt x="4468" y="10892"/>
                    <a:pt x="6900" y="9220"/>
                    <a:pt x="9514" y="7731"/>
                  </a:cubicBezTo>
                  <a:cubicBezTo>
                    <a:pt x="10213" y="7305"/>
                    <a:pt x="10973" y="6940"/>
                    <a:pt x="11794" y="6788"/>
                  </a:cubicBezTo>
                  <a:cubicBezTo>
                    <a:pt x="12206" y="6697"/>
                    <a:pt x="12623" y="6665"/>
                    <a:pt x="13042" y="6665"/>
                  </a:cubicBezTo>
                  <a:cubicBezTo>
                    <a:pt x="13732" y="6665"/>
                    <a:pt x="14425" y="6751"/>
                    <a:pt x="15107" y="6788"/>
                  </a:cubicBezTo>
                  <a:cubicBezTo>
                    <a:pt x="15289" y="6788"/>
                    <a:pt x="15502" y="6758"/>
                    <a:pt x="15563" y="6606"/>
                  </a:cubicBezTo>
                  <a:cubicBezTo>
                    <a:pt x="15593" y="6515"/>
                    <a:pt x="15563" y="6424"/>
                    <a:pt x="15502" y="6363"/>
                  </a:cubicBezTo>
                  <a:cubicBezTo>
                    <a:pt x="15259" y="5876"/>
                    <a:pt x="14712" y="5633"/>
                    <a:pt x="14195" y="5512"/>
                  </a:cubicBezTo>
                  <a:cubicBezTo>
                    <a:pt x="13281" y="5232"/>
                    <a:pt x="12303" y="5102"/>
                    <a:pt x="11350" y="5102"/>
                  </a:cubicBezTo>
                  <a:cubicBezTo>
                    <a:pt x="11162" y="5102"/>
                    <a:pt x="10976" y="5107"/>
                    <a:pt x="10791" y="5117"/>
                  </a:cubicBezTo>
                  <a:cubicBezTo>
                    <a:pt x="11341" y="4928"/>
                    <a:pt x="11915" y="4869"/>
                    <a:pt x="12497" y="4869"/>
                  </a:cubicBezTo>
                  <a:cubicBezTo>
                    <a:pt x="13041" y="4869"/>
                    <a:pt x="13591" y="4921"/>
                    <a:pt x="14134" y="4965"/>
                  </a:cubicBezTo>
                  <a:cubicBezTo>
                    <a:pt x="14422" y="4985"/>
                    <a:pt x="14864" y="5061"/>
                    <a:pt x="15251" y="5061"/>
                  </a:cubicBezTo>
                  <a:cubicBezTo>
                    <a:pt x="15435" y="5061"/>
                    <a:pt x="15608" y="5044"/>
                    <a:pt x="15745" y="4995"/>
                  </a:cubicBezTo>
                  <a:cubicBezTo>
                    <a:pt x="16140" y="4873"/>
                    <a:pt x="15897" y="4478"/>
                    <a:pt x="15624" y="4296"/>
                  </a:cubicBezTo>
                  <a:cubicBezTo>
                    <a:pt x="15259" y="4083"/>
                    <a:pt x="14833" y="3901"/>
                    <a:pt x="14438" y="3779"/>
                  </a:cubicBezTo>
                  <a:cubicBezTo>
                    <a:pt x="13952" y="3627"/>
                    <a:pt x="13435" y="3566"/>
                    <a:pt x="12918" y="3506"/>
                  </a:cubicBezTo>
                  <a:cubicBezTo>
                    <a:pt x="11642" y="3384"/>
                    <a:pt x="10365" y="3475"/>
                    <a:pt x="9149" y="3232"/>
                  </a:cubicBezTo>
                  <a:cubicBezTo>
                    <a:pt x="9940" y="3183"/>
                    <a:pt x="10730" y="3159"/>
                    <a:pt x="11520" y="3159"/>
                  </a:cubicBezTo>
                  <a:cubicBezTo>
                    <a:pt x="12706" y="3159"/>
                    <a:pt x="13891" y="3214"/>
                    <a:pt x="15076" y="3323"/>
                  </a:cubicBezTo>
                  <a:cubicBezTo>
                    <a:pt x="15221" y="3323"/>
                    <a:pt x="15535" y="3409"/>
                    <a:pt x="15793" y="3409"/>
                  </a:cubicBezTo>
                  <a:cubicBezTo>
                    <a:pt x="15971" y="3409"/>
                    <a:pt x="16121" y="3368"/>
                    <a:pt x="16171" y="3232"/>
                  </a:cubicBezTo>
                  <a:cubicBezTo>
                    <a:pt x="16231" y="3019"/>
                    <a:pt x="15988" y="2867"/>
                    <a:pt x="15836" y="2776"/>
                  </a:cubicBezTo>
                  <a:cubicBezTo>
                    <a:pt x="15472" y="2533"/>
                    <a:pt x="15046" y="2381"/>
                    <a:pt x="14621" y="2259"/>
                  </a:cubicBezTo>
                  <a:cubicBezTo>
                    <a:pt x="14013" y="2077"/>
                    <a:pt x="13374" y="1925"/>
                    <a:pt x="12766" y="1925"/>
                  </a:cubicBezTo>
                  <a:cubicBezTo>
                    <a:pt x="12189" y="1895"/>
                    <a:pt x="11642" y="1773"/>
                    <a:pt x="11064" y="1773"/>
                  </a:cubicBezTo>
                  <a:cubicBezTo>
                    <a:pt x="10335" y="1773"/>
                    <a:pt x="9575" y="1773"/>
                    <a:pt x="8815" y="1803"/>
                  </a:cubicBezTo>
                  <a:cubicBezTo>
                    <a:pt x="9641" y="1334"/>
                    <a:pt x="10527" y="1244"/>
                    <a:pt x="11423" y="1244"/>
                  </a:cubicBezTo>
                  <a:cubicBezTo>
                    <a:pt x="11980" y="1244"/>
                    <a:pt x="12542" y="1279"/>
                    <a:pt x="13095" y="1279"/>
                  </a:cubicBezTo>
                  <a:cubicBezTo>
                    <a:pt x="13321" y="1279"/>
                    <a:pt x="13546" y="1273"/>
                    <a:pt x="13769" y="1256"/>
                  </a:cubicBezTo>
                  <a:cubicBezTo>
                    <a:pt x="13982" y="1226"/>
                    <a:pt x="14621" y="1196"/>
                    <a:pt x="14681" y="922"/>
                  </a:cubicBezTo>
                  <a:cubicBezTo>
                    <a:pt x="14772" y="679"/>
                    <a:pt x="14347" y="618"/>
                    <a:pt x="14165" y="557"/>
                  </a:cubicBezTo>
                  <a:cubicBezTo>
                    <a:pt x="13557" y="375"/>
                    <a:pt x="12979" y="132"/>
                    <a:pt x="12341" y="71"/>
                  </a:cubicBezTo>
                  <a:cubicBezTo>
                    <a:pt x="11889" y="23"/>
                    <a:pt x="11437" y="0"/>
                    <a:pt x="10987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8" name="Google Shape;2519;p49">
              <a:extLst>
                <a:ext uri="{FF2B5EF4-FFF2-40B4-BE49-F238E27FC236}">
                  <a16:creationId xmlns:a16="http://schemas.microsoft.com/office/drawing/2014/main" id="{26C3E507-BBD2-1A5A-DBAD-7B5A4794A1E3}"/>
                </a:ext>
              </a:extLst>
            </p:cNvPr>
            <p:cNvSpPr/>
            <p:nvPr/>
          </p:nvSpPr>
          <p:spPr>
            <a:xfrm>
              <a:off x="919350" y="2832200"/>
              <a:ext cx="304900" cy="525300"/>
            </a:xfrm>
            <a:custGeom>
              <a:avLst/>
              <a:gdLst/>
              <a:ahLst/>
              <a:cxnLst/>
              <a:rect l="l" t="t" r="r" b="b"/>
              <a:pathLst>
                <a:path w="12196" h="21012" extrusionOk="0">
                  <a:moveTo>
                    <a:pt x="7827" y="1"/>
                  </a:moveTo>
                  <a:cubicBezTo>
                    <a:pt x="7487" y="1"/>
                    <a:pt x="7181" y="692"/>
                    <a:pt x="7037" y="951"/>
                  </a:cubicBezTo>
                  <a:cubicBezTo>
                    <a:pt x="6794" y="1407"/>
                    <a:pt x="6642" y="1893"/>
                    <a:pt x="6460" y="2379"/>
                  </a:cubicBezTo>
                  <a:cubicBezTo>
                    <a:pt x="5822" y="4385"/>
                    <a:pt x="5274" y="6452"/>
                    <a:pt x="4727" y="8519"/>
                  </a:cubicBezTo>
                  <a:cubicBezTo>
                    <a:pt x="4849" y="7273"/>
                    <a:pt x="4940" y="6057"/>
                    <a:pt x="5031" y="4811"/>
                  </a:cubicBezTo>
                  <a:cubicBezTo>
                    <a:pt x="5153" y="3443"/>
                    <a:pt x="5244" y="2075"/>
                    <a:pt x="5031" y="738"/>
                  </a:cubicBezTo>
                  <a:cubicBezTo>
                    <a:pt x="5001" y="586"/>
                    <a:pt x="4940" y="373"/>
                    <a:pt x="4788" y="343"/>
                  </a:cubicBezTo>
                  <a:cubicBezTo>
                    <a:pt x="4666" y="343"/>
                    <a:pt x="4545" y="404"/>
                    <a:pt x="4484" y="495"/>
                  </a:cubicBezTo>
                  <a:cubicBezTo>
                    <a:pt x="3876" y="1103"/>
                    <a:pt x="3694" y="1984"/>
                    <a:pt x="3542" y="2835"/>
                  </a:cubicBezTo>
                  <a:cubicBezTo>
                    <a:pt x="3177" y="5024"/>
                    <a:pt x="3147" y="7243"/>
                    <a:pt x="3086" y="9461"/>
                  </a:cubicBezTo>
                  <a:cubicBezTo>
                    <a:pt x="3086" y="9127"/>
                    <a:pt x="2843" y="8641"/>
                    <a:pt x="2721" y="8276"/>
                  </a:cubicBezTo>
                  <a:cubicBezTo>
                    <a:pt x="2600" y="7881"/>
                    <a:pt x="2478" y="7455"/>
                    <a:pt x="2296" y="7060"/>
                  </a:cubicBezTo>
                  <a:cubicBezTo>
                    <a:pt x="1992" y="6300"/>
                    <a:pt x="1657" y="5601"/>
                    <a:pt x="928" y="5145"/>
                  </a:cubicBezTo>
                  <a:cubicBezTo>
                    <a:pt x="766" y="5046"/>
                    <a:pt x="645" y="5002"/>
                    <a:pt x="557" y="5002"/>
                  </a:cubicBezTo>
                  <a:cubicBezTo>
                    <a:pt x="0" y="5002"/>
                    <a:pt x="766" y="6741"/>
                    <a:pt x="897" y="7030"/>
                  </a:cubicBezTo>
                  <a:cubicBezTo>
                    <a:pt x="1961" y="9583"/>
                    <a:pt x="1992" y="12258"/>
                    <a:pt x="1566" y="14933"/>
                  </a:cubicBezTo>
                  <a:lnTo>
                    <a:pt x="8891" y="21012"/>
                  </a:lnTo>
                  <a:cubicBezTo>
                    <a:pt x="9743" y="17638"/>
                    <a:pt x="9864" y="14203"/>
                    <a:pt x="10320" y="10799"/>
                  </a:cubicBezTo>
                  <a:cubicBezTo>
                    <a:pt x="10472" y="9613"/>
                    <a:pt x="10806" y="8458"/>
                    <a:pt x="11354" y="7395"/>
                  </a:cubicBezTo>
                  <a:cubicBezTo>
                    <a:pt x="11627" y="6817"/>
                    <a:pt x="11961" y="6270"/>
                    <a:pt x="12083" y="5632"/>
                  </a:cubicBezTo>
                  <a:cubicBezTo>
                    <a:pt x="12139" y="5380"/>
                    <a:pt x="12195" y="4611"/>
                    <a:pt x="11751" y="4611"/>
                  </a:cubicBezTo>
                  <a:cubicBezTo>
                    <a:pt x="11714" y="4611"/>
                    <a:pt x="11672" y="4617"/>
                    <a:pt x="11627" y="4629"/>
                  </a:cubicBezTo>
                  <a:cubicBezTo>
                    <a:pt x="11293" y="4750"/>
                    <a:pt x="10898" y="5267"/>
                    <a:pt x="10715" y="5540"/>
                  </a:cubicBezTo>
                  <a:cubicBezTo>
                    <a:pt x="10442" y="5875"/>
                    <a:pt x="10199" y="6240"/>
                    <a:pt x="9986" y="6604"/>
                  </a:cubicBezTo>
                  <a:cubicBezTo>
                    <a:pt x="9530" y="7334"/>
                    <a:pt x="9074" y="8094"/>
                    <a:pt x="8375" y="8641"/>
                  </a:cubicBezTo>
                  <a:cubicBezTo>
                    <a:pt x="8952" y="7091"/>
                    <a:pt x="9499" y="5571"/>
                    <a:pt x="10077" y="4051"/>
                  </a:cubicBezTo>
                  <a:cubicBezTo>
                    <a:pt x="10350" y="3261"/>
                    <a:pt x="10624" y="2288"/>
                    <a:pt x="10077" y="1650"/>
                  </a:cubicBezTo>
                  <a:cubicBezTo>
                    <a:pt x="8375" y="3352"/>
                    <a:pt x="7615" y="5784"/>
                    <a:pt x="6946" y="8094"/>
                  </a:cubicBezTo>
                  <a:cubicBezTo>
                    <a:pt x="7007" y="6604"/>
                    <a:pt x="7463" y="5206"/>
                    <a:pt x="7828" y="3778"/>
                  </a:cubicBezTo>
                  <a:cubicBezTo>
                    <a:pt x="7980" y="3078"/>
                    <a:pt x="8132" y="2379"/>
                    <a:pt x="8192" y="1650"/>
                  </a:cubicBezTo>
                  <a:cubicBezTo>
                    <a:pt x="8223" y="1315"/>
                    <a:pt x="8375" y="100"/>
                    <a:pt x="7888" y="8"/>
                  </a:cubicBezTo>
                  <a:cubicBezTo>
                    <a:pt x="7868" y="3"/>
                    <a:pt x="7848" y="1"/>
                    <a:pt x="7827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1748" name="Google Shape;1603;p48">
            <a:extLst>
              <a:ext uri="{FF2B5EF4-FFF2-40B4-BE49-F238E27FC236}">
                <a16:creationId xmlns:a16="http://schemas.microsoft.com/office/drawing/2014/main" id="{A6B0C57F-32B0-EB13-BEBC-2152E9607956}"/>
              </a:ext>
            </a:extLst>
          </p:cNvPr>
          <p:cNvGrpSpPr/>
          <p:nvPr/>
        </p:nvGrpSpPr>
        <p:grpSpPr>
          <a:xfrm>
            <a:off x="-717323" y="-464997"/>
            <a:ext cx="4318209" cy="1572601"/>
            <a:chOff x="-61975" y="3"/>
            <a:chExt cx="2945572" cy="1072716"/>
          </a:xfrm>
        </p:grpSpPr>
        <p:sp>
          <p:nvSpPr>
            <p:cNvPr id="1749" name="Google Shape;1604;p48">
              <a:extLst>
                <a:ext uri="{FF2B5EF4-FFF2-40B4-BE49-F238E27FC236}">
                  <a16:creationId xmlns:a16="http://schemas.microsoft.com/office/drawing/2014/main" id="{C9B418BC-4105-0490-7081-9FF88843316F}"/>
                </a:ext>
              </a:extLst>
            </p:cNvPr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605;p48">
              <a:extLst>
                <a:ext uri="{FF2B5EF4-FFF2-40B4-BE49-F238E27FC236}">
                  <a16:creationId xmlns:a16="http://schemas.microsoft.com/office/drawing/2014/main" id="{BCFFDC2C-1772-7476-541D-72128DE94A24}"/>
                </a:ext>
              </a:extLst>
            </p:cNvPr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606;p48">
              <a:extLst>
                <a:ext uri="{FF2B5EF4-FFF2-40B4-BE49-F238E27FC236}">
                  <a16:creationId xmlns:a16="http://schemas.microsoft.com/office/drawing/2014/main" id="{3177EE9D-EB5F-94AA-B6C6-CB4B05C128D0}"/>
                </a:ext>
              </a:extLst>
            </p:cNvPr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607;p48">
              <a:extLst>
                <a:ext uri="{FF2B5EF4-FFF2-40B4-BE49-F238E27FC236}">
                  <a16:creationId xmlns:a16="http://schemas.microsoft.com/office/drawing/2014/main" id="{1E9D0A4D-7277-9C65-8434-D0EC972FBE7E}"/>
                </a:ext>
              </a:extLst>
            </p:cNvPr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608;p48">
              <a:extLst>
                <a:ext uri="{FF2B5EF4-FFF2-40B4-BE49-F238E27FC236}">
                  <a16:creationId xmlns:a16="http://schemas.microsoft.com/office/drawing/2014/main" id="{FE9777A0-434D-D9C6-CB24-1789FE9D8B82}"/>
                </a:ext>
              </a:extLst>
            </p:cNvPr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609;p48">
              <a:extLst>
                <a:ext uri="{FF2B5EF4-FFF2-40B4-BE49-F238E27FC236}">
                  <a16:creationId xmlns:a16="http://schemas.microsoft.com/office/drawing/2014/main" id="{BF5A10D0-66AC-CC72-3A4A-1BAA03E37481}"/>
                </a:ext>
              </a:extLst>
            </p:cNvPr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610;p48">
              <a:extLst>
                <a:ext uri="{FF2B5EF4-FFF2-40B4-BE49-F238E27FC236}">
                  <a16:creationId xmlns:a16="http://schemas.microsoft.com/office/drawing/2014/main" id="{EB347C1B-E311-9C81-4466-B206834A7721}"/>
                </a:ext>
              </a:extLst>
            </p:cNvPr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611;p48">
              <a:extLst>
                <a:ext uri="{FF2B5EF4-FFF2-40B4-BE49-F238E27FC236}">
                  <a16:creationId xmlns:a16="http://schemas.microsoft.com/office/drawing/2014/main" id="{5288B3FF-DF71-6E6D-D83D-7B6453284AF1}"/>
                </a:ext>
              </a:extLst>
            </p:cNvPr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612;p48">
              <a:extLst>
                <a:ext uri="{FF2B5EF4-FFF2-40B4-BE49-F238E27FC236}">
                  <a16:creationId xmlns:a16="http://schemas.microsoft.com/office/drawing/2014/main" id="{FD9E33A7-EC4C-9984-5AEA-132A3E7C68A2}"/>
                </a:ext>
              </a:extLst>
            </p:cNvPr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613;p48">
              <a:extLst>
                <a:ext uri="{FF2B5EF4-FFF2-40B4-BE49-F238E27FC236}">
                  <a16:creationId xmlns:a16="http://schemas.microsoft.com/office/drawing/2014/main" id="{F1058017-707C-AAAD-6022-DBA07E3C5BE0}"/>
                </a:ext>
              </a:extLst>
            </p:cNvPr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614;p48">
              <a:extLst>
                <a:ext uri="{FF2B5EF4-FFF2-40B4-BE49-F238E27FC236}">
                  <a16:creationId xmlns:a16="http://schemas.microsoft.com/office/drawing/2014/main" id="{4A282D77-590D-E1F0-FF6A-8958BF4FCCAF}"/>
                </a:ext>
              </a:extLst>
            </p:cNvPr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615;p48">
              <a:extLst>
                <a:ext uri="{FF2B5EF4-FFF2-40B4-BE49-F238E27FC236}">
                  <a16:creationId xmlns:a16="http://schemas.microsoft.com/office/drawing/2014/main" id="{1D655C6D-89C6-913C-8C4F-6865C8784508}"/>
                </a:ext>
              </a:extLst>
            </p:cNvPr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616;p48">
              <a:extLst>
                <a:ext uri="{FF2B5EF4-FFF2-40B4-BE49-F238E27FC236}">
                  <a16:creationId xmlns:a16="http://schemas.microsoft.com/office/drawing/2014/main" id="{D118197D-E901-9E77-5029-B6A2C4921DCD}"/>
                </a:ext>
              </a:extLst>
            </p:cNvPr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617;p48">
              <a:extLst>
                <a:ext uri="{FF2B5EF4-FFF2-40B4-BE49-F238E27FC236}">
                  <a16:creationId xmlns:a16="http://schemas.microsoft.com/office/drawing/2014/main" id="{FB40FC1F-25E6-D6AE-2AB8-06A3CD301A9B}"/>
                </a:ext>
              </a:extLst>
            </p:cNvPr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618;p48">
              <a:extLst>
                <a:ext uri="{FF2B5EF4-FFF2-40B4-BE49-F238E27FC236}">
                  <a16:creationId xmlns:a16="http://schemas.microsoft.com/office/drawing/2014/main" id="{DB6196CD-5E6D-6445-3989-71AAC97A3914}"/>
                </a:ext>
              </a:extLst>
            </p:cNvPr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619;p48">
              <a:extLst>
                <a:ext uri="{FF2B5EF4-FFF2-40B4-BE49-F238E27FC236}">
                  <a16:creationId xmlns:a16="http://schemas.microsoft.com/office/drawing/2014/main" id="{12F0FB95-4E46-ABD5-781D-C0E383CF41F2}"/>
                </a:ext>
              </a:extLst>
            </p:cNvPr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620;p48">
              <a:extLst>
                <a:ext uri="{FF2B5EF4-FFF2-40B4-BE49-F238E27FC236}">
                  <a16:creationId xmlns:a16="http://schemas.microsoft.com/office/drawing/2014/main" id="{625BFF7B-99BA-D2F3-070E-F9F4EC269A99}"/>
                </a:ext>
              </a:extLst>
            </p:cNvPr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621;p48">
              <a:extLst>
                <a:ext uri="{FF2B5EF4-FFF2-40B4-BE49-F238E27FC236}">
                  <a16:creationId xmlns:a16="http://schemas.microsoft.com/office/drawing/2014/main" id="{8E1634FD-985B-1BC8-78C9-0C32634AC085}"/>
                </a:ext>
              </a:extLst>
            </p:cNvPr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622;p48">
              <a:extLst>
                <a:ext uri="{FF2B5EF4-FFF2-40B4-BE49-F238E27FC236}">
                  <a16:creationId xmlns:a16="http://schemas.microsoft.com/office/drawing/2014/main" id="{FEF290FB-DE76-EC19-BF7E-6339778A99B4}"/>
                </a:ext>
              </a:extLst>
            </p:cNvPr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623;p48">
              <a:extLst>
                <a:ext uri="{FF2B5EF4-FFF2-40B4-BE49-F238E27FC236}">
                  <a16:creationId xmlns:a16="http://schemas.microsoft.com/office/drawing/2014/main" id="{D3713B9C-CA7E-D9E9-3D38-D585A51D062F}"/>
                </a:ext>
              </a:extLst>
            </p:cNvPr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624;p48">
              <a:extLst>
                <a:ext uri="{FF2B5EF4-FFF2-40B4-BE49-F238E27FC236}">
                  <a16:creationId xmlns:a16="http://schemas.microsoft.com/office/drawing/2014/main" id="{C9611300-23A6-EC97-F92B-9E8CB31550EA}"/>
                </a:ext>
              </a:extLst>
            </p:cNvPr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625;p48">
              <a:extLst>
                <a:ext uri="{FF2B5EF4-FFF2-40B4-BE49-F238E27FC236}">
                  <a16:creationId xmlns:a16="http://schemas.microsoft.com/office/drawing/2014/main" id="{2A8EF501-CD55-1542-1AD0-5E4C6C6DD951}"/>
                </a:ext>
              </a:extLst>
            </p:cNvPr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626;p48">
              <a:extLst>
                <a:ext uri="{FF2B5EF4-FFF2-40B4-BE49-F238E27FC236}">
                  <a16:creationId xmlns:a16="http://schemas.microsoft.com/office/drawing/2014/main" id="{32B5CCB0-C4B3-AE7A-FA03-0FEB51C26846}"/>
                </a:ext>
              </a:extLst>
            </p:cNvPr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627;p48">
              <a:extLst>
                <a:ext uri="{FF2B5EF4-FFF2-40B4-BE49-F238E27FC236}">
                  <a16:creationId xmlns:a16="http://schemas.microsoft.com/office/drawing/2014/main" id="{5C69F48A-88F9-F546-344F-8D748CD84F82}"/>
                </a:ext>
              </a:extLst>
            </p:cNvPr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628;p48">
              <a:extLst>
                <a:ext uri="{FF2B5EF4-FFF2-40B4-BE49-F238E27FC236}">
                  <a16:creationId xmlns:a16="http://schemas.microsoft.com/office/drawing/2014/main" id="{D74A6785-904D-244D-8A81-A39D9D49A696}"/>
                </a:ext>
              </a:extLst>
            </p:cNvPr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629;p48">
              <a:extLst>
                <a:ext uri="{FF2B5EF4-FFF2-40B4-BE49-F238E27FC236}">
                  <a16:creationId xmlns:a16="http://schemas.microsoft.com/office/drawing/2014/main" id="{F6DA71F5-FDED-63AE-B856-66C470681169}"/>
                </a:ext>
              </a:extLst>
            </p:cNvPr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630;p48">
              <a:extLst>
                <a:ext uri="{FF2B5EF4-FFF2-40B4-BE49-F238E27FC236}">
                  <a16:creationId xmlns:a16="http://schemas.microsoft.com/office/drawing/2014/main" id="{EAEAD0CB-5949-BDE1-6180-2537319991A0}"/>
                </a:ext>
              </a:extLst>
            </p:cNvPr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631;p48">
              <a:extLst>
                <a:ext uri="{FF2B5EF4-FFF2-40B4-BE49-F238E27FC236}">
                  <a16:creationId xmlns:a16="http://schemas.microsoft.com/office/drawing/2014/main" id="{34F75FE3-5A17-4CDC-1E98-438916C0F4D4}"/>
                </a:ext>
              </a:extLst>
            </p:cNvPr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632;p48">
              <a:extLst>
                <a:ext uri="{FF2B5EF4-FFF2-40B4-BE49-F238E27FC236}">
                  <a16:creationId xmlns:a16="http://schemas.microsoft.com/office/drawing/2014/main" id="{D1D5EBD9-2EC0-7637-7866-576B78BB5A9F}"/>
                </a:ext>
              </a:extLst>
            </p:cNvPr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633;p48">
              <a:extLst>
                <a:ext uri="{FF2B5EF4-FFF2-40B4-BE49-F238E27FC236}">
                  <a16:creationId xmlns:a16="http://schemas.microsoft.com/office/drawing/2014/main" id="{F78B8D2B-5E25-75D1-645B-AEBC09F40097}"/>
                </a:ext>
              </a:extLst>
            </p:cNvPr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634;p48">
              <a:extLst>
                <a:ext uri="{FF2B5EF4-FFF2-40B4-BE49-F238E27FC236}">
                  <a16:creationId xmlns:a16="http://schemas.microsoft.com/office/drawing/2014/main" id="{BDCF3675-D0A3-E19E-494B-724DAD9F8B4F}"/>
                </a:ext>
              </a:extLst>
            </p:cNvPr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635;p48">
              <a:extLst>
                <a:ext uri="{FF2B5EF4-FFF2-40B4-BE49-F238E27FC236}">
                  <a16:creationId xmlns:a16="http://schemas.microsoft.com/office/drawing/2014/main" id="{B5F02259-C4C1-77AA-FEFC-43CE52D99247}"/>
                </a:ext>
              </a:extLst>
            </p:cNvPr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636;p48">
              <a:extLst>
                <a:ext uri="{FF2B5EF4-FFF2-40B4-BE49-F238E27FC236}">
                  <a16:creationId xmlns:a16="http://schemas.microsoft.com/office/drawing/2014/main" id="{5D637768-206F-634A-6C24-2B4B6093F541}"/>
                </a:ext>
              </a:extLst>
            </p:cNvPr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637;p48">
              <a:extLst>
                <a:ext uri="{FF2B5EF4-FFF2-40B4-BE49-F238E27FC236}">
                  <a16:creationId xmlns:a16="http://schemas.microsoft.com/office/drawing/2014/main" id="{C59C2CD9-5269-C0A0-DF28-EE06CBD7526F}"/>
                </a:ext>
              </a:extLst>
            </p:cNvPr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638;p48">
              <a:extLst>
                <a:ext uri="{FF2B5EF4-FFF2-40B4-BE49-F238E27FC236}">
                  <a16:creationId xmlns:a16="http://schemas.microsoft.com/office/drawing/2014/main" id="{A0172E12-0C32-2F2D-C8E8-81A01B11B55E}"/>
                </a:ext>
              </a:extLst>
            </p:cNvPr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639;p48">
              <a:extLst>
                <a:ext uri="{FF2B5EF4-FFF2-40B4-BE49-F238E27FC236}">
                  <a16:creationId xmlns:a16="http://schemas.microsoft.com/office/drawing/2014/main" id="{0083FC5F-9FAD-BB9D-95DD-186050FFDDD3}"/>
                </a:ext>
              </a:extLst>
            </p:cNvPr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640;p48">
              <a:extLst>
                <a:ext uri="{FF2B5EF4-FFF2-40B4-BE49-F238E27FC236}">
                  <a16:creationId xmlns:a16="http://schemas.microsoft.com/office/drawing/2014/main" id="{BAACCE62-D772-2EEF-BC08-637D52BBE479}"/>
                </a:ext>
              </a:extLst>
            </p:cNvPr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641;p48">
              <a:extLst>
                <a:ext uri="{FF2B5EF4-FFF2-40B4-BE49-F238E27FC236}">
                  <a16:creationId xmlns:a16="http://schemas.microsoft.com/office/drawing/2014/main" id="{F0658997-C612-3538-F1C5-95842238B670}"/>
                </a:ext>
              </a:extLst>
            </p:cNvPr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642;p48">
              <a:extLst>
                <a:ext uri="{FF2B5EF4-FFF2-40B4-BE49-F238E27FC236}">
                  <a16:creationId xmlns:a16="http://schemas.microsoft.com/office/drawing/2014/main" id="{82B77DA9-E8C1-BA1F-8EF8-BDE195EA6439}"/>
                </a:ext>
              </a:extLst>
            </p:cNvPr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643;p48">
              <a:extLst>
                <a:ext uri="{FF2B5EF4-FFF2-40B4-BE49-F238E27FC236}">
                  <a16:creationId xmlns:a16="http://schemas.microsoft.com/office/drawing/2014/main" id="{5F8F8A07-274D-6E96-526D-1F4392275E11}"/>
                </a:ext>
              </a:extLst>
            </p:cNvPr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644;p48">
              <a:extLst>
                <a:ext uri="{FF2B5EF4-FFF2-40B4-BE49-F238E27FC236}">
                  <a16:creationId xmlns:a16="http://schemas.microsoft.com/office/drawing/2014/main" id="{011A5482-8FBC-F94E-6A28-B606F297F103}"/>
                </a:ext>
              </a:extLst>
            </p:cNvPr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645;p48">
              <a:extLst>
                <a:ext uri="{FF2B5EF4-FFF2-40B4-BE49-F238E27FC236}">
                  <a16:creationId xmlns:a16="http://schemas.microsoft.com/office/drawing/2014/main" id="{DF8C4E50-AF0A-7B14-647D-2F4EED0FC82E}"/>
                </a:ext>
              </a:extLst>
            </p:cNvPr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646;p48">
              <a:extLst>
                <a:ext uri="{FF2B5EF4-FFF2-40B4-BE49-F238E27FC236}">
                  <a16:creationId xmlns:a16="http://schemas.microsoft.com/office/drawing/2014/main" id="{D8AB0341-731B-74EA-153D-7125357AFF9C}"/>
                </a:ext>
              </a:extLst>
            </p:cNvPr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647;p48">
              <a:extLst>
                <a:ext uri="{FF2B5EF4-FFF2-40B4-BE49-F238E27FC236}">
                  <a16:creationId xmlns:a16="http://schemas.microsoft.com/office/drawing/2014/main" id="{2C539C5E-A1FD-7CDE-0380-7E7B418F2F0D}"/>
                </a:ext>
              </a:extLst>
            </p:cNvPr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648;p48">
              <a:extLst>
                <a:ext uri="{FF2B5EF4-FFF2-40B4-BE49-F238E27FC236}">
                  <a16:creationId xmlns:a16="http://schemas.microsoft.com/office/drawing/2014/main" id="{5F98D3A2-DCFB-85CB-B4BB-9E1A76C4532C}"/>
                </a:ext>
              </a:extLst>
            </p:cNvPr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649;p48">
              <a:extLst>
                <a:ext uri="{FF2B5EF4-FFF2-40B4-BE49-F238E27FC236}">
                  <a16:creationId xmlns:a16="http://schemas.microsoft.com/office/drawing/2014/main" id="{C468DE59-6A82-FFBB-FDF5-B67AF6E96257}"/>
                </a:ext>
              </a:extLst>
            </p:cNvPr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650;p48">
              <a:extLst>
                <a:ext uri="{FF2B5EF4-FFF2-40B4-BE49-F238E27FC236}">
                  <a16:creationId xmlns:a16="http://schemas.microsoft.com/office/drawing/2014/main" id="{FE3FDC61-CD5B-5660-4900-7A2DC32A0900}"/>
                </a:ext>
              </a:extLst>
            </p:cNvPr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651;p48">
              <a:extLst>
                <a:ext uri="{FF2B5EF4-FFF2-40B4-BE49-F238E27FC236}">
                  <a16:creationId xmlns:a16="http://schemas.microsoft.com/office/drawing/2014/main" id="{1A84EABB-25E2-9762-34EC-52572A0AD4C5}"/>
                </a:ext>
              </a:extLst>
            </p:cNvPr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652;p48">
              <a:extLst>
                <a:ext uri="{FF2B5EF4-FFF2-40B4-BE49-F238E27FC236}">
                  <a16:creationId xmlns:a16="http://schemas.microsoft.com/office/drawing/2014/main" id="{07C87B72-8C20-EBC3-0A62-A00C5EF6C455}"/>
                </a:ext>
              </a:extLst>
            </p:cNvPr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653;p48">
              <a:extLst>
                <a:ext uri="{FF2B5EF4-FFF2-40B4-BE49-F238E27FC236}">
                  <a16:creationId xmlns:a16="http://schemas.microsoft.com/office/drawing/2014/main" id="{1033F6C2-FC20-7BE2-9824-35BCC88201F6}"/>
                </a:ext>
              </a:extLst>
            </p:cNvPr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654;p48">
              <a:extLst>
                <a:ext uri="{FF2B5EF4-FFF2-40B4-BE49-F238E27FC236}">
                  <a16:creationId xmlns:a16="http://schemas.microsoft.com/office/drawing/2014/main" id="{F1C4A62A-1025-77C9-ED11-61E67490FE7B}"/>
                </a:ext>
              </a:extLst>
            </p:cNvPr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0" name="Google Shape;1655;p48">
              <a:extLst>
                <a:ext uri="{FF2B5EF4-FFF2-40B4-BE49-F238E27FC236}">
                  <a16:creationId xmlns:a16="http://schemas.microsoft.com/office/drawing/2014/main" id="{5D24FDEC-BC29-51F1-1086-7CE8D1222399}"/>
                </a:ext>
              </a:extLst>
            </p:cNvPr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1" name="Google Shape;1656;p48">
              <a:extLst>
                <a:ext uri="{FF2B5EF4-FFF2-40B4-BE49-F238E27FC236}">
                  <a16:creationId xmlns:a16="http://schemas.microsoft.com/office/drawing/2014/main" id="{3BFB7C85-A05E-DA53-626F-D77D941FB160}"/>
                </a:ext>
              </a:extLst>
            </p:cNvPr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657;p48">
              <a:extLst>
                <a:ext uri="{FF2B5EF4-FFF2-40B4-BE49-F238E27FC236}">
                  <a16:creationId xmlns:a16="http://schemas.microsoft.com/office/drawing/2014/main" id="{E716625E-93E1-F7DC-35A7-6D2A1B96E4E1}"/>
                </a:ext>
              </a:extLst>
            </p:cNvPr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658;p48">
              <a:extLst>
                <a:ext uri="{FF2B5EF4-FFF2-40B4-BE49-F238E27FC236}">
                  <a16:creationId xmlns:a16="http://schemas.microsoft.com/office/drawing/2014/main" id="{FE2C83AC-6697-F2FF-5F7B-8584C849F7A1}"/>
                </a:ext>
              </a:extLst>
            </p:cNvPr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659;p48">
              <a:extLst>
                <a:ext uri="{FF2B5EF4-FFF2-40B4-BE49-F238E27FC236}">
                  <a16:creationId xmlns:a16="http://schemas.microsoft.com/office/drawing/2014/main" id="{33F2F331-C08B-8B3D-C636-98FA639F24F2}"/>
                </a:ext>
              </a:extLst>
            </p:cNvPr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660;p48">
              <a:extLst>
                <a:ext uri="{FF2B5EF4-FFF2-40B4-BE49-F238E27FC236}">
                  <a16:creationId xmlns:a16="http://schemas.microsoft.com/office/drawing/2014/main" id="{5918C652-BF76-0B1F-039C-55DD5384077B}"/>
                </a:ext>
              </a:extLst>
            </p:cNvPr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661;p48">
              <a:extLst>
                <a:ext uri="{FF2B5EF4-FFF2-40B4-BE49-F238E27FC236}">
                  <a16:creationId xmlns:a16="http://schemas.microsoft.com/office/drawing/2014/main" id="{207E65F3-3AFB-3275-1789-9ACCBB5C24D4}"/>
                </a:ext>
              </a:extLst>
            </p:cNvPr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662;p48">
              <a:extLst>
                <a:ext uri="{FF2B5EF4-FFF2-40B4-BE49-F238E27FC236}">
                  <a16:creationId xmlns:a16="http://schemas.microsoft.com/office/drawing/2014/main" id="{F0F2C890-74B8-435F-6F79-1C598DE2FFC4}"/>
                </a:ext>
              </a:extLst>
            </p:cNvPr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663;p48">
              <a:extLst>
                <a:ext uri="{FF2B5EF4-FFF2-40B4-BE49-F238E27FC236}">
                  <a16:creationId xmlns:a16="http://schemas.microsoft.com/office/drawing/2014/main" id="{E413003C-7C97-4053-AA2F-B84E0F9402E9}"/>
                </a:ext>
              </a:extLst>
            </p:cNvPr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664;p48">
              <a:extLst>
                <a:ext uri="{FF2B5EF4-FFF2-40B4-BE49-F238E27FC236}">
                  <a16:creationId xmlns:a16="http://schemas.microsoft.com/office/drawing/2014/main" id="{FCFC7C0A-357E-BBB1-91EA-4F80908DF56A}"/>
                </a:ext>
              </a:extLst>
            </p:cNvPr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665;p48">
              <a:extLst>
                <a:ext uri="{FF2B5EF4-FFF2-40B4-BE49-F238E27FC236}">
                  <a16:creationId xmlns:a16="http://schemas.microsoft.com/office/drawing/2014/main" id="{A519689F-5037-94AF-F625-BE5F8D1AC215}"/>
                </a:ext>
              </a:extLst>
            </p:cNvPr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666;p48">
              <a:extLst>
                <a:ext uri="{FF2B5EF4-FFF2-40B4-BE49-F238E27FC236}">
                  <a16:creationId xmlns:a16="http://schemas.microsoft.com/office/drawing/2014/main" id="{B31A4569-24AD-6722-4FDC-3D2F2F3C2F16}"/>
                </a:ext>
              </a:extLst>
            </p:cNvPr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667;p48">
              <a:extLst>
                <a:ext uri="{FF2B5EF4-FFF2-40B4-BE49-F238E27FC236}">
                  <a16:creationId xmlns:a16="http://schemas.microsoft.com/office/drawing/2014/main" id="{D859696C-2014-0B4F-D72C-7023EFA25886}"/>
                </a:ext>
              </a:extLst>
            </p:cNvPr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668;p48">
              <a:extLst>
                <a:ext uri="{FF2B5EF4-FFF2-40B4-BE49-F238E27FC236}">
                  <a16:creationId xmlns:a16="http://schemas.microsoft.com/office/drawing/2014/main" id="{3D7EFEE0-7267-6032-389B-FB1CF4E0F998}"/>
                </a:ext>
              </a:extLst>
            </p:cNvPr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4" name="Google Shape;1669;p48">
              <a:extLst>
                <a:ext uri="{FF2B5EF4-FFF2-40B4-BE49-F238E27FC236}">
                  <a16:creationId xmlns:a16="http://schemas.microsoft.com/office/drawing/2014/main" id="{33108B13-2FE0-437E-2230-83784BFC630D}"/>
                </a:ext>
              </a:extLst>
            </p:cNvPr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5" name="Google Shape;1670;p48">
              <a:extLst>
                <a:ext uri="{FF2B5EF4-FFF2-40B4-BE49-F238E27FC236}">
                  <a16:creationId xmlns:a16="http://schemas.microsoft.com/office/drawing/2014/main" id="{DEA44B2E-2A03-2DC0-13C7-4D3D9E8F0A4C}"/>
                </a:ext>
              </a:extLst>
            </p:cNvPr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6" name="Google Shape;1671;p48">
              <a:extLst>
                <a:ext uri="{FF2B5EF4-FFF2-40B4-BE49-F238E27FC236}">
                  <a16:creationId xmlns:a16="http://schemas.microsoft.com/office/drawing/2014/main" id="{4143252B-18FC-2C28-E322-D8438F763930}"/>
                </a:ext>
              </a:extLst>
            </p:cNvPr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7" name="Google Shape;1672;p48">
              <a:extLst>
                <a:ext uri="{FF2B5EF4-FFF2-40B4-BE49-F238E27FC236}">
                  <a16:creationId xmlns:a16="http://schemas.microsoft.com/office/drawing/2014/main" id="{2B975C80-D703-F69B-CFBA-8C98B5D6462F}"/>
                </a:ext>
              </a:extLst>
            </p:cNvPr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673;p48">
              <a:extLst>
                <a:ext uri="{FF2B5EF4-FFF2-40B4-BE49-F238E27FC236}">
                  <a16:creationId xmlns:a16="http://schemas.microsoft.com/office/drawing/2014/main" id="{E54DFFE8-BAA9-66E0-0696-BA65C32AEA33}"/>
                </a:ext>
              </a:extLst>
            </p:cNvPr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674;p48">
              <a:extLst>
                <a:ext uri="{FF2B5EF4-FFF2-40B4-BE49-F238E27FC236}">
                  <a16:creationId xmlns:a16="http://schemas.microsoft.com/office/drawing/2014/main" id="{24E8BF34-9845-DF16-8596-8D39C5C7C990}"/>
                </a:ext>
              </a:extLst>
            </p:cNvPr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675;p48">
              <a:extLst>
                <a:ext uri="{FF2B5EF4-FFF2-40B4-BE49-F238E27FC236}">
                  <a16:creationId xmlns:a16="http://schemas.microsoft.com/office/drawing/2014/main" id="{2B071B4D-EFDB-FFB1-5200-21B973096046}"/>
                </a:ext>
              </a:extLst>
            </p:cNvPr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676;p48">
              <a:extLst>
                <a:ext uri="{FF2B5EF4-FFF2-40B4-BE49-F238E27FC236}">
                  <a16:creationId xmlns:a16="http://schemas.microsoft.com/office/drawing/2014/main" id="{9302EE8F-D4D6-BC7B-EF91-E13E7A8FB5F1}"/>
                </a:ext>
              </a:extLst>
            </p:cNvPr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677;p48">
              <a:extLst>
                <a:ext uri="{FF2B5EF4-FFF2-40B4-BE49-F238E27FC236}">
                  <a16:creationId xmlns:a16="http://schemas.microsoft.com/office/drawing/2014/main" id="{9130DE7C-CB93-4E74-B69E-A6242326F03E}"/>
                </a:ext>
              </a:extLst>
            </p:cNvPr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678;p48">
              <a:extLst>
                <a:ext uri="{FF2B5EF4-FFF2-40B4-BE49-F238E27FC236}">
                  <a16:creationId xmlns:a16="http://schemas.microsoft.com/office/drawing/2014/main" id="{34428415-5537-73A4-877E-E873F2A9A32C}"/>
                </a:ext>
              </a:extLst>
            </p:cNvPr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679;p48">
              <a:extLst>
                <a:ext uri="{FF2B5EF4-FFF2-40B4-BE49-F238E27FC236}">
                  <a16:creationId xmlns:a16="http://schemas.microsoft.com/office/drawing/2014/main" id="{D253562D-6215-089C-D31D-FC222281AE83}"/>
                </a:ext>
              </a:extLst>
            </p:cNvPr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680;p48">
              <a:extLst>
                <a:ext uri="{FF2B5EF4-FFF2-40B4-BE49-F238E27FC236}">
                  <a16:creationId xmlns:a16="http://schemas.microsoft.com/office/drawing/2014/main" id="{D4A5885C-1210-BC92-B288-994338A3A28E}"/>
                </a:ext>
              </a:extLst>
            </p:cNvPr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6" name="Google Shape;1681;p48">
              <a:extLst>
                <a:ext uri="{FF2B5EF4-FFF2-40B4-BE49-F238E27FC236}">
                  <a16:creationId xmlns:a16="http://schemas.microsoft.com/office/drawing/2014/main" id="{2FA3172C-C3F2-F018-4AB8-5FB306516800}"/>
                </a:ext>
              </a:extLst>
            </p:cNvPr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7" name="Google Shape;1682;p48">
              <a:extLst>
                <a:ext uri="{FF2B5EF4-FFF2-40B4-BE49-F238E27FC236}">
                  <a16:creationId xmlns:a16="http://schemas.microsoft.com/office/drawing/2014/main" id="{3D234DF1-7E6A-8BBE-72B7-3D730C035BCD}"/>
                </a:ext>
              </a:extLst>
            </p:cNvPr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683;p48">
              <a:extLst>
                <a:ext uri="{FF2B5EF4-FFF2-40B4-BE49-F238E27FC236}">
                  <a16:creationId xmlns:a16="http://schemas.microsoft.com/office/drawing/2014/main" id="{BA0DDFB1-394A-F043-38B6-774D59520E93}"/>
                </a:ext>
              </a:extLst>
            </p:cNvPr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637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5" grpId="0"/>
      <p:bldP spid="1705" grpId="0" animBg="1"/>
      <p:bldP spid="1706" grpId="0" animBg="1"/>
      <p:bldP spid="1707" grpId="0" animBg="1"/>
      <p:bldP spid="1708" grpId="0" animBg="1"/>
      <p:bldP spid="1709" grpId="0" animBg="1"/>
      <p:bldP spid="1710" grpId="0" animBg="1"/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186575" y="98124"/>
            <a:ext cx="10441104" cy="90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67"/>
              </a:spcAft>
            </a:pPr>
            <a:r>
              <a:rPr lang="en-US" sz="3733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luyện tập – vận dụng</a:t>
            </a:r>
            <a:endParaRPr lang="en-US" sz="3733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-31333" y="258116"/>
            <a:ext cx="1349544" cy="1353205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6157069" y="2119078"/>
            <a:ext cx="207361" cy="20751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8196740" y="1751251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6061685" y="5102586"/>
            <a:ext cx="254247" cy="254421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6" name="Google Shape;2016;p52"/>
          <p:cNvSpPr/>
          <p:nvPr/>
        </p:nvSpPr>
        <p:spPr>
          <a:xfrm rot="135659">
            <a:off x="1900714" y="4675744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9442233" y="5957981"/>
            <a:ext cx="385648" cy="38592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6801629" y="3475027"/>
            <a:ext cx="371120" cy="460496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9858867" y="-443727"/>
            <a:ext cx="3323797" cy="1289132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10248039" y="5495568"/>
            <a:ext cx="1761195" cy="1223968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7" name="Group 1946">
            <a:extLst>
              <a:ext uri="{FF2B5EF4-FFF2-40B4-BE49-F238E27FC236}">
                <a16:creationId xmlns:a16="http://schemas.microsoft.com/office/drawing/2014/main" id="{9420F80F-A1A6-9D39-AF62-859154E6D6BB}"/>
              </a:ext>
            </a:extLst>
          </p:cNvPr>
          <p:cNvGrpSpPr/>
          <p:nvPr/>
        </p:nvGrpSpPr>
        <p:grpSpPr>
          <a:xfrm>
            <a:off x="534343" y="1612287"/>
            <a:ext cx="7175072" cy="4447379"/>
            <a:chOff x="0" y="-28575"/>
            <a:chExt cx="2816250" cy="2196042"/>
          </a:xfrm>
          <a:solidFill>
            <a:srgbClr val="FBB44B">
              <a:lumMod val="20000"/>
              <a:lumOff val="80000"/>
            </a:srgbClr>
          </a:solidFill>
        </p:grpSpPr>
        <p:sp>
          <p:nvSpPr>
            <p:cNvPr id="1948" name="Freeform 6">
              <a:extLst>
                <a:ext uri="{FF2B5EF4-FFF2-40B4-BE49-F238E27FC236}">
                  <a16:creationId xmlns:a16="http://schemas.microsoft.com/office/drawing/2014/main" id="{EBF6BA80-4F6C-82A1-130A-292462B465B7}"/>
                </a:ext>
              </a:extLst>
            </p:cNvPr>
            <p:cNvSpPr/>
            <p:nvPr/>
          </p:nvSpPr>
          <p:spPr>
            <a:xfrm>
              <a:off x="0" y="0"/>
              <a:ext cx="2816250" cy="2167467"/>
            </a:xfrm>
            <a:custGeom>
              <a:avLst/>
              <a:gdLst/>
              <a:ahLst/>
              <a:cxnLst/>
              <a:rect l="l" t="t" r="r" b="b"/>
              <a:pathLst>
                <a:path w="2816250" h="2167467">
                  <a:moveTo>
                    <a:pt x="36925" y="0"/>
                  </a:moveTo>
                  <a:lnTo>
                    <a:pt x="2779325" y="0"/>
                  </a:lnTo>
                  <a:cubicBezTo>
                    <a:pt x="2789118" y="0"/>
                    <a:pt x="2798510" y="3890"/>
                    <a:pt x="2805435" y="10815"/>
                  </a:cubicBezTo>
                  <a:cubicBezTo>
                    <a:pt x="2812359" y="17740"/>
                    <a:pt x="2816250" y="27132"/>
                    <a:pt x="2816250" y="36925"/>
                  </a:cubicBezTo>
                  <a:lnTo>
                    <a:pt x="2816250" y="2130542"/>
                  </a:lnTo>
                  <a:cubicBezTo>
                    <a:pt x="2816250" y="2140335"/>
                    <a:pt x="2812359" y="2149727"/>
                    <a:pt x="2805435" y="2156652"/>
                  </a:cubicBezTo>
                  <a:cubicBezTo>
                    <a:pt x="2798510" y="2163576"/>
                    <a:pt x="2789118" y="2167467"/>
                    <a:pt x="2779325" y="2167467"/>
                  </a:cubicBezTo>
                  <a:lnTo>
                    <a:pt x="36925" y="2167467"/>
                  </a:lnTo>
                  <a:cubicBezTo>
                    <a:pt x="27132" y="2167467"/>
                    <a:pt x="17740" y="2163576"/>
                    <a:pt x="10815" y="2156652"/>
                  </a:cubicBezTo>
                  <a:cubicBezTo>
                    <a:pt x="3890" y="2149727"/>
                    <a:pt x="0" y="2140335"/>
                    <a:pt x="0" y="2130542"/>
                  </a:cubicBezTo>
                  <a:lnTo>
                    <a:pt x="0" y="36925"/>
                  </a:lnTo>
                  <a:cubicBezTo>
                    <a:pt x="0" y="27132"/>
                    <a:pt x="3890" y="17740"/>
                    <a:pt x="10815" y="10815"/>
                  </a:cubicBezTo>
                  <a:cubicBezTo>
                    <a:pt x="17740" y="3890"/>
                    <a:pt x="27132" y="0"/>
                    <a:pt x="3692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9" name="TextBox 7">
              <a:extLst>
                <a:ext uri="{FF2B5EF4-FFF2-40B4-BE49-F238E27FC236}">
                  <a16:creationId xmlns:a16="http://schemas.microsoft.com/office/drawing/2014/main" id="{F826BD68-8D90-A7FA-5D8D-9D3174F569CA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609585">
                <a:lnSpc>
                  <a:spcPts val="1495"/>
                </a:lnSpc>
                <a:buClrTx/>
                <a:defRPr/>
              </a:pPr>
              <a:endParaRPr sz="12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952" name="Group 1951">
            <a:extLst>
              <a:ext uri="{FF2B5EF4-FFF2-40B4-BE49-F238E27FC236}">
                <a16:creationId xmlns:a16="http://schemas.microsoft.com/office/drawing/2014/main" id="{7950000C-411B-068A-2D4F-D4288F99D2D8}"/>
              </a:ext>
            </a:extLst>
          </p:cNvPr>
          <p:cNvGrpSpPr/>
          <p:nvPr/>
        </p:nvGrpSpPr>
        <p:grpSpPr>
          <a:xfrm>
            <a:off x="754679" y="1647648"/>
            <a:ext cx="4142751" cy="2620157"/>
            <a:chOff x="0" y="-28575"/>
            <a:chExt cx="2036904" cy="841375"/>
          </a:xfrm>
        </p:grpSpPr>
        <p:sp>
          <p:nvSpPr>
            <p:cNvPr id="1954" name="Freeform 9">
              <a:extLst>
                <a:ext uri="{FF2B5EF4-FFF2-40B4-BE49-F238E27FC236}">
                  <a16:creationId xmlns:a16="http://schemas.microsoft.com/office/drawing/2014/main" id="{255845EF-AD29-386B-E042-D9023DA41F86}"/>
                </a:ext>
              </a:extLst>
            </p:cNvPr>
            <p:cNvSpPr/>
            <p:nvPr/>
          </p:nvSpPr>
          <p:spPr>
            <a:xfrm>
              <a:off x="0" y="0"/>
              <a:ext cx="2036904" cy="248046"/>
            </a:xfrm>
            <a:custGeom>
              <a:avLst/>
              <a:gdLst/>
              <a:ahLst/>
              <a:cxnLst/>
              <a:rect l="l" t="t" r="r" b="b"/>
              <a:pathLst>
                <a:path w="2036904" h="248046">
                  <a:moveTo>
                    <a:pt x="51053" y="0"/>
                  </a:moveTo>
                  <a:lnTo>
                    <a:pt x="1985850" y="0"/>
                  </a:lnTo>
                  <a:cubicBezTo>
                    <a:pt x="2014046" y="0"/>
                    <a:pt x="2036904" y="22857"/>
                    <a:pt x="2036904" y="51053"/>
                  </a:cubicBezTo>
                  <a:lnTo>
                    <a:pt x="2036904" y="196993"/>
                  </a:lnTo>
                  <a:cubicBezTo>
                    <a:pt x="2036904" y="210533"/>
                    <a:pt x="2031525" y="223519"/>
                    <a:pt x="2021950" y="233093"/>
                  </a:cubicBezTo>
                  <a:cubicBezTo>
                    <a:pt x="2012376" y="242667"/>
                    <a:pt x="1999391" y="248046"/>
                    <a:pt x="1985850" y="248046"/>
                  </a:cubicBezTo>
                  <a:lnTo>
                    <a:pt x="51053" y="248046"/>
                  </a:lnTo>
                  <a:cubicBezTo>
                    <a:pt x="22857" y="248046"/>
                    <a:pt x="0" y="225189"/>
                    <a:pt x="0" y="196993"/>
                  </a:cubicBezTo>
                  <a:lnTo>
                    <a:pt x="0" y="51053"/>
                  </a:lnTo>
                  <a:cubicBezTo>
                    <a:pt x="0" y="22857"/>
                    <a:pt x="22857" y="0"/>
                    <a:pt x="51053" y="0"/>
                  </a:cubicBezTo>
                  <a:close/>
                </a:path>
              </a:pathLst>
            </a:custGeom>
            <a:solidFill>
              <a:srgbClr val="F9705A"/>
            </a:solidFill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5" name="TextBox 10">
              <a:extLst>
                <a:ext uri="{FF2B5EF4-FFF2-40B4-BE49-F238E27FC236}">
                  <a16:creationId xmlns:a16="http://schemas.microsoft.com/office/drawing/2014/main" id="{0EE10876-A37F-2C3D-82A9-D28563A0456A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609585">
                <a:lnSpc>
                  <a:spcPts val="1495"/>
                </a:lnSpc>
                <a:buClrTx/>
                <a:defRPr/>
              </a:pPr>
              <a:endParaRPr sz="12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956" name="Group 1955">
            <a:extLst>
              <a:ext uri="{FF2B5EF4-FFF2-40B4-BE49-F238E27FC236}">
                <a16:creationId xmlns:a16="http://schemas.microsoft.com/office/drawing/2014/main" id="{464E5761-1EC0-CE77-48F8-A41F7A5AFE50}"/>
              </a:ext>
            </a:extLst>
          </p:cNvPr>
          <p:cNvGrpSpPr/>
          <p:nvPr/>
        </p:nvGrpSpPr>
        <p:grpSpPr>
          <a:xfrm>
            <a:off x="8039519" y="1612287"/>
            <a:ext cx="2755421" cy="4447379"/>
            <a:chOff x="0" y="-28575"/>
            <a:chExt cx="1302441" cy="2196042"/>
          </a:xfrm>
          <a:solidFill>
            <a:srgbClr val="DB3B44">
              <a:lumMod val="40000"/>
              <a:lumOff val="60000"/>
            </a:srgbClr>
          </a:solidFill>
        </p:grpSpPr>
        <p:sp>
          <p:nvSpPr>
            <p:cNvPr id="1957" name="Freeform 12">
              <a:extLst>
                <a:ext uri="{FF2B5EF4-FFF2-40B4-BE49-F238E27FC236}">
                  <a16:creationId xmlns:a16="http://schemas.microsoft.com/office/drawing/2014/main" id="{3BEB854B-A5C4-33F9-62F3-DED1BE824334}"/>
                </a:ext>
              </a:extLst>
            </p:cNvPr>
            <p:cNvSpPr/>
            <p:nvPr/>
          </p:nvSpPr>
          <p:spPr>
            <a:xfrm>
              <a:off x="0" y="0"/>
              <a:ext cx="1302441" cy="2167467"/>
            </a:xfrm>
            <a:custGeom>
              <a:avLst/>
              <a:gdLst/>
              <a:ahLst/>
              <a:cxnLst/>
              <a:rect l="l" t="t" r="r" b="b"/>
              <a:pathLst>
                <a:path w="1302441" h="2167467">
                  <a:moveTo>
                    <a:pt x="79843" y="0"/>
                  </a:moveTo>
                  <a:lnTo>
                    <a:pt x="1222599" y="0"/>
                  </a:lnTo>
                  <a:cubicBezTo>
                    <a:pt x="1266695" y="0"/>
                    <a:pt x="1302441" y="35747"/>
                    <a:pt x="1302441" y="79843"/>
                  </a:cubicBezTo>
                  <a:lnTo>
                    <a:pt x="1302441" y="2087624"/>
                  </a:lnTo>
                  <a:cubicBezTo>
                    <a:pt x="1302441" y="2131720"/>
                    <a:pt x="1266695" y="2167467"/>
                    <a:pt x="1222599" y="2167467"/>
                  </a:cubicBezTo>
                  <a:lnTo>
                    <a:pt x="79843" y="2167467"/>
                  </a:lnTo>
                  <a:cubicBezTo>
                    <a:pt x="35747" y="2167467"/>
                    <a:pt x="0" y="2131720"/>
                    <a:pt x="0" y="2087624"/>
                  </a:cubicBezTo>
                  <a:lnTo>
                    <a:pt x="0" y="79843"/>
                  </a:lnTo>
                  <a:cubicBezTo>
                    <a:pt x="0" y="35747"/>
                    <a:pt x="35747" y="0"/>
                    <a:pt x="7984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TextBox 13">
              <a:extLst>
                <a:ext uri="{FF2B5EF4-FFF2-40B4-BE49-F238E27FC236}">
                  <a16:creationId xmlns:a16="http://schemas.microsoft.com/office/drawing/2014/main" id="{2A4F66C8-9ED5-8130-99A1-0206586E707B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</p:spPr>
          <p:txBody>
            <a:bodyPr lIns="33867" tIns="33867" rIns="33867" bIns="33867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609585">
                <a:lnSpc>
                  <a:spcPts val="1495"/>
                </a:lnSpc>
                <a:buClrTx/>
                <a:defRPr/>
              </a:pPr>
              <a:endParaRPr sz="12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959" name="Freeform 14">
            <a:extLst>
              <a:ext uri="{FF2B5EF4-FFF2-40B4-BE49-F238E27FC236}">
                <a16:creationId xmlns:a16="http://schemas.microsoft.com/office/drawing/2014/main" id="{173277A5-DC26-5746-614D-19DB08662F12}"/>
              </a:ext>
            </a:extLst>
          </p:cNvPr>
          <p:cNvSpPr/>
          <p:nvPr/>
        </p:nvSpPr>
        <p:spPr>
          <a:xfrm>
            <a:off x="1178228" y="1121469"/>
            <a:ext cx="1719544" cy="729343"/>
          </a:xfrm>
          <a:custGeom>
            <a:avLst/>
            <a:gdLst/>
            <a:ahLst/>
            <a:cxnLst/>
            <a:rect l="l" t="t" r="r" b="b"/>
            <a:pathLst>
              <a:path w="5982082" h="2431314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60" name="Freeform 16">
            <a:extLst>
              <a:ext uri="{FF2B5EF4-FFF2-40B4-BE49-F238E27FC236}">
                <a16:creationId xmlns:a16="http://schemas.microsoft.com/office/drawing/2014/main" id="{AD6B7D7B-06AC-F446-34F5-83D85FFBB884}"/>
              </a:ext>
            </a:extLst>
          </p:cNvPr>
          <p:cNvSpPr/>
          <p:nvPr/>
        </p:nvSpPr>
        <p:spPr>
          <a:xfrm>
            <a:off x="7487649" y="2957727"/>
            <a:ext cx="3202248" cy="4517283"/>
          </a:xfrm>
          <a:custGeom>
            <a:avLst/>
            <a:gdLst/>
            <a:ahLst/>
            <a:cxnLst/>
            <a:rect l="l" t="t" r="r" b="b"/>
            <a:pathLst>
              <a:path w="7542690" h="10945857">
                <a:moveTo>
                  <a:pt x="0" y="0"/>
                </a:moveTo>
                <a:lnTo>
                  <a:pt x="7542690" y="0"/>
                </a:lnTo>
                <a:lnTo>
                  <a:pt x="7542690" y="10945856"/>
                </a:lnTo>
                <a:lnTo>
                  <a:pt x="0" y="109458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61" name="Freeform 17">
            <a:extLst>
              <a:ext uri="{FF2B5EF4-FFF2-40B4-BE49-F238E27FC236}">
                <a16:creationId xmlns:a16="http://schemas.microsoft.com/office/drawing/2014/main" id="{84334582-4872-1B84-C083-F3F75CD28060}"/>
              </a:ext>
            </a:extLst>
          </p:cNvPr>
          <p:cNvSpPr/>
          <p:nvPr/>
        </p:nvSpPr>
        <p:spPr>
          <a:xfrm flipH="1">
            <a:off x="5975207" y="5497424"/>
            <a:ext cx="2596423" cy="1010179"/>
          </a:xfrm>
          <a:custGeom>
            <a:avLst/>
            <a:gdLst/>
            <a:ahLst/>
            <a:cxnLst/>
            <a:rect l="l" t="t" r="r" b="b"/>
            <a:pathLst>
              <a:path w="4659849" h="1893915">
                <a:moveTo>
                  <a:pt x="4659849" y="0"/>
                </a:moveTo>
                <a:lnTo>
                  <a:pt x="0" y="0"/>
                </a:lnTo>
                <a:lnTo>
                  <a:pt x="0" y="1893915"/>
                </a:lnTo>
                <a:lnTo>
                  <a:pt x="4659849" y="1893915"/>
                </a:lnTo>
                <a:lnTo>
                  <a:pt x="465984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62" name="Freeform 18">
            <a:extLst>
              <a:ext uri="{FF2B5EF4-FFF2-40B4-BE49-F238E27FC236}">
                <a16:creationId xmlns:a16="http://schemas.microsoft.com/office/drawing/2014/main" id="{19C02DDF-2343-48FD-AA33-3665975824B3}"/>
              </a:ext>
            </a:extLst>
          </p:cNvPr>
          <p:cNvSpPr/>
          <p:nvPr/>
        </p:nvSpPr>
        <p:spPr>
          <a:xfrm>
            <a:off x="7021469" y="1326630"/>
            <a:ext cx="1703307" cy="1761861"/>
          </a:xfrm>
          <a:custGeom>
            <a:avLst/>
            <a:gdLst/>
            <a:ahLst/>
            <a:cxnLst/>
            <a:rect l="l" t="t" r="r" b="b"/>
            <a:pathLst>
              <a:path w="3056957" h="3303195">
                <a:moveTo>
                  <a:pt x="0" y="0"/>
                </a:moveTo>
                <a:lnTo>
                  <a:pt x="3056957" y="0"/>
                </a:lnTo>
                <a:lnTo>
                  <a:pt x="3056957" y="3303194"/>
                </a:lnTo>
                <a:lnTo>
                  <a:pt x="0" y="33031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63" name="TextBox 19">
            <a:extLst>
              <a:ext uri="{FF2B5EF4-FFF2-40B4-BE49-F238E27FC236}">
                <a16:creationId xmlns:a16="http://schemas.microsoft.com/office/drawing/2014/main" id="{99090B2D-0838-9F79-5B58-F715C732A68F}"/>
              </a:ext>
            </a:extLst>
          </p:cNvPr>
          <p:cNvSpPr txBox="1"/>
          <p:nvPr/>
        </p:nvSpPr>
        <p:spPr>
          <a:xfrm>
            <a:off x="754679" y="2857978"/>
            <a:ext cx="6141219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4400" i="1">
                <a:latin typeface="+mj-lt"/>
              </a:rPr>
              <a:t>Mỗi nhóm chọn một vấn đề đời sống khác phù hợp với lứa tuổi và tiến hành thảo luận</a:t>
            </a:r>
            <a:endParaRPr lang="en-US" sz="4400">
              <a:latin typeface="+mj-lt"/>
            </a:endParaRPr>
          </a:p>
        </p:txBody>
      </p:sp>
      <p:sp>
        <p:nvSpPr>
          <p:cNvPr id="1964" name="TextBox 20">
            <a:extLst>
              <a:ext uri="{FF2B5EF4-FFF2-40B4-BE49-F238E27FC236}">
                <a16:creationId xmlns:a16="http://schemas.microsoft.com/office/drawing/2014/main" id="{A5D78394-185C-79C3-942A-01146C11544B}"/>
              </a:ext>
            </a:extLst>
          </p:cNvPr>
          <p:cNvSpPr txBox="1"/>
          <p:nvPr/>
        </p:nvSpPr>
        <p:spPr>
          <a:xfrm>
            <a:off x="79571" y="1960635"/>
            <a:ext cx="4817859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09585">
              <a:lnSpc>
                <a:spcPts val="3823"/>
              </a:lnSpc>
              <a:spcBef>
                <a:spcPct val="0"/>
              </a:spcBef>
              <a:buClrTx/>
            </a:pPr>
            <a:r>
              <a:rPr lang="en-US" sz="3733" b="1">
                <a:solidFill>
                  <a:srgbClr val="FFEEC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 vụ</a:t>
            </a:r>
          </a:p>
        </p:txBody>
      </p:sp>
    </p:spTree>
    <p:extLst>
      <p:ext uri="{BB962C8B-B14F-4D97-AF65-F5344CB8AC3E}">
        <p14:creationId xmlns:p14="http://schemas.microsoft.com/office/powerpoint/2010/main" val="6834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" grpId="0" animBg="1"/>
      <p:bldP spid="1962" grpId="0" animBg="1"/>
      <p:bldP spid="1963" grpId="0"/>
      <p:bldP spid="19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48"/>
          <p:cNvSpPr txBox="1">
            <a:spLocks noGrp="1"/>
          </p:cNvSpPr>
          <p:nvPr>
            <p:ph type="title"/>
          </p:nvPr>
        </p:nvSpPr>
        <p:spPr>
          <a:xfrm>
            <a:off x="2656307" y="1619492"/>
            <a:ext cx="7410210" cy="272899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86" name="Google Shape;1586;p48"/>
          <p:cNvGrpSpPr/>
          <p:nvPr/>
        </p:nvGrpSpPr>
        <p:grpSpPr>
          <a:xfrm>
            <a:off x="4613574" y="408367"/>
            <a:ext cx="2761493" cy="1192663"/>
            <a:chOff x="1728390" y="3488202"/>
            <a:chExt cx="1438977" cy="621524"/>
          </a:xfrm>
        </p:grpSpPr>
        <p:sp>
          <p:nvSpPr>
            <p:cNvPr id="1587" name="Google Shape;1587;p48"/>
            <p:cNvSpPr/>
            <p:nvPr/>
          </p:nvSpPr>
          <p:spPr>
            <a:xfrm>
              <a:off x="2043764" y="3760768"/>
              <a:ext cx="688167" cy="333142"/>
            </a:xfrm>
            <a:custGeom>
              <a:avLst/>
              <a:gdLst/>
              <a:ahLst/>
              <a:cxnLst/>
              <a:rect l="l" t="t" r="r" b="b"/>
              <a:pathLst>
                <a:path w="22233" h="10763" extrusionOk="0">
                  <a:moveTo>
                    <a:pt x="0" y="1"/>
                  </a:moveTo>
                  <a:lnTo>
                    <a:pt x="0" y="8010"/>
                  </a:lnTo>
                  <a:cubicBezTo>
                    <a:pt x="0" y="8010"/>
                    <a:pt x="104" y="8005"/>
                    <a:pt x="300" y="8005"/>
                  </a:cubicBezTo>
                  <a:cubicBezTo>
                    <a:pt x="1440" y="8005"/>
                    <a:pt x="5723" y="8193"/>
                    <a:pt x="11112" y="10763"/>
                  </a:cubicBezTo>
                  <a:cubicBezTo>
                    <a:pt x="11112" y="10763"/>
                    <a:pt x="16368" y="8010"/>
                    <a:pt x="22169" y="8010"/>
                  </a:cubicBezTo>
                  <a:cubicBezTo>
                    <a:pt x="22190" y="8010"/>
                    <a:pt x="22211" y="8010"/>
                    <a:pt x="22232" y="8010"/>
                  </a:cubicBezTo>
                  <a:lnTo>
                    <a:pt x="22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1728390" y="3488202"/>
              <a:ext cx="1351169" cy="366849"/>
            </a:xfrm>
            <a:custGeom>
              <a:avLst/>
              <a:gdLst/>
              <a:ahLst/>
              <a:cxnLst/>
              <a:rect l="l" t="t" r="r" b="b"/>
              <a:pathLst>
                <a:path w="43653" h="11852" extrusionOk="0">
                  <a:moveTo>
                    <a:pt x="21805" y="1"/>
                  </a:moveTo>
                  <a:cubicBezTo>
                    <a:pt x="21616" y="1"/>
                    <a:pt x="21428" y="28"/>
                    <a:pt x="21246" y="81"/>
                  </a:cubicBezTo>
                  <a:lnTo>
                    <a:pt x="434" y="6019"/>
                  </a:lnTo>
                  <a:cubicBezTo>
                    <a:pt x="0" y="6145"/>
                    <a:pt x="14" y="6768"/>
                    <a:pt x="456" y="6874"/>
                  </a:cubicBezTo>
                  <a:lnTo>
                    <a:pt x="21392" y="11796"/>
                  </a:lnTo>
                  <a:cubicBezTo>
                    <a:pt x="21542" y="11834"/>
                    <a:pt x="21696" y="11852"/>
                    <a:pt x="21849" y="11852"/>
                  </a:cubicBezTo>
                  <a:cubicBezTo>
                    <a:pt x="22038" y="11852"/>
                    <a:pt x="22226" y="11825"/>
                    <a:pt x="22407" y="11775"/>
                  </a:cubicBezTo>
                  <a:lnTo>
                    <a:pt x="43212" y="6355"/>
                  </a:lnTo>
                  <a:cubicBezTo>
                    <a:pt x="43652" y="6229"/>
                    <a:pt x="43639" y="5605"/>
                    <a:pt x="43197" y="5501"/>
                  </a:cubicBezTo>
                  <a:lnTo>
                    <a:pt x="22261" y="53"/>
                  </a:lnTo>
                  <a:cubicBezTo>
                    <a:pt x="22110" y="18"/>
                    <a:pt x="21958" y="1"/>
                    <a:pt x="21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2383590" y="3647606"/>
              <a:ext cx="585621" cy="323392"/>
            </a:xfrm>
            <a:custGeom>
              <a:avLst/>
              <a:gdLst/>
              <a:ahLst/>
              <a:cxnLst/>
              <a:rect l="l" t="t" r="r" b="b"/>
              <a:pathLst>
                <a:path w="18920" h="10448" extrusionOk="0">
                  <a:moveTo>
                    <a:pt x="138" y="1"/>
                  </a:moveTo>
                  <a:cubicBezTo>
                    <a:pt x="69" y="1"/>
                    <a:pt x="13" y="49"/>
                    <a:pt x="7" y="119"/>
                  </a:cubicBezTo>
                  <a:cubicBezTo>
                    <a:pt x="0" y="190"/>
                    <a:pt x="49" y="254"/>
                    <a:pt x="120" y="260"/>
                  </a:cubicBezTo>
                  <a:cubicBezTo>
                    <a:pt x="4467" y="778"/>
                    <a:pt x="12934" y="1976"/>
                    <a:pt x="13851" y="2801"/>
                  </a:cubicBezTo>
                  <a:cubicBezTo>
                    <a:pt x="14236" y="3159"/>
                    <a:pt x="14593" y="4126"/>
                    <a:pt x="14999" y="5253"/>
                  </a:cubicBezTo>
                  <a:cubicBezTo>
                    <a:pt x="15784" y="7438"/>
                    <a:pt x="16764" y="10160"/>
                    <a:pt x="18767" y="10448"/>
                  </a:cubicBezTo>
                  <a:lnTo>
                    <a:pt x="18787" y="10448"/>
                  </a:lnTo>
                  <a:cubicBezTo>
                    <a:pt x="18851" y="10448"/>
                    <a:pt x="18906" y="10406"/>
                    <a:pt x="18913" y="10344"/>
                  </a:cubicBezTo>
                  <a:cubicBezTo>
                    <a:pt x="18920" y="10266"/>
                    <a:pt x="18871" y="10202"/>
                    <a:pt x="18801" y="10189"/>
                  </a:cubicBezTo>
                  <a:cubicBezTo>
                    <a:pt x="16960" y="9923"/>
                    <a:pt x="16008" y="7283"/>
                    <a:pt x="15245" y="5169"/>
                  </a:cubicBezTo>
                  <a:cubicBezTo>
                    <a:pt x="14824" y="4006"/>
                    <a:pt x="14460" y="3005"/>
                    <a:pt x="14026" y="2613"/>
                  </a:cubicBezTo>
                  <a:cubicBezTo>
                    <a:pt x="12821" y="1521"/>
                    <a:pt x="666" y="64"/>
                    <a:pt x="155" y="2"/>
                  </a:cubicBezTo>
                  <a:cubicBezTo>
                    <a:pt x="149" y="1"/>
                    <a:pt x="144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2997995" y="3993189"/>
              <a:ext cx="115143" cy="116536"/>
            </a:xfrm>
            <a:custGeom>
              <a:avLst/>
              <a:gdLst/>
              <a:ahLst/>
              <a:cxnLst/>
              <a:rect l="l" t="t" r="r" b="b"/>
              <a:pathLst>
                <a:path w="3720" h="3765" extrusionOk="0">
                  <a:moveTo>
                    <a:pt x="112" y="0"/>
                  </a:moveTo>
                  <a:cubicBezTo>
                    <a:pt x="104" y="0"/>
                    <a:pt x="94" y="1"/>
                    <a:pt x="85" y="4"/>
                  </a:cubicBezTo>
                  <a:cubicBezTo>
                    <a:pt x="36" y="12"/>
                    <a:pt x="1" y="68"/>
                    <a:pt x="16" y="116"/>
                  </a:cubicBezTo>
                  <a:cubicBezTo>
                    <a:pt x="29" y="187"/>
                    <a:pt x="436" y="1748"/>
                    <a:pt x="3552" y="3751"/>
                  </a:cubicBezTo>
                  <a:cubicBezTo>
                    <a:pt x="3572" y="3758"/>
                    <a:pt x="3587" y="3765"/>
                    <a:pt x="3607" y="3765"/>
                  </a:cubicBezTo>
                  <a:cubicBezTo>
                    <a:pt x="3643" y="3765"/>
                    <a:pt x="3671" y="3751"/>
                    <a:pt x="3691" y="3716"/>
                  </a:cubicBezTo>
                  <a:cubicBezTo>
                    <a:pt x="3720" y="3674"/>
                    <a:pt x="3706" y="3610"/>
                    <a:pt x="3656" y="3583"/>
                  </a:cubicBezTo>
                  <a:cubicBezTo>
                    <a:pt x="618" y="1635"/>
                    <a:pt x="204" y="88"/>
                    <a:pt x="204" y="74"/>
                  </a:cubicBezTo>
                  <a:cubicBezTo>
                    <a:pt x="193" y="28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3006909" y="3969511"/>
              <a:ext cx="160458" cy="29683"/>
            </a:xfrm>
            <a:custGeom>
              <a:avLst/>
              <a:gdLst/>
              <a:ahLst/>
              <a:cxnLst/>
              <a:rect l="l" t="t" r="r" b="b"/>
              <a:pathLst>
                <a:path w="5184" h="959" extrusionOk="0">
                  <a:moveTo>
                    <a:pt x="1358" y="1"/>
                  </a:moveTo>
                  <a:cubicBezTo>
                    <a:pt x="506" y="1"/>
                    <a:pt x="103" y="174"/>
                    <a:pt x="71" y="189"/>
                  </a:cubicBezTo>
                  <a:cubicBezTo>
                    <a:pt x="22" y="209"/>
                    <a:pt x="0" y="264"/>
                    <a:pt x="22" y="315"/>
                  </a:cubicBezTo>
                  <a:cubicBezTo>
                    <a:pt x="37" y="351"/>
                    <a:pt x="72" y="371"/>
                    <a:pt x="109" y="371"/>
                  </a:cubicBezTo>
                  <a:cubicBezTo>
                    <a:pt x="122" y="371"/>
                    <a:pt x="135" y="369"/>
                    <a:pt x="148" y="364"/>
                  </a:cubicBezTo>
                  <a:cubicBezTo>
                    <a:pt x="155" y="360"/>
                    <a:pt x="536" y="201"/>
                    <a:pt x="1352" y="201"/>
                  </a:cubicBezTo>
                  <a:cubicBezTo>
                    <a:pt x="2149" y="201"/>
                    <a:pt x="3360" y="353"/>
                    <a:pt x="5042" y="952"/>
                  </a:cubicBezTo>
                  <a:cubicBezTo>
                    <a:pt x="5049" y="959"/>
                    <a:pt x="5064" y="959"/>
                    <a:pt x="5070" y="959"/>
                  </a:cubicBezTo>
                  <a:cubicBezTo>
                    <a:pt x="5112" y="959"/>
                    <a:pt x="5148" y="930"/>
                    <a:pt x="5161" y="895"/>
                  </a:cubicBezTo>
                  <a:cubicBezTo>
                    <a:pt x="5183" y="846"/>
                    <a:pt x="5154" y="790"/>
                    <a:pt x="5106" y="769"/>
                  </a:cubicBezTo>
                  <a:cubicBezTo>
                    <a:pt x="3400" y="160"/>
                    <a:pt x="2174" y="1"/>
                    <a:pt x="1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3001276" y="3994830"/>
              <a:ext cx="121396" cy="106879"/>
            </a:xfrm>
            <a:custGeom>
              <a:avLst/>
              <a:gdLst/>
              <a:ahLst/>
              <a:cxnLst/>
              <a:rect l="l" t="t" r="r" b="b"/>
              <a:pathLst>
                <a:path w="3922" h="3453" extrusionOk="0">
                  <a:moveTo>
                    <a:pt x="111" y="0"/>
                  </a:moveTo>
                  <a:cubicBezTo>
                    <a:pt x="94" y="0"/>
                    <a:pt x="77" y="5"/>
                    <a:pt x="63" y="15"/>
                  </a:cubicBezTo>
                  <a:cubicBezTo>
                    <a:pt x="14" y="35"/>
                    <a:pt x="1" y="99"/>
                    <a:pt x="29" y="141"/>
                  </a:cubicBezTo>
                  <a:cubicBezTo>
                    <a:pt x="63" y="211"/>
                    <a:pt x="1016" y="1863"/>
                    <a:pt x="3760" y="3438"/>
                  </a:cubicBezTo>
                  <a:cubicBezTo>
                    <a:pt x="3775" y="3453"/>
                    <a:pt x="3789" y="3453"/>
                    <a:pt x="3811" y="3453"/>
                  </a:cubicBezTo>
                  <a:cubicBezTo>
                    <a:pt x="3837" y="3453"/>
                    <a:pt x="3873" y="3438"/>
                    <a:pt x="3895" y="3404"/>
                  </a:cubicBezTo>
                  <a:cubicBezTo>
                    <a:pt x="3921" y="3362"/>
                    <a:pt x="3901" y="3298"/>
                    <a:pt x="3859" y="3270"/>
                  </a:cubicBezTo>
                  <a:cubicBezTo>
                    <a:pt x="1164" y="1724"/>
                    <a:pt x="204" y="63"/>
                    <a:pt x="197" y="50"/>
                  </a:cubicBezTo>
                  <a:cubicBezTo>
                    <a:pt x="179" y="18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3004092" y="3993066"/>
              <a:ext cx="128360" cy="99543"/>
            </a:xfrm>
            <a:custGeom>
              <a:avLst/>
              <a:gdLst/>
              <a:ahLst/>
              <a:cxnLst/>
              <a:rect l="l" t="t" r="r" b="b"/>
              <a:pathLst>
                <a:path w="4147" h="3216" extrusionOk="0">
                  <a:moveTo>
                    <a:pt x="106" y="0"/>
                  </a:moveTo>
                  <a:cubicBezTo>
                    <a:pt x="83" y="0"/>
                    <a:pt x="61" y="7"/>
                    <a:pt x="43" y="23"/>
                  </a:cubicBezTo>
                  <a:cubicBezTo>
                    <a:pt x="7" y="58"/>
                    <a:pt x="1" y="120"/>
                    <a:pt x="36" y="162"/>
                  </a:cubicBezTo>
                  <a:cubicBezTo>
                    <a:pt x="49" y="176"/>
                    <a:pt x="1493" y="1913"/>
                    <a:pt x="3992" y="3201"/>
                  </a:cubicBezTo>
                  <a:cubicBezTo>
                    <a:pt x="4005" y="3209"/>
                    <a:pt x="4020" y="3216"/>
                    <a:pt x="4034" y="3216"/>
                  </a:cubicBezTo>
                  <a:cubicBezTo>
                    <a:pt x="4069" y="3216"/>
                    <a:pt x="4104" y="3194"/>
                    <a:pt x="4118" y="3159"/>
                  </a:cubicBezTo>
                  <a:cubicBezTo>
                    <a:pt x="4146" y="3110"/>
                    <a:pt x="4125" y="3054"/>
                    <a:pt x="4076" y="3033"/>
                  </a:cubicBezTo>
                  <a:cubicBezTo>
                    <a:pt x="1619" y="1759"/>
                    <a:pt x="197" y="58"/>
                    <a:pt x="182" y="36"/>
                  </a:cubicBezTo>
                  <a:cubicBezTo>
                    <a:pt x="163" y="12"/>
                    <a:pt x="134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3007095" y="3986504"/>
              <a:ext cx="144641" cy="73605"/>
            </a:xfrm>
            <a:custGeom>
              <a:avLst/>
              <a:gdLst/>
              <a:ahLst/>
              <a:cxnLst/>
              <a:rect l="l" t="t" r="r" b="b"/>
              <a:pathLst>
                <a:path w="4673" h="2378" extrusionOk="0">
                  <a:moveTo>
                    <a:pt x="117" y="1"/>
                  </a:moveTo>
                  <a:cubicBezTo>
                    <a:pt x="80" y="1"/>
                    <a:pt x="45" y="17"/>
                    <a:pt x="30" y="52"/>
                  </a:cubicBezTo>
                  <a:cubicBezTo>
                    <a:pt x="1" y="102"/>
                    <a:pt x="23" y="157"/>
                    <a:pt x="72" y="186"/>
                  </a:cubicBezTo>
                  <a:lnTo>
                    <a:pt x="4518" y="2371"/>
                  </a:lnTo>
                  <a:cubicBezTo>
                    <a:pt x="4532" y="2377"/>
                    <a:pt x="4547" y="2377"/>
                    <a:pt x="4560" y="2377"/>
                  </a:cubicBezTo>
                  <a:cubicBezTo>
                    <a:pt x="4596" y="2377"/>
                    <a:pt x="4631" y="2356"/>
                    <a:pt x="4651" y="2320"/>
                  </a:cubicBezTo>
                  <a:cubicBezTo>
                    <a:pt x="4673" y="2272"/>
                    <a:pt x="4651" y="2216"/>
                    <a:pt x="4602" y="2194"/>
                  </a:cubicBezTo>
                  <a:lnTo>
                    <a:pt x="162" y="10"/>
                  </a:lnTo>
                  <a:cubicBezTo>
                    <a:pt x="148" y="4"/>
                    <a:pt x="132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3006290" y="3988732"/>
              <a:ext cx="139998" cy="82612"/>
            </a:xfrm>
            <a:custGeom>
              <a:avLst/>
              <a:gdLst/>
              <a:ahLst/>
              <a:cxnLst/>
              <a:rect l="l" t="t" r="r" b="b"/>
              <a:pathLst>
                <a:path w="4523" h="2669" extrusionOk="0">
                  <a:moveTo>
                    <a:pt x="106" y="0"/>
                  </a:moveTo>
                  <a:cubicBezTo>
                    <a:pt x="77" y="0"/>
                    <a:pt x="47" y="13"/>
                    <a:pt x="27" y="37"/>
                  </a:cubicBezTo>
                  <a:cubicBezTo>
                    <a:pt x="0" y="79"/>
                    <a:pt x="7" y="141"/>
                    <a:pt x="49" y="176"/>
                  </a:cubicBezTo>
                  <a:cubicBezTo>
                    <a:pt x="750" y="736"/>
                    <a:pt x="4215" y="2578"/>
                    <a:pt x="4363" y="2655"/>
                  </a:cubicBezTo>
                  <a:cubicBezTo>
                    <a:pt x="4376" y="2662"/>
                    <a:pt x="4396" y="2668"/>
                    <a:pt x="4412" y="2668"/>
                  </a:cubicBezTo>
                  <a:cubicBezTo>
                    <a:pt x="4447" y="2668"/>
                    <a:pt x="4480" y="2648"/>
                    <a:pt x="4496" y="2613"/>
                  </a:cubicBezTo>
                  <a:cubicBezTo>
                    <a:pt x="4522" y="2564"/>
                    <a:pt x="4502" y="2509"/>
                    <a:pt x="4454" y="2480"/>
                  </a:cubicBezTo>
                  <a:cubicBezTo>
                    <a:pt x="4418" y="2467"/>
                    <a:pt x="861" y="576"/>
                    <a:pt x="168" y="22"/>
                  </a:cubicBezTo>
                  <a:cubicBezTo>
                    <a:pt x="150" y="7"/>
                    <a:pt x="128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00192" y="3988639"/>
              <a:ext cx="140462" cy="94003"/>
            </a:xfrm>
            <a:custGeom>
              <a:avLst/>
              <a:gdLst/>
              <a:ahLst/>
              <a:cxnLst/>
              <a:rect l="l" t="t" r="r" b="b"/>
              <a:pathLst>
                <a:path w="4538" h="3037" extrusionOk="0">
                  <a:moveTo>
                    <a:pt x="111" y="0"/>
                  </a:moveTo>
                  <a:cubicBezTo>
                    <a:pt x="87" y="0"/>
                    <a:pt x="62" y="9"/>
                    <a:pt x="42" y="25"/>
                  </a:cubicBezTo>
                  <a:cubicBezTo>
                    <a:pt x="0" y="60"/>
                    <a:pt x="0" y="124"/>
                    <a:pt x="36" y="166"/>
                  </a:cubicBezTo>
                  <a:cubicBezTo>
                    <a:pt x="932" y="1132"/>
                    <a:pt x="4237" y="2945"/>
                    <a:pt x="4383" y="3023"/>
                  </a:cubicBezTo>
                  <a:cubicBezTo>
                    <a:pt x="4398" y="3029"/>
                    <a:pt x="4412" y="3036"/>
                    <a:pt x="4425" y="3036"/>
                  </a:cubicBezTo>
                  <a:cubicBezTo>
                    <a:pt x="4461" y="3036"/>
                    <a:pt x="4496" y="3016"/>
                    <a:pt x="4509" y="2987"/>
                  </a:cubicBezTo>
                  <a:cubicBezTo>
                    <a:pt x="4538" y="2939"/>
                    <a:pt x="4524" y="2875"/>
                    <a:pt x="4476" y="2855"/>
                  </a:cubicBezTo>
                  <a:cubicBezTo>
                    <a:pt x="4440" y="2833"/>
                    <a:pt x="1051" y="977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3010376" y="3975825"/>
              <a:ext cx="156496" cy="35688"/>
            </a:xfrm>
            <a:custGeom>
              <a:avLst/>
              <a:gdLst/>
              <a:ahLst/>
              <a:cxnLst/>
              <a:rect l="l" t="t" r="r" b="b"/>
              <a:pathLst>
                <a:path w="5056" h="1153" extrusionOk="0">
                  <a:moveTo>
                    <a:pt x="670" y="0"/>
                  </a:moveTo>
                  <a:cubicBezTo>
                    <a:pt x="316" y="0"/>
                    <a:pt x="116" y="29"/>
                    <a:pt x="92" y="34"/>
                  </a:cubicBezTo>
                  <a:cubicBezTo>
                    <a:pt x="36" y="40"/>
                    <a:pt x="1" y="89"/>
                    <a:pt x="8" y="138"/>
                  </a:cubicBezTo>
                  <a:cubicBezTo>
                    <a:pt x="14" y="190"/>
                    <a:pt x="55" y="223"/>
                    <a:pt x="106" y="223"/>
                  </a:cubicBezTo>
                  <a:cubicBezTo>
                    <a:pt x="111" y="223"/>
                    <a:pt x="115" y="222"/>
                    <a:pt x="120" y="222"/>
                  </a:cubicBezTo>
                  <a:cubicBezTo>
                    <a:pt x="124" y="222"/>
                    <a:pt x="302" y="198"/>
                    <a:pt x="629" y="198"/>
                  </a:cubicBezTo>
                  <a:cubicBezTo>
                    <a:pt x="1377" y="198"/>
                    <a:pt x="2902" y="323"/>
                    <a:pt x="4910" y="1146"/>
                  </a:cubicBezTo>
                  <a:cubicBezTo>
                    <a:pt x="4916" y="1153"/>
                    <a:pt x="4930" y="1153"/>
                    <a:pt x="4945" y="1153"/>
                  </a:cubicBezTo>
                  <a:cubicBezTo>
                    <a:pt x="4979" y="1153"/>
                    <a:pt x="5021" y="1133"/>
                    <a:pt x="5036" y="1097"/>
                  </a:cubicBezTo>
                  <a:cubicBezTo>
                    <a:pt x="5056" y="1049"/>
                    <a:pt x="5029" y="993"/>
                    <a:pt x="4979" y="971"/>
                  </a:cubicBezTo>
                  <a:cubicBezTo>
                    <a:pt x="2967" y="138"/>
                    <a:pt x="1448" y="0"/>
                    <a:pt x="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48"/>
            <p:cNvSpPr/>
            <p:nvPr/>
          </p:nvSpPr>
          <p:spPr>
            <a:xfrm>
              <a:off x="3010809" y="3979880"/>
              <a:ext cx="154763" cy="45129"/>
            </a:xfrm>
            <a:custGeom>
              <a:avLst/>
              <a:gdLst/>
              <a:ahLst/>
              <a:cxnLst/>
              <a:rect l="l" t="t" r="r" b="b"/>
              <a:pathLst>
                <a:path w="5000" h="1458" extrusionOk="0">
                  <a:moveTo>
                    <a:pt x="106" y="0"/>
                  </a:moveTo>
                  <a:cubicBezTo>
                    <a:pt x="49" y="0"/>
                    <a:pt x="7" y="42"/>
                    <a:pt x="0" y="98"/>
                  </a:cubicBezTo>
                  <a:cubicBezTo>
                    <a:pt x="0" y="148"/>
                    <a:pt x="42" y="197"/>
                    <a:pt x="99" y="197"/>
                  </a:cubicBezTo>
                  <a:cubicBezTo>
                    <a:pt x="120" y="197"/>
                    <a:pt x="2340" y="281"/>
                    <a:pt x="4847" y="1450"/>
                  </a:cubicBezTo>
                  <a:cubicBezTo>
                    <a:pt x="4860" y="1457"/>
                    <a:pt x="4874" y="1457"/>
                    <a:pt x="4889" y="1457"/>
                  </a:cubicBezTo>
                  <a:cubicBezTo>
                    <a:pt x="4923" y="1457"/>
                    <a:pt x="4958" y="1435"/>
                    <a:pt x="4980" y="1400"/>
                  </a:cubicBezTo>
                  <a:cubicBezTo>
                    <a:pt x="5000" y="1351"/>
                    <a:pt x="4980" y="1296"/>
                    <a:pt x="4931" y="1274"/>
                  </a:cubicBezTo>
                  <a:cubicBezTo>
                    <a:pt x="2388" y="84"/>
                    <a:pt x="12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3008426" y="3984337"/>
              <a:ext cx="148727" cy="64691"/>
            </a:xfrm>
            <a:custGeom>
              <a:avLst/>
              <a:gdLst/>
              <a:ahLst/>
              <a:cxnLst/>
              <a:rect l="l" t="t" r="r" b="b"/>
              <a:pathLst>
                <a:path w="4805" h="2090" extrusionOk="0">
                  <a:moveTo>
                    <a:pt x="108" y="0"/>
                  </a:moveTo>
                  <a:cubicBezTo>
                    <a:pt x="63" y="0"/>
                    <a:pt x="26" y="32"/>
                    <a:pt x="15" y="73"/>
                  </a:cubicBezTo>
                  <a:cubicBezTo>
                    <a:pt x="0" y="130"/>
                    <a:pt x="29" y="179"/>
                    <a:pt x="84" y="192"/>
                  </a:cubicBezTo>
                  <a:cubicBezTo>
                    <a:pt x="946" y="402"/>
                    <a:pt x="4615" y="2063"/>
                    <a:pt x="4657" y="2076"/>
                  </a:cubicBezTo>
                  <a:cubicBezTo>
                    <a:pt x="4672" y="2083"/>
                    <a:pt x="4679" y="2089"/>
                    <a:pt x="4692" y="2089"/>
                  </a:cubicBezTo>
                  <a:cubicBezTo>
                    <a:pt x="4734" y="2089"/>
                    <a:pt x="4769" y="2069"/>
                    <a:pt x="4783" y="2034"/>
                  </a:cubicBezTo>
                  <a:cubicBezTo>
                    <a:pt x="4805" y="1985"/>
                    <a:pt x="4783" y="1921"/>
                    <a:pt x="4734" y="1901"/>
                  </a:cubicBezTo>
                  <a:cubicBezTo>
                    <a:pt x="4579" y="1831"/>
                    <a:pt x="1008" y="214"/>
                    <a:pt x="134" y="4"/>
                  </a:cubicBezTo>
                  <a:cubicBezTo>
                    <a:pt x="125" y="2"/>
                    <a:pt x="116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3004990" y="3979632"/>
              <a:ext cx="157796" cy="58160"/>
            </a:xfrm>
            <a:custGeom>
              <a:avLst/>
              <a:gdLst/>
              <a:ahLst/>
              <a:cxnLst/>
              <a:rect l="l" t="t" r="r" b="b"/>
              <a:pathLst>
                <a:path w="5098" h="1879" extrusionOk="0">
                  <a:moveTo>
                    <a:pt x="94" y="1"/>
                  </a:moveTo>
                  <a:cubicBezTo>
                    <a:pt x="49" y="1"/>
                    <a:pt x="6" y="40"/>
                    <a:pt x="0" y="85"/>
                  </a:cubicBezTo>
                  <a:cubicBezTo>
                    <a:pt x="0" y="141"/>
                    <a:pt x="35" y="190"/>
                    <a:pt x="91" y="190"/>
                  </a:cubicBezTo>
                  <a:cubicBezTo>
                    <a:pt x="1371" y="302"/>
                    <a:pt x="4909" y="1850"/>
                    <a:pt x="4943" y="1863"/>
                  </a:cubicBezTo>
                  <a:cubicBezTo>
                    <a:pt x="4958" y="1870"/>
                    <a:pt x="4971" y="1879"/>
                    <a:pt x="4985" y="1879"/>
                  </a:cubicBezTo>
                  <a:cubicBezTo>
                    <a:pt x="5020" y="1879"/>
                    <a:pt x="5055" y="1850"/>
                    <a:pt x="5077" y="1815"/>
                  </a:cubicBezTo>
                  <a:cubicBezTo>
                    <a:pt x="5097" y="1766"/>
                    <a:pt x="5077" y="1710"/>
                    <a:pt x="5027" y="1689"/>
                  </a:cubicBezTo>
                  <a:cubicBezTo>
                    <a:pt x="4880" y="1626"/>
                    <a:pt x="1422" y="114"/>
                    <a:pt x="104" y="1"/>
                  </a:cubicBezTo>
                  <a:cubicBezTo>
                    <a:pt x="101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2959459" y="3954406"/>
              <a:ext cx="66145" cy="57788"/>
            </a:xfrm>
            <a:custGeom>
              <a:avLst/>
              <a:gdLst/>
              <a:ahLst/>
              <a:cxnLst/>
              <a:rect l="l" t="t" r="r" b="b"/>
              <a:pathLst>
                <a:path w="2137" h="1867" extrusionOk="0">
                  <a:moveTo>
                    <a:pt x="839" y="0"/>
                  </a:moveTo>
                  <a:cubicBezTo>
                    <a:pt x="569" y="0"/>
                    <a:pt x="307" y="150"/>
                    <a:pt x="182" y="410"/>
                  </a:cubicBezTo>
                  <a:cubicBezTo>
                    <a:pt x="1" y="768"/>
                    <a:pt x="154" y="1208"/>
                    <a:pt x="512" y="1391"/>
                  </a:cubicBezTo>
                  <a:lnTo>
                    <a:pt x="1491" y="1867"/>
                  </a:lnTo>
                  <a:cubicBezTo>
                    <a:pt x="1491" y="1867"/>
                    <a:pt x="2128" y="1307"/>
                    <a:pt x="2137" y="558"/>
                  </a:cubicBezTo>
                  <a:lnTo>
                    <a:pt x="1155" y="74"/>
                  </a:lnTo>
                  <a:cubicBezTo>
                    <a:pt x="1054" y="24"/>
                    <a:pt x="946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2348057" y="3629437"/>
              <a:ext cx="111615" cy="42250"/>
            </a:xfrm>
            <a:custGeom>
              <a:avLst/>
              <a:gdLst/>
              <a:ahLst/>
              <a:cxnLst/>
              <a:rect l="l" t="t" r="r" b="b"/>
              <a:pathLst>
                <a:path w="3606" h="1365" extrusionOk="0">
                  <a:moveTo>
                    <a:pt x="1807" y="0"/>
                  </a:moveTo>
                  <a:cubicBezTo>
                    <a:pt x="812" y="0"/>
                    <a:pt x="1" y="301"/>
                    <a:pt x="1" y="679"/>
                  </a:cubicBezTo>
                  <a:cubicBezTo>
                    <a:pt x="1" y="1057"/>
                    <a:pt x="812" y="1365"/>
                    <a:pt x="1807" y="1365"/>
                  </a:cubicBezTo>
                  <a:cubicBezTo>
                    <a:pt x="2800" y="1365"/>
                    <a:pt x="3605" y="1057"/>
                    <a:pt x="3605" y="679"/>
                  </a:cubicBezTo>
                  <a:cubicBezTo>
                    <a:pt x="3605" y="301"/>
                    <a:pt x="2800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03" name="Google Shape;1603;p48"/>
          <p:cNvGrpSpPr/>
          <p:nvPr/>
        </p:nvGrpSpPr>
        <p:grpSpPr>
          <a:xfrm flipH="1">
            <a:off x="8377258" y="-320797"/>
            <a:ext cx="4318209" cy="1572601"/>
            <a:chOff x="-61975" y="3"/>
            <a:chExt cx="2945572" cy="1072716"/>
          </a:xfrm>
        </p:grpSpPr>
        <p:sp>
          <p:nvSpPr>
            <p:cNvPr id="1604" name="Google Shape;1604;p48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8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8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8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8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8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84" name="Google Shape;1684;p48"/>
          <p:cNvGrpSpPr/>
          <p:nvPr/>
        </p:nvGrpSpPr>
        <p:grpSpPr>
          <a:xfrm>
            <a:off x="122943" y="6043577"/>
            <a:ext cx="779376" cy="792065"/>
            <a:chOff x="6236727" y="2588847"/>
            <a:chExt cx="2292731" cy="2022600"/>
          </a:xfrm>
        </p:grpSpPr>
        <p:sp>
          <p:nvSpPr>
            <p:cNvPr id="1685" name="Google Shape;1685;p48"/>
            <p:cNvSpPr/>
            <p:nvPr/>
          </p:nvSpPr>
          <p:spPr>
            <a:xfrm>
              <a:off x="6253527" y="4089506"/>
              <a:ext cx="1773263" cy="473754"/>
            </a:xfrm>
            <a:custGeom>
              <a:avLst/>
              <a:gdLst/>
              <a:ahLst/>
              <a:cxnLst/>
              <a:rect l="l" t="t" r="r" b="b"/>
              <a:pathLst>
                <a:path w="20055" h="5358" extrusionOk="0">
                  <a:moveTo>
                    <a:pt x="1" y="0"/>
                  </a:moveTo>
                  <a:cubicBezTo>
                    <a:pt x="1" y="0"/>
                    <a:pt x="638" y="1941"/>
                    <a:pt x="1" y="3040"/>
                  </a:cubicBezTo>
                  <a:lnTo>
                    <a:pt x="19572" y="5358"/>
                  </a:lnTo>
                  <a:cubicBezTo>
                    <a:pt x="20055" y="4049"/>
                    <a:pt x="19725" y="2753"/>
                    <a:pt x="19586" y="23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7984089" y="3924249"/>
              <a:ext cx="521324" cy="639630"/>
            </a:xfrm>
            <a:custGeom>
              <a:avLst/>
              <a:gdLst/>
              <a:ahLst/>
              <a:cxnLst/>
              <a:rect l="l" t="t" r="r" b="b"/>
              <a:pathLst>
                <a:path w="5896" h="7234" extrusionOk="0">
                  <a:moveTo>
                    <a:pt x="5370" y="1"/>
                  </a:moveTo>
                  <a:lnTo>
                    <a:pt x="14" y="4195"/>
                  </a:lnTo>
                  <a:cubicBezTo>
                    <a:pt x="153" y="4622"/>
                    <a:pt x="483" y="5918"/>
                    <a:pt x="0" y="7227"/>
                  </a:cubicBezTo>
                  <a:lnTo>
                    <a:pt x="14" y="7234"/>
                  </a:lnTo>
                  <a:lnTo>
                    <a:pt x="5370" y="3039"/>
                  </a:lnTo>
                  <a:cubicBezTo>
                    <a:pt x="5896" y="128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6236727" y="3908245"/>
              <a:ext cx="2284773" cy="671108"/>
            </a:xfrm>
            <a:custGeom>
              <a:avLst/>
              <a:gdLst/>
              <a:ahLst/>
              <a:cxnLst/>
              <a:rect l="l" t="t" r="r" b="b"/>
              <a:pathLst>
                <a:path w="25840" h="7590" extrusionOk="0">
                  <a:moveTo>
                    <a:pt x="25138" y="1"/>
                  </a:moveTo>
                  <a:cubicBezTo>
                    <a:pt x="25097" y="1"/>
                    <a:pt x="25058" y="16"/>
                    <a:pt x="25027" y="42"/>
                  </a:cubicBezTo>
                  <a:lnTo>
                    <a:pt x="19727" y="4186"/>
                  </a:lnTo>
                  <a:lnTo>
                    <a:pt x="211" y="1876"/>
                  </a:lnTo>
                  <a:cubicBezTo>
                    <a:pt x="203" y="1874"/>
                    <a:pt x="195" y="1874"/>
                    <a:pt x="187" y="1874"/>
                  </a:cubicBezTo>
                  <a:cubicBezTo>
                    <a:pt x="100" y="1874"/>
                    <a:pt x="28" y="1941"/>
                    <a:pt x="16" y="2030"/>
                  </a:cubicBezTo>
                  <a:cubicBezTo>
                    <a:pt x="1" y="2128"/>
                    <a:pt x="71" y="2218"/>
                    <a:pt x="169" y="2227"/>
                  </a:cubicBezTo>
                  <a:lnTo>
                    <a:pt x="19762" y="4551"/>
                  </a:lnTo>
                  <a:cubicBezTo>
                    <a:pt x="19769" y="4552"/>
                    <a:pt x="19777" y="4553"/>
                    <a:pt x="19784" y="4553"/>
                  </a:cubicBezTo>
                  <a:cubicBezTo>
                    <a:pt x="19821" y="4553"/>
                    <a:pt x="19859" y="4539"/>
                    <a:pt x="19888" y="4516"/>
                  </a:cubicBezTo>
                  <a:lnTo>
                    <a:pt x="25041" y="476"/>
                  </a:lnTo>
                  <a:lnTo>
                    <a:pt x="25041" y="476"/>
                  </a:lnTo>
                  <a:cubicBezTo>
                    <a:pt x="25160" y="903"/>
                    <a:pt x="25335" y="1891"/>
                    <a:pt x="24979" y="3116"/>
                  </a:cubicBezTo>
                  <a:lnTo>
                    <a:pt x="19727" y="7226"/>
                  </a:lnTo>
                  <a:lnTo>
                    <a:pt x="211" y="4916"/>
                  </a:lnTo>
                  <a:cubicBezTo>
                    <a:pt x="202" y="4914"/>
                    <a:pt x="193" y="4914"/>
                    <a:pt x="185" y="4914"/>
                  </a:cubicBezTo>
                  <a:cubicBezTo>
                    <a:pt x="99" y="4914"/>
                    <a:pt x="28" y="4980"/>
                    <a:pt x="16" y="5069"/>
                  </a:cubicBezTo>
                  <a:cubicBezTo>
                    <a:pt x="1" y="5168"/>
                    <a:pt x="71" y="5258"/>
                    <a:pt x="169" y="5265"/>
                  </a:cubicBezTo>
                  <a:lnTo>
                    <a:pt x="19762" y="7589"/>
                  </a:lnTo>
                  <a:lnTo>
                    <a:pt x="19776" y="7589"/>
                  </a:lnTo>
                  <a:cubicBezTo>
                    <a:pt x="19818" y="7589"/>
                    <a:pt x="19860" y="7576"/>
                    <a:pt x="19888" y="7554"/>
                  </a:cubicBezTo>
                  <a:lnTo>
                    <a:pt x="25244" y="3361"/>
                  </a:lnTo>
                  <a:cubicBezTo>
                    <a:pt x="25273" y="3333"/>
                    <a:pt x="25293" y="3304"/>
                    <a:pt x="25308" y="3269"/>
                  </a:cubicBezTo>
                  <a:cubicBezTo>
                    <a:pt x="25839" y="1477"/>
                    <a:pt x="25322" y="168"/>
                    <a:pt x="25300" y="111"/>
                  </a:cubicBezTo>
                  <a:cubicBezTo>
                    <a:pt x="25280" y="62"/>
                    <a:pt x="25238" y="20"/>
                    <a:pt x="25182" y="7"/>
                  </a:cubicBezTo>
                  <a:cubicBezTo>
                    <a:pt x="25167" y="3"/>
                    <a:pt x="25152" y="1"/>
                    <a:pt x="25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6253527" y="3300802"/>
              <a:ext cx="1773263" cy="455805"/>
            </a:xfrm>
            <a:custGeom>
              <a:avLst/>
              <a:gdLst/>
              <a:ahLst/>
              <a:cxnLst/>
              <a:rect l="l" t="t" r="r" b="b"/>
              <a:pathLst>
                <a:path w="20055" h="5155" extrusionOk="0">
                  <a:moveTo>
                    <a:pt x="1" y="0"/>
                  </a:moveTo>
                  <a:cubicBezTo>
                    <a:pt x="1" y="0"/>
                    <a:pt x="638" y="1939"/>
                    <a:pt x="1" y="3039"/>
                  </a:cubicBezTo>
                  <a:lnTo>
                    <a:pt x="19572" y="5154"/>
                  </a:lnTo>
                  <a:cubicBezTo>
                    <a:pt x="20055" y="3837"/>
                    <a:pt x="19725" y="2114"/>
                    <a:pt x="19586" y="16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7984089" y="3142973"/>
              <a:ext cx="521324" cy="613635"/>
            </a:xfrm>
            <a:custGeom>
              <a:avLst/>
              <a:gdLst/>
              <a:ahLst/>
              <a:cxnLst/>
              <a:rect l="l" t="t" r="r" b="b"/>
              <a:pathLst>
                <a:path w="5896" h="6940" extrusionOk="0">
                  <a:moveTo>
                    <a:pt x="5370" y="0"/>
                  </a:moveTo>
                  <a:lnTo>
                    <a:pt x="14" y="3466"/>
                  </a:lnTo>
                  <a:cubicBezTo>
                    <a:pt x="153" y="3899"/>
                    <a:pt x="483" y="5622"/>
                    <a:pt x="0" y="6939"/>
                  </a:cubicBezTo>
                  <a:lnTo>
                    <a:pt x="14" y="6939"/>
                  </a:lnTo>
                  <a:lnTo>
                    <a:pt x="5370" y="3046"/>
                  </a:lnTo>
                  <a:cubicBezTo>
                    <a:pt x="5896" y="1294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6236727" y="3127412"/>
              <a:ext cx="2284773" cy="644670"/>
            </a:xfrm>
            <a:custGeom>
              <a:avLst/>
              <a:gdLst/>
              <a:ahLst/>
              <a:cxnLst/>
              <a:rect l="l" t="t" r="r" b="b"/>
              <a:pathLst>
                <a:path w="25840" h="7291" extrusionOk="0">
                  <a:moveTo>
                    <a:pt x="25136" y="0"/>
                  </a:moveTo>
                  <a:cubicBezTo>
                    <a:pt x="25102" y="0"/>
                    <a:pt x="25068" y="10"/>
                    <a:pt x="25041" y="29"/>
                  </a:cubicBezTo>
                  <a:lnTo>
                    <a:pt x="19734" y="3460"/>
                  </a:lnTo>
                  <a:lnTo>
                    <a:pt x="204" y="1780"/>
                  </a:lnTo>
                  <a:cubicBezTo>
                    <a:pt x="200" y="1779"/>
                    <a:pt x="196" y="1779"/>
                    <a:pt x="192" y="1779"/>
                  </a:cubicBezTo>
                  <a:cubicBezTo>
                    <a:pt x="100" y="1779"/>
                    <a:pt x="22" y="1853"/>
                    <a:pt x="16" y="1948"/>
                  </a:cubicBezTo>
                  <a:cubicBezTo>
                    <a:pt x="8" y="2038"/>
                    <a:pt x="78" y="2129"/>
                    <a:pt x="176" y="2136"/>
                  </a:cubicBezTo>
                  <a:lnTo>
                    <a:pt x="19762" y="3823"/>
                  </a:lnTo>
                  <a:cubicBezTo>
                    <a:pt x="19804" y="3823"/>
                    <a:pt x="19846" y="3816"/>
                    <a:pt x="19873" y="3796"/>
                  </a:cubicBezTo>
                  <a:lnTo>
                    <a:pt x="25034" y="449"/>
                  </a:lnTo>
                  <a:lnTo>
                    <a:pt x="25034" y="449"/>
                  </a:lnTo>
                  <a:cubicBezTo>
                    <a:pt x="25153" y="869"/>
                    <a:pt x="25342" y="1870"/>
                    <a:pt x="24985" y="3117"/>
                  </a:cubicBezTo>
                  <a:lnTo>
                    <a:pt x="19734" y="6932"/>
                  </a:lnTo>
                  <a:lnTo>
                    <a:pt x="211" y="4825"/>
                  </a:lnTo>
                  <a:cubicBezTo>
                    <a:pt x="203" y="4824"/>
                    <a:pt x="195" y="4823"/>
                    <a:pt x="187" y="4823"/>
                  </a:cubicBezTo>
                  <a:cubicBezTo>
                    <a:pt x="99" y="4823"/>
                    <a:pt x="22" y="4890"/>
                    <a:pt x="16" y="4979"/>
                  </a:cubicBezTo>
                  <a:cubicBezTo>
                    <a:pt x="1" y="5077"/>
                    <a:pt x="71" y="5161"/>
                    <a:pt x="169" y="5176"/>
                  </a:cubicBezTo>
                  <a:lnTo>
                    <a:pt x="19762" y="7290"/>
                  </a:lnTo>
                  <a:lnTo>
                    <a:pt x="19776" y="7290"/>
                  </a:lnTo>
                  <a:cubicBezTo>
                    <a:pt x="19818" y="7290"/>
                    <a:pt x="19853" y="7277"/>
                    <a:pt x="19880" y="7255"/>
                  </a:cubicBezTo>
                  <a:lnTo>
                    <a:pt x="25238" y="3369"/>
                  </a:lnTo>
                  <a:cubicBezTo>
                    <a:pt x="25273" y="3341"/>
                    <a:pt x="25293" y="3312"/>
                    <a:pt x="25308" y="3270"/>
                  </a:cubicBezTo>
                  <a:cubicBezTo>
                    <a:pt x="25839" y="1479"/>
                    <a:pt x="25322" y="161"/>
                    <a:pt x="25300" y="106"/>
                  </a:cubicBezTo>
                  <a:cubicBezTo>
                    <a:pt x="25280" y="57"/>
                    <a:pt x="25238" y="22"/>
                    <a:pt x="25189" y="8"/>
                  </a:cubicBezTo>
                  <a:cubicBezTo>
                    <a:pt x="25172" y="3"/>
                    <a:pt x="25154" y="0"/>
                    <a:pt x="25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48"/>
            <p:cNvSpPr/>
            <p:nvPr/>
          </p:nvSpPr>
          <p:spPr>
            <a:xfrm>
              <a:off x="6253527" y="3599926"/>
              <a:ext cx="1773263" cy="664211"/>
            </a:xfrm>
            <a:custGeom>
              <a:avLst/>
              <a:gdLst/>
              <a:ahLst/>
              <a:cxnLst/>
              <a:rect l="l" t="t" r="r" b="b"/>
              <a:pathLst>
                <a:path w="20055" h="75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73" y="3361"/>
                    <a:pt x="1" y="5195"/>
                  </a:cubicBezTo>
                  <a:lnTo>
                    <a:pt x="19572" y="7512"/>
                  </a:lnTo>
                  <a:cubicBezTo>
                    <a:pt x="20055" y="6196"/>
                    <a:pt x="19725" y="2583"/>
                    <a:pt x="19586" y="2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7984089" y="3449347"/>
              <a:ext cx="521324" cy="814790"/>
            </a:xfrm>
            <a:custGeom>
              <a:avLst/>
              <a:gdLst/>
              <a:ahLst/>
              <a:cxnLst/>
              <a:rect l="l" t="t" r="r" b="b"/>
              <a:pathLst>
                <a:path w="5896" h="9215" extrusionOk="0">
                  <a:moveTo>
                    <a:pt x="5370" y="1"/>
                  </a:moveTo>
                  <a:lnTo>
                    <a:pt x="14" y="3846"/>
                  </a:lnTo>
                  <a:cubicBezTo>
                    <a:pt x="14" y="3846"/>
                    <a:pt x="441" y="6639"/>
                    <a:pt x="0" y="9215"/>
                  </a:cubicBezTo>
                  <a:lnTo>
                    <a:pt x="14" y="9215"/>
                  </a:lnTo>
                  <a:lnTo>
                    <a:pt x="5370" y="5022"/>
                  </a:lnTo>
                  <a:cubicBezTo>
                    <a:pt x="5896" y="327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6236727" y="3434139"/>
              <a:ext cx="2292731" cy="846268"/>
            </a:xfrm>
            <a:custGeom>
              <a:avLst/>
              <a:gdLst/>
              <a:ahLst/>
              <a:cxnLst/>
              <a:rect l="l" t="t" r="r" b="b"/>
              <a:pathLst>
                <a:path w="25930" h="9571" extrusionOk="0">
                  <a:moveTo>
                    <a:pt x="25132" y="0"/>
                  </a:moveTo>
                  <a:cubicBezTo>
                    <a:pt x="25096" y="0"/>
                    <a:pt x="25061" y="11"/>
                    <a:pt x="25034" y="33"/>
                  </a:cubicBezTo>
                  <a:lnTo>
                    <a:pt x="19782" y="3808"/>
                  </a:lnTo>
                  <a:lnTo>
                    <a:pt x="211" y="1699"/>
                  </a:lnTo>
                  <a:cubicBezTo>
                    <a:pt x="207" y="1698"/>
                    <a:pt x="202" y="1698"/>
                    <a:pt x="198" y="1698"/>
                  </a:cubicBezTo>
                  <a:cubicBezTo>
                    <a:pt x="106" y="1698"/>
                    <a:pt x="22" y="1767"/>
                    <a:pt x="16" y="1860"/>
                  </a:cubicBezTo>
                  <a:cubicBezTo>
                    <a:pt x="1" y="1959"/>
                    <a:pt x="71" y="2043"/>
                    <a:pt x="169" y="2057"/>
                  </a:cubicBezTo>
                  <a:lnTo>
                    <a:pt x="19811" y="4171"/>
                  </a:lnTo>
                  <a:cubicBezTo>
                    <a:pt x="19853" y="4171"/>
                    <a:pt x="19902" y="4164"/>
                    <a:pt x="19937" y="4135"/>
                  </a:cubicBezTo>
                  <a:lnTo>
                    <a:pt x="25021" y="480"/>
                  </a:lnTo>
                  <a:lnTo>
                    <a:pt x="25021" y="480"/>
                  </a:lnTo>
                  <a:cubicBezTo>
                    <a:pt x="25153" y="1168"/>
                    <a:pt x="25441" y="3127"/>
                    <a:pt x="24979" y="5095"/>
                  </a:cubicBezTo>
                  <a:lnTo>
                    <a:pt x="19727" y="9205"/>
                  </a:lnTo>
                  <a:lnTo>
                    <a:pt x="211" y="6895"/>
                  </a:lnTo>
                  <a:cubicBezTo>
                    <a:pt x="203" y="6894"/>
                    <a:pt x="195" y="6893"/>
                    <a:pt x="187" y="6893"/>
                  </a:cubicBezTo>
                  <a:cubicBezTo>
                    <a:pt x="100" y="6893"/>
                    <a:pt x="28" y="6959"/>
                    <a:pt x="16" y="7049"/>
                  </a:cubicBezTo>
                  <a:cubicBezTo>
                    <a:pt x="1" y="7147"/>
                    <a:pt x="71" y="7231"/>
                    <a:pt x="169" y="7244"/>
                  </a:cubicBezTo>
                  <a:lnTo>
                    <a:pt x="19762" y="9570"/>
                  </a:lnTo>
                  <a:lnTo>
                    <a:pt x="19776" y="9570"/>
                  </a:lnTo>
                  <a:cubicBezTo>
                    <a:pt x="19818" y="9570"/>
                    <a:pt x="19860" y="9555"/>
                    <a:pt x="19888" y="9528"/>
                  </a:cubicBezTo>
                  <a:lnTo>
                    <a:pt x="25244" y="5334"/>
                  </a:lnTo>
                  <a:cubicBezTo>
                    <a:pt x="25273" y="5312"/>
                    <a:pt x="25300" y="5278"/>
                    <a:pt x="25308" y="5236"/>
                  </a:cubicBezTo>
                  <a:cubicBezTo>
                    <a:pt x="25930" y="2700"/>
                    <a:pt x="25335" y="237"/>
                    <a:pt x="25308" y="131"/>
                  </a:cubicBezTo>
                  <a:cubicBezTo>
                    <a:pt x="25293" y="75"/>
                    <a:pt x="25251" y="26"/>
                    <a:pt x="25196" y="11"/>
                  </a:cubicBezTo>
                  <a:cubicBezTo>
                    <a:pt x="25175" y="4"/>
                    <a:pt x="25153" y="0"/>
                    <a:pt x="25132" y="0"/>
                  </a:cubicBezTo>
                  <a:close/>
                </a:path>
              </a:pathLst>
            </a:custGeom>
            <a:solidFill>
              <a:srgbClr val="FF94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6253527" y="3006100"/>
              <a:ext cx="1773263" cy="413629"/>
            </a:xfrm>
            <a:custGeom>
              <a:avLst/>
              <a:gdLst/>
              <a:ahLst/>
              <a:cxnLst/>
              <a:rect l="l" t="t" r="r" b="b"/>
              <a:pathLst>
                <a:path w="20055" h="4678" extrusionOk="0">
                  <a:moveTo>
                    <a:pt x="1" y="1"/>
                  </a:moveTo>
                  <a:cubicBezTo>
                    <a:pt x="1" y="1"/>
                    <a:pt x="638" y="1940"/>
                    <a:pt x="1" y="3039"/>
                  </a:cubicBezTo>
                  <a:lnTo>
                    <a:pt x="19572" y="4678"/>
                  </a:lnTo>
                  <a:cubicBezTo>
                    <a:pt x="20055" y="3362"/>
                    <a:pt x="19725" y="2073"/>
                    <a:pt x="19586" y="16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7984089" y="2840136"/>
              <a:ext cx="521324" cy="579593"/>
            </a:xfrm>
            <a:custGeom>
              <a:avLst/>
              <a:gdLst/>
              <a:ahLst/>
              <a:cxnLst/>
              <a:rect l="l" t="t" r="r" b="b"/>
              <a:pathLst>
                <a:path w="5896" h="6555" extrusionOk="0">
                  <a:moveTo>
                    <a:pt x="5370" y="0"/>
                  </a:moveTo>
                  <a:lnTo>
                    <a:pt x="14" y="3516"/>
                  </a:lnTo>
                  <a:cubicBezTo>
                    <a:pt x="153" y="3950"/>
                    <a:pt x="483" y="5239"/>
                    <a:pt x="0" y="6555"/>
                  </a:cubicBezTo>
                  <a:lnTo>
                    <a:pt x="14" y="6555"/>
                  </a:lnTo>
                  <a:lnTo>
                    <a:pt x="5370" y="3039"/>
                  </a:lnTo>
                  <a:cubicBezTo>
                    <a:pt x="5896" y="1289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6237346" y="2824663"/>
              <a:ext cx="2284154" cy="610540"/>
            </a:xfrm>
            <a:custGeom>
              <a:avLst/>
              <a:gdLst/>
              <a:ahLst/>
              <a:cxnLst/>
              <a:rect l="l" t="t" r="r" b="b"/>
              <a:pathLst>
                <a:path w="25833" h="6905" extrusionOk="0">
                  <a:moveTo>
                    <a:pt x="25132" y="1"/>
                  </a:moveTo>
                  <a:cubicBezTo>
                    <a:pt x="25096" y="1"/>
                    <a:pt x="25060" y="10"/>
                    <a:pt x="25027" y="29"/>
                  </a:cubicBezTo>
                  <a:lnTo>
                    <a:pt x="19727" y="3508"/>
                  </a:lnTo>
                  <a:lnTo>
                    <a:pt x="197" y="1878"/>
                  </a:lnTo>
                  <a:cubicBezTo>
                    <a:pt x="189" y="1877"/>
                    <a:pt x="181" y="1876"/>
                    <a:pt x="173" y="1876"/>
                  </a:cubicBezTo>
                  <a:cubicBezTo>
                    <a:pt x="86" y="1876"/>
                    <a:pt x="15" y="1948"/>
                    <a:pt x="9" y="2038"/>
                  </a:cubicBezTo>
                  <a:cubicBezTo>
                    <a:pt x="1" y="2137"/>
                    <a:pt x="71" y="2221"/>
                    <a:pt x="169" y="2227"/>
                  </a:cubicBezTo>
                  <a:lnTo>
                    <a:pt x="19755" y="3866"/>
                  </a:lnTo>
                  <a:cubicBezTo>
                    <a:pt x="19763" y="3867"/>
                    <a:pt x="19770" y="3868"/>
                    <a:pt x="19777" y="3868"/>
                  </a:cubicBezTo>
                  <a:cubicBezTo>
                    <a:pt x="19812" y="3868"/>
                    <a:pt x="19844" y="3855"/>
                    <a:pt x="19866" y="3837"/>
                  </a:cubicBezTo>
                  <a:lnTo>
                    <a:pt x="25027" y="456"/>
                  </a:lnTo>
                  <a:lnTo>
                    <a:pt x="25027" y="456"/>
                  </a:lnTo>
                  <a:cubicBezTo>
                    <a:pt x="25146" y="870"/>
                    <a:pt x="25328" y="1863"/>
                    <a:pt x="24978" y="3103"/>
                  </a:cubicBezTo>
                  <a:lnTo>
                    <a:pt x="19727" y="6548"/>
                  </a:lnTo>
                  <a:lnTo>
                    <a:pt x="197" y="4916"/>
                  </a:lnTo>
                  <a:cubicBezTo>
                    <a:pt x="190" y="4915"/>
                    <a:pt x="182" y="4915"/>
                    <a:pt x="175" y="4915"/>
                  </a:cubicBezTo>
                  <a:cubicBezTo>
                    <a:pt x="87" y="4915"/>
                    <a:pt x="15" y="4986"/>
                    <a:pt x="9" y="5078"/>
                  </a:cubicBezTo>
                  <a:cubicBezTo>
                    <a:pt x="1" y="5175"/>
                    <a:pt x="71" y="5259"/>
                    <a:pt x="169" y="5266"/>
                  </a:cubicBezTo>
                  <a:lnTo>
                    <a:pt x="19755" y="6904"/>
                  </a:lnTo>
                  <a:lnTo>
                    <a:pt x="19769" y="6904"/>
                  </a:lnTo>
                  <a:cubicBezTo>
                    <a:pt x="19804" y="6904"/>
                    <a:pt x="19839" y="6898"/>
                    <a:pt x="19866" y="6877"/>
                  </a:cubicBezTo>
                  <a:lnTo>
                    <a:pt x="25224" y="3362"/>
                  </a:lnTo>
                  <a:cubicBezTo>
                    <a:pt x="25259" y="3340"/>
                    <a:pt x="25286" y="3306"/>
                    <a:pt x="25301" y="3271"/>
                  </a:cubicBezTo>
                  <a:cubicBezTo>
                    <a:pt x="25832" y="1471"/>
                    <a:pt x="25315" y="169"/>
                    <a:pt x="25293" y="113"/>
                  </a:cubicBezTo>
                  <a:cubicBezTo>
                    <a:pt x="25273" y="63"/>
                    <a:pt x="25231" y="21"/>
                    <a:pt x="25182" y="7"/>
                  </a:cubicBezTo>
                  <a:cubicBezTo>
                    <a:pt x="25166" y="3"/>
                    <a:pt x="25149" y="1"/>
                    <a:pt x="25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6253527" y="2699549"/>
              <a:ext cx="2202454" cy="451561"/>
            </a:xfrm>
            <a:custGeom>
              <a:avLst/>
              <a:gdLst/>
              <a:ahLst/>
              <a:cxnLst/>
              <a:rect l="l" t="t" r="r" b="b"/>
              <a:pathLst>
                <a:path w="24909" h="5107" extrusionOk="0">
                  <a:moveTo>
                    <a:pt x="5931" y="1"/>
                  </a:moveTo>
                  <a:lnTo>
                    <a:pt x="1" y="3468"/>
                  </a:lnTo>
                  <a:lnTo>
                    <a:pt x="19586" y="5106"/>
                  </a:lnTo>
                  <a:lnTo>
                    <a:pt x="24908" y="1590"/>
                  </a:lnTo>
                  <a:lnTo>
                    <a:pt x="5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6236727" y="2684075"/>
              <a:ext cx="2236407" cy="482420"/>
            </a:xfrm>
            <a:custGeom>
              <a:avLst/>
              <a:gdLst/>
              <a:ahLst/>
              <a:cxnLst/>
              <a:rect l="l" t="t" r="r" b="b"/>
              <a:pathLst>
                <a:path w="25293" h="5456" extrusionOk="0">
                  <a:moveTo>
                    <a:pt x="6163" y="359"/>
                  </a:moveTo>
                  <a:lnTo>
                    <a:pt x="24579" y="1898"/>
                  </a:lnTo>
                  <a:lnTo>
                    <a:pt x="19734" y="5098"/>
                  </a:lnTo>
                  <a:lnTo>
                    <a:pt x="764" y="3510"/>
                  </a:lnTo>
                  <a:lnTo>
                    <a:pt x="6163" y="359"/>
                  </a:lnTo>
                  <a:close/>
                  <a:moveTo>
                    <a:pt x="6142" y="1"/>
                  </a:moveTo>
                  <a:cubicBezTo>
                    <a:pt x="6100" y="1"/>
                    <a:pt x="6066" y="8"/>
                    <a:pt x="6037" y="23"/>
                  </a:cubicBezTo>
                  <a:lnTo>
                    <a:pt x="100" y="3488"/>
                  </a:lnTo>
                  <a:cubicBezTo>
                    <a:pt x="36" y="3523"/>
                    <a:pt x="1" y="3607"/>
                    <a:pt x="16" y="3678"/>
                  </a:cubicBezTo>
                  <a:cubicBezTo>
                    <a:pt x="36" y="3754"/>
                    <a:pt x="100" y="3811"/>
                    <a:pt x="176" y="3817"/>
                  </a:cubicBezTo>
                  <a:lnTo>
                    <a:pt x="19762" y="5456"/>
                  </a:lnTo>
                  <a:lnTo>
                    <a:pt x="19776" y="5456"/>
                  </a:lnTo>
                  <a:cubicBezTo>
                    <a:pt x="19811" y="5456"/>
                    <a:pt x="19846" y="5449"/>
                    <a:pt x="19873" y="5427"/>
                  </a:cubicBezTo>
                  <a:lnTo>
                    <a:pt x="25196" y="1913"/>
                  </a:lnTo>
                  <a:cubicBezTo>
                    <a:pt x="25258" y="1871"/>
                    <a:pt x="25293" y="1794"/>
                    <a:pt x="25273" y="1723"/>
                  </a:cubicBezTo>
                  <a:cubicBezTo>
                    <a:pt x="25251" y="1653"/>
                    <a:pt x="25189" y="1597"/>
                    <a:pt x="25118" y="1591"/>
                  </a:cubicBezTo>
                  <a:lnTo>
                    <a:pt x="61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6768575" y="4396057"/>
              <a:ext cx="335200" cy="215391"/>
            </a:xfrm>
            <a:custGeom>
              <a:avLst/>
              <a:gdLst/>
              <a:ahLst/>
              <a:cxnLst/>
              <a:rect l="l" t="t" r="r" b="b"/>
              <a:pathLst>
                <a:path w="3791" h="2436" extrusionOk="0">
                  <a:moveTo>
                    <a:pt x="559" y="0"/>
                  </a:moveTo>
                  <a:cubicBezTo>
                    <a:pt x="551" y="0"/>
                    <a:pt x="547" y="0"/>
                    <a:pt x="547" y="0"/>
                  </a:cubicBezTo>
                  <a:lnTo>
                    <a:pt x="43" y="869"/>
                  </a:lnTo>
                  <a:cubicBezTo>
                    <a:pt x="43" y="869"/>
                    <a:pt x="1" y="1617"/>
                    <a:pt x="1590" y="2143"/>
                  </a:cubicBezTo>
                  <a:cubicBezTo>
                    <a:pt x="2266" y="2370"/>
                    <a:pt x="2765" y="2435"/>
                    <a:pt x="3116" y="2435"/>
                  </a:cubicBezTo>
                  <a:cubicBezTo>
                    <a:pt x="3587" y="2435"/>
                    <a:pt x="3790" y="2318"/>
                    <a:pt x="3790" y="2318"/>
                  </a:cubicBezTo>
                  <a:cubicBezTo>
                    <a:pt x="3198" y="45"/>
                    <a:pt x="751" y="0"/>
                    <a:pt x="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6850276" y="4469710"/>
              <a:ext cx="153762" cy="88066"/>
            </a:xfrm>
            <a:custGeom>
              <a:avLst/>
              <a:gdLst/>
              <a:ahLst/>
              <a:cxnLst/>
              <a:rect l="l" t="t" r="r" b="b"/>
              <a:pathLst>
                <a:path w="1739" h="996" extrusionOk="0">
                  <a:moveTo>
                    <a:pt x="303" y="1"/>
                  </a:moveTo>
                  <a:lnTo>
                    <a:pt x="1" y="596"/>
                  </a:lnTo>
                  <a:cubicBezTo>
                    <a:pt x="705" y="962"/>
                    <a:pt x="1418" y="996"/>
                    <a:pt x="1656" y="996"/>
                  </a:cubicBezTo>
                  <a:cubicBezTo>
                    <a:pt x="1709" y="996"/>
                    <a:pt x="1739" y="994"/>
                    <a:pt x="1739" y="994"/>
                  </a:cubicBezTo>
                  <a:cubicBezTo>
                    <a:pt x="1387" y="315"/>
                    <a:pt x="303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6758142" y="4395791"/>
              <a:ext cx="58799" cy="52345"/>
            </a:xfrm>
            <a:custGeom>
              <a:avLst/>
              <a:gdLst/>
              <a:ahLst/>
              <a:cxnLst/>
              <a:rect l="l" t="t" r="r" b="b"/>
              <a:pathLst>
                <a:path w="665" h="592" extrusionOk="0">
                  <a:moveTo>
                    <a:pt x="548" y="0"/>
                  </a:moveTo>
                  <a:cubicBezTo>
                    <a:pt x="190" y="0"/>
                    <a:pt x="1" y="87"/>
                    <a:pt x="1" y="87"/>
                  </a:cubicBezTo>
                  <a:cubicBezTo>
                    <a:pt x="63" y="417"/>
                    <a:pt x="329" y="591"/>
                    <a:pt x="329" y="591"/>
                  </a:cubicBezTo>
                  <a:lnTo>
                    <a:pt x="665" y="3"/>
                  </a:lnTo>
                  <a:cubicBezTo>
                    <a:pt x="624" y="1"/>
                    <a:pt x="585" y="0"/>
                    <a:pt x="548" y="0"/>
                  </a:cubicBezTo>
                  <a:close/>
                </a:path>
              </a:pathLst>
            </a:custGeom>
            <a:solidFill>
              <a:srgbClr val="F976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6758142" y="2588847"/>
              <a:ext cx="1364055" cy="2012174"/>
            </a:xfrm>
            <a:custGeom>
              <a:avLst/>
              <a:gdLst/>
              <a:ahLst/>
              <a:cxnLst/>
              <a:rect l="l" t="t" r="r" b="b"/>
              <a:pathLst>
                <a:path w="15427" h="22757" extrusionOk="0">
                  <a:moveTo>
                    <a:pt x="12781" y="0"/>
                  </a:moveTo>
                  <a:cubicBezTo>
                    <a:pt x="12538" y="0"/>
                    <a:pt x="12275" y="26"/>
                    <a:pt x="11988" y="83"/>
                  </a:cubicBezTo>
                  <a:cubicBezTo>
                    <a:pt x="11988" y="83"/>
                    <a:pt x="6841" y="10805"/>
                    <a:pt x="1" y="20523"/>
                  </a:cubicBezTo>
                  <a:cubicBezTo>
                    <a:pt x="1" y="20523"/>
                    <a:pt x="213" y="20438"/>
                    <a:pt x="608" y="20438"/>
                  </a:cubicBezTo>
                  <a:cubicBezTo>
                    <a:pt x="999" y="20438"/>
                    <a:pt x="1569" y="20522"/>
                    <a:pt x="2290" y="20853"/>
                  </a:cubicBezTo>
                  <a:cubicBezTo>
                    <a:pt x="3747" y="21518"/>
                    <a:pt x="3908" y="22757"/>
                    <a:pt x="3908" y="22757"/>
                  </a:cubicBezTo>
                  <a:cubicBezTo>
                    <a:pt x="8802" y="11924"/>
                    <a:pt x="15427" y="2044"/>
                    <a:pt x="15427" y="2044"/>
                  </a:cubicBezTo>
                  <a:cubicBezTo>
                    <a:pt x="15427" y="2044"/>
                    <a:pt x="14945" y="0"/>
                    <a:pt x="12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6772289" y="4395791"/>
              <a:ext cx="269504" cy="161809"/>
            </a:xfrm>
            <a:custGeom>
              <a:avLst/>
              <a:gdLst/>
              <a:ahLst/>
              <a:cxnLst/>
              <a:rect l="l" t="t" r="r" b="b"/>
              <a:pathLst>
                <a:path w="3048" h="1830" extrusionOk="0">
                  <a:moveTo>
                    <a:pt x="593" y="1"/>
                  </a:moveTo>
                  <a:cubicBezTo>
                    <a:pt x="536" y="1"/>
                    <a:pt x="505" y="3"/>
                    <a:pt x="505" y="3"/>
                  </a:cubicBezTo>
                  <a:lnTo>
                    <a:pt x="1" y="872"/>
                  </a:lnTo>
                  <a:cubicBezTo>
                    <a:pt x="1" y="872"/>
                    <a:pt x="121" y="718"/>
                    <a:pt x="503" y="718"/>
                  </a:cubicBezTo>
                  <a:cubicBezTo>
                    <a:pt x="698" y="718"/>
                    <a:pt x="961" y="758"/>
                    <a:pt x="1311" y="879"/>
                  </a:cubicBezTo>
                  <a:cubicBezTo>
                    <a:pt x="2347" y="1235"/>
                    <a:pt x="2621" y="1830"/>
                    <a:pt x="2621" y="1830"/>
                  </a:cubicBezTo>
                  <a:lnTo>
                    <a:pt x="3047" y="1025"/>
                  </a:lnTo>
                  <a:cubicBezTo>
                    <a:pt x="1957" y="76"/>
                    <a:pt x="900" y="1"/>
                    <a:pt x="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7332078" y="3396207"/>
              <a:ext cx="333785" cy="227858"/>
            </a:xfrm>
            <a:custGeom>
              <a:avLst/>
              <a:gdLst/>
              <a:ahLst/>
              <a:cxnLst/>
              <a:rect l="l" t="t" r="r" b="b"/>
              <a:pathLst>
                <a:path w="3775" h="2577" extrusionOk="0">
                  <a:moveTo>
                    <a:pt x="844" y="0"/>
                  </a:moveTo>
                  <a:cubicBezTo>
                    <a:pt x="702" y="0"/>
                    <a:pt x="624" y="13"/>
                    <a:pt x="624" y="13"/>
                  </a:cubicBezTo>
                  <a:lnTo>
                    <a:pt x="0" y="1106"/>
                  </a:lnTo>
                  <a:cubicBezTo>
                    <a:pt x="9" y="1106"/>
                    <a:pt x="18" y="1106"/>
                    <a:pt x="27" y="1106"/>
                  </a:cubicBezTo>
                  <a:cubicBezTo>
                    <a:pt x="1972" y="1106"/>
                    <a:pt x="3131" y="2576"/>
                    <a:pt x="3131" y="2576"/>
                  </a:cubicBezTo>
                  <a:lnTo>
                    <a:pt x="3775" y="1455"/>
                  </a:lnTo>
                  <a:cubicBezTo>
                    <a:pt x="2502" y="150"/>
                    <a:pt x="1319" y="0"/>
                    <a:pt x="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5" name="Google Shape;1705;p48"/>
          <p:cNvSpPr/>
          <p:nvPr/>
        </p:nvSpPr>
        <p:spPr>
          <a:xfrm rot="-786786">
            <a:off x="2017130" y="547674"/>
            <a:ext cx="351111" cy="35135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6" name="Google Shape;1706;p48"/>
          <p:cNvSpPr/>
          <p:nvPr/>
        </p:nvSpPr>
        <p:spPr>
          <a:xfrm rot="135659">
            <a:off x="7190548" y="1230227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7" name="Google Shape;1707;p48"/>
          <p:cNvSpPr/>
          <p:nvPr/>
        </p:nvSpPr>
        <p:spPr>
          <a:xfrm rot="-786933">
            <a:off x="8566131" y="2807369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8" name="Google Shape;1708;p48"/>
          <p:cNvSpPr/>
          <p:nvPr/>
        </p:nvSpPr>
        <p:spPr>
          <a:xfrm rot="1455325">
            <a:off x="9791501" y="2278493"/>
            <a:ext cx="388800" cy="38906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9" name="Google Shape;1709;p48"/>
          <p:cNvSpPr/>
          <p:nvPr/>
        </p:nvSpPr>
        <p:spPr>
          <a:xfrm rot="-786933">
            <a:off x="4756131" y="5893819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0" name="Google Shape;1710;p48"/>
          <p:cNvSpPr/>
          <p:nvPr/>
        </p:nvSpPr>
        <p:spPr>
          <a:xfrm rot="135659">
            <a:off x="7713414" y="5954877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Google Shape;2466;p49">
            <a:extLst>
              <a:ext uri="{FF2B5EF4-FFF2-40B4-BE49-F238E27FC236}">
                <a16:creationId xmlns:a16="http://schemas.microsoft.com/office/drawing/2014/main" id="{44CFA112-839B-57F2-F912-B20179E8B987}"/>
              </a:ext>
            </a:extLst>
          </p:cNvPr>
          <p:cNvSpPr/>
          <p:nvPr/>
        </p:nvSpPr>
        <p:spPr>
          <a:xfrm rot="-443320">
            <a:off x="214142" y="2371253"/>
            <a:ext cx="1639405" cy="1328937"/>
          </a:xfrm>
          <a:custGeom>
            <a:avLst/>
            <a:gdLst/>
            <a:ahLst/>
            <a:cxnLst/>
            <a:rect l="l" t="t" r="r" b="b"/>
            <a:pathLst>
              <a:path w="49182" h="39868" extrusionOk="0">
                <a:moveTo>
                  <a:pt x="26131" y="0"/>
                </a:moveTo>
                <a:cubicBezTo>
                  <a:pt x="23295" y="0"/>
                  <a:pt x="20460" y="105"/>
                  <a:pt x="17631" y="353"/>
                </a:cubicBezTo>
                <a:cubicBezTo>
                  <a:pt x="14226" y="657"/>
                  <a:pt x="10791" y="1143"/>
                  <a:pt x="7509" y="2116"/>
                </a:cubicBezTo>
                <a:cubicBezTo>
                  <a:pt x="5259" y="2815"/>
                  <a:pt x="3436" y="3484"/>
                  <a:pt x="2250" y="4852"/>
                </a:cubicBezTo>
                <a:cubicBezTo>
                  <a:pt x="1430" y="5763"/>
                  <a:pt x="913" y="6979"/>
                  <a:pt x="700" y="8681"/>
                </a:cubicBezTo>
                <a:cubicBezTo>
                  <a:pt x="1" y="14213"/>
                  <a:pt x="31" y="19654"/>
                  <a:pt x="1186" y="25095"/>
                </a:cubicBezTo>
                <a:cubicBezTo>
                  <a:pt x="1825" y="28104"/>
                  <a:pt x="2889" y="31235"/>
                  <a:pt x="5381" y="33028"/>
                </a:cubicBezTo>
                <a:cubicBezTo>
                  <a:pt x="7661" y="34670"/>
                  <a:pt x="10639" y="34852"/>
                  <a:pt x="13436" y="34913"/>
                </a:cubicBezTo>
                <a:cubicBezTo>
                  <a:pt x="14739" y="34936"/>
                  <a:pt x="16042" y="34950"/>
                  <a:pt x="17346" y="34950"/>
                </a:cubicBezTo>
                <a:cubicBezTo>
                  <a:pt x="22736" y="34950"/>
                  <a:pt x="28125" y="34722"/>
                  <a:pt x="33436" y="34062"/>
                </a:cubicBezTo>
                <a:cubicBezTo>
                  <a:pt x="33862" y="35308"/>
                  <a:pt x="34257" y="36584"/>
                  <a:pt x="34652" y="37831"/>
                </a:cubicBezTo>
                <a:cubicBezTo>
                  <a:pt x="34895" y="38621"/>
                  <a:pt x="35230" y="39502"/>
                  <a:pt x="35990" y="39867"/>
                </a:cubicBezTo>
                <a:cubicBezTo>
                  <a:pt x="36810" y="39107"/>
                  <a:pt x="36962" y="37861"/>
                  <a:pt x="37053" y="36736"/>
                </a:cubicBezTo>
                <a:cubicBezTo>
                  <a:pt x="37145" y="35673"/>
                  <a:pt x="37236" y="34609"/>
                  <a:pt x="37266" y="33515"/>
                </a:cubicBezTo>
                <a:cubicBezTo>
                  <a:pt x="38816" y="33271"/>
                  <a:pt x="40336" y="32998"/>
                  <a:pt x="41856" y="32663"/>
                </a:cubicBezTo>
                <a:cubicBezTo>
                  <a:pt x="44500" y="32086"/>
                  <a:pt x="46750" y="31296"/>
                  <a:pt x="47509" y="28499"/>
                </a:cubicBezTo>
                <a:cubicBezTo>
                  <a:pt x="49181" y="22451"/>
                  <a:pt x="48452" y="15703"/>
                  <a:pt x="47206" y="9624"/>
                </a:cubicBezTo>
                <a:cubicBezTo>
                  <a:pt x="46658" y="7010"/>
                  <a:pt x="45807" y="4244"/>
                  <a:pt x="43740" y="2541"/>
                </a:cubicBezTo>
                <a:cubicBezTo>
                  <a:pt x="41704" y="900"/>
                  <a:pt x="38968" y="566"/>
                  <a:pt x="36354" y="383"/>
                </a:cubicBezTo>
                <a:cubicBezTo>
                  <a:pt x="32952" y="151"/>
                  <a:pt x="29541" y="0"/>
                  <a:pt x="26131" y="0"/>
                </a:cubicBezTo>
                <a:close/>
              </a:path>
            </a:pathLst>
          </a:custGeom>
          <a:solidFill>
            <a:srgbClr val="FFA4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" name="Google Shape;2467;p49">
            <a:extLst>
              <a:ext uri="{FF2B5EF4-FFF2-40B4-BE49-F238E27FC236}">
                <a16:creationId xmlns:a16="http://schemas.microsoft.com/office/drawing/2014/main" id="{84AE6843-AEEA-E477-A015-E32AB81376BF}"/>
              </a:ext>
            </a:extLst>
          </p:cNvPr>
          <p:cNvSpPr/>
          <p:nvPr/>
        </p:nvSpPr>
        <p:spPr>
          <a:xfrm rot="354710">
            <a:off x="10594109" y="2601714"/>
            <a:ext cx="1536028" cy="1200589"/>
          </a:xfrm>
          <a:custGeom>
            <a:avLst/>
            <a:gdLst/>
            <a:ahLst/>
            <a:cxnLst/>
            <a:rect l="l" t="t" r="r" b="b"/>
            <a:pathLst>
              <a:path w="46080" h="36017" extrusionOk="0">
                <a:moveTo>
                  <a:pt x="11743" y="0"/>
                </a:moveTo>
                <a:cubicBezTo>
                  <a:pt x="8705" y="0"/>
                  <a:pt x="5441" y="399"/>
                  <a:pt x="3739" y="3261"/>
                </a:cubicBezTo>
                <a:cubicBezTo>
                  <a:pt x="3496" y="3656"/>
                  <a:pt x="3283" y="4051"/>
                  <a:pt x="3100" y="4447"/>
                </a:cubicBezTo>
                <a:cubicBezTo>
                  <a:pt x="1763" y="7152"/>
                  <a:pt x="1033" y="10191"/>
                  <a:pt x="669" y="13140"/>
                </a:cubicBezTo>
                <a:cubicBezTo>
                  <a:pt x="243" y="16848"/>
                  <a:pt x="0" y="21043"/>
                  <a:pt x="517" y="24781"/>
                </a:cubicBezTo>
                <a:cubicBezTo>
                  <a:pt x="942" y="28003"/>
                  <a:pt x="3131" y="29037"/>
                  <a:pt x="6079" y="29857"/>
                </a:cubicBezTo>
                <a:cubicBezTo>
                  <a:pt x="7386" y="30192"/>
                  <a:pt x="8632" y="30587"/>
                  <a:pt x="9879" y="30982"/>
                </a:cubicBezTo>
                <a:cubicBezTo>
                  <a:pt x="9818" y="32258"/>
                  <a:pt x="9848" y="33565"/>
                  <a:pt x="9970" y="34842"/>
                </a:cubicBezTo>
                <a:cubicBezTo>
                  <a:pt x="10000" y="35298"/>
                  <a:pt x="10152" y="35876"/>
                  <a:pt x="10578" y="35997"/>
                </a:cubicBezTo>
                <a:cubicBezTo>
                  <a:pt x="10633" y="36011"/>
                  <a:pt x="10687" y="36017"/>
                  <a:pt x="10741" y="36017"/>
                </a:cubicBezTo>
                <a:cubicBezTo>
                  <a:pt x="10927" y="36017"/>
                  <a:pt x="11105" y="35946"/>
                  <a:pt x="11246" y="35876"/>
                </a:cubicBezTo>
                <a:cubicBezTo>
                  <a:pt x="11946" y="35480"/>
                  <a:pt x="12310" y="34721"/>
                  <a:pt x="12645" y="33991"/>
                </a:cubicBezTo>
                <a:cubicBezTo>
                  <a:pt x="12918" y="33353"/>
                  <a:pt x="13192" y="32684"/>
                  <a:pt x="13465" y="32046"/>
                </a:cubicBezTo>
                <a:cubicBezTo>
                  <a:pt x="14499" y="32319"/>
                  <a:pt x="15563" y="32562"/>
                  <a:pt x="16626" y="32714"/>
                </a:cubicBezTo>
                <a:cubicBezTo>
                  <a:pt x="21551" y="33505"/>
                  <a:pt x="26444" y="34143"/>
                  <a:pt x="31460" y="34356"/>
                </a:cubicBezTo>
                <a:cubicBezTo>
                  <a:pt x="32715" y="34409"/>
                  <a:pt x="33964" y="34551"/>
                  <a:pt x="35177" y="34551"/>
                </a:cubicBezTo>
                <a:cubicBezTo>
                  <a:pt x="36725" y="34551"/>
                  <a:pt x="38212" y="34320"/>
                  <a:pt x="39575" y="33383"/>
                </a:cubicBezTo>
                <a:cubicBezTo>
                  <a:pt x="43922" y="30374"/>
                  <a:pt x="44195" y="25298"/>
                  <a:pt x="44773" y="20465"/>
                </a:cubicBezTo>
                <a:cubicBezTo>
                  <a:pt x="45502" y="14507"/>
                  <a:pt x="46080" y="7729"/>
                  <a:pt x="39818" y="4659"/>
                </a:cubicBezTo>
                <a:cubicBezTo>
                  <a:pt x="35958" y="2775"/>
                  <a:pt x="31247" y="2045"/>
                  <a:pt x="27022" y="1316"/>
                </a:cubicBezTo>
                <a:cubicBezTo>
                  <a:pt x="22675" y="556"/>
                  <a:pt x="18237" y="130"/>
                  <a:pt x="13800" y="39"/>
                </a:cubicBezTo>
                <a:cubicBezTo>
                  <a:pt x="13141" y="22"/>
                  <a:pt x="12448" y="0"/>
                  <a:pt x="11743" y="0"/>
                </a:cubicBezTo>
                <a:close/>
              </a:path>
            </a:pathLst>
          </a:custGeom>
          <a:solidFill>
            <a:srgbClr val="53C8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grpSp>
        <p:nvGrpSpPr>
          <p:cNvPr id="4" name="Google Shape;2468;p49">
            <a:extLst>
              <a:ext uri="{FF2B5EF4-FFF2-40B4-BE49-F238E27FC236}">
                <a16:creationId xmlns:a16="http://schemas.microsoft.com/office/drawing/2014/main" id="{4E0202F5-EC6B-7AF7-DE27-5F05D2EF7999}"/>
              </a:ext>
            </a:extLst>
          </p:cNvPr>
          <p:cNvGrpSpPr/>
          <p:nvPr/>
        </p:nvGrpSpPr>
        <p:grpSpPr>
          <a:xfrm>
            <a:off x="7794161" y="3596540"/>
            <a:ext cx="3164441" cy="3369256"/>
            <a:chOff x="1281450" y="2108000"/>
            <a:chExt cx="2298700" cy="2392600"/>
          </a:xfrm>
        </p:grpSpPr>
        <p:sp>
          <p:nvSpPr>
            <p:cNvPr id="29" name="Google Shape;2469;p49">
              <a:extLst>
                <a:ext uri="{FF2B5EF4-FFF2-40B4-BE49-F238E27FC236}">
                  <a16:creationId xmlns:a16="http://schemas.microsoft.com/office/drawing/2014/main" id="{CD28E7B3-1D1F-8943-804C-ACB47C7AD4B8}"/>
                </a:ext>
              </a:extLst>
            </p:cNvPr>
            <p:cNvSpPr/>
            <p:nvPr/>
          </p:nvSpPr>
          <p:spPr>
            <a:xfrm>
              <a:off x="1281450" y="4163725"/>
              <a:ext cx="478000" cy="336875"/>
            </a:xfrm>
            <a:custGeom>
              <a:avLst/>
              <a:gdLst/>
              <a:ahLst/>
              <a:cxnLst/>
              <a:rect l="l" t="t" r="r" b="b"/>
              <a:pathLst>
                <a:path w="19120" h="13475" extrusionOk="0">
                  <a:moveTo>
                    <a:pt x="12797" y="1"/>
                  </a:moveTo>
                  <a:cubicBezTo>
                    <a:pt x="10670" y="1811"/>
                    <a:pt x="7863" y="2807"/>
                    <a:pt x="5071" y="2807"/>
                  </a:cubicBezTo>
                  <a:cubicBezTo>
                    <a:pt x="4911" y="2807"/>
                    <a:pt x="4750" y="2803"/>
                    <a:pt x="4590" y="2797"/>
                  </a:cubicBezTo>
                  <a:cubicBezTo>
                    <a:pt x="4158" y="2781"/>
                    <a:pt x="3717" y="2740"/>
                    <a:pt x="3282" y="2740"/>
                  </a:cubicBezTo>
                  <a:cubicBezTo>
                    <a:pt x="2890" y="2740"/>
                    <a:pt x="2502" y="2773"/>
                    <a:pt x="2128" y="2888"/>
                  </a:cubicBezTo>
                  <a:cubicBezTo>
                    <a:pt x="2037" y="2918"/>
                    <a:pt x="1946" y="2979"/>
                    <a:pt x="1885" y="3040"/>
                  </a:cubicBezTo>
                  <a:cubicBezTo>
                    <a:pt x="1763" y="3283"/>
                    <a:pt x="2037" y="3496"/>
                    <a:pt x="2280" y="3587"/>
                  </a:cubicBezTo>
                  <a:cubicBezTo>
                    <a:pt x="3319" y="4015"/>
                    <a:pt x="4440" y="4224"/>
                    <a:pt x="5570" y="4224"/>
                  </a:cubicBezTo>
                  <a:cubicBezTo>
                    <a:pt x="6125" y="4224"/>
                    <a:pt x="6683" y="4174"/>
                    <a:pt x="7234" y="4074"/>
                  </a:cubicBezTo>
                  <a:lnTo>
                    <a:pt x="7234" y="4074"/>
                  </a:lnTo>
                  <a:cubicBezTo>
                    <a:pt x="6019" y="4742"/>
                    <a:pt x="4651" y="5046"/>
                    <a:pt x="3374" y="5472"/>
                  </a:cubicBezTo>
                  <a:cubicBezTo>
                    <a:pt x="2645" y="5715"/>
                    <a:pt x="1946" y="6019"/>
                    <a:pt x="1307" y="6414"/>
                  </a:cubicBezTo>
                  <a:cubicBezTo>
                    <a:pt x="973" y="6627"/>
                    <a:pt x="699" y="6900"/>
                    <a:pt x="426" y="7143"/>
                  </a:cubicBezTo>
                  <a:cubicBezTo>
                    <a:pt x="274" y="7265"/>
                    <a:pt x="0" y="7569"/>
                    <a:pt x="122" y="7751"/>
                  </a:cubicBezTo>
                  <a:cubicBezTo>
                    <a:pt x="180" y="7818"/>
                    <a:pt x="278" y="7844"/>
                    <a:pt x="393" y="7844"/>
                  </a:cubicBezTo>
                  <a:cubicBezTo>
                    <a:pt x="696" y="7844"/>
                    <a:pt x="1123" y="7666"/>
                    <a:pt x="1277" y="7599"/>
                  </a:cubicBezTo>
                  <a:lnTo>
                    <a:pt x="6718" y="5715"/>
                  </a:lnTo>
                  <a:lnTo>
                    <a:pt x="6718" y="5715"/>
                  </a:lnTo>
                  <a:cubicBezTo>
                    <a:pt x="4742" y="7022"/>
                    <a:pt x="2766" y="8298"/>
                    <a:pt x="1064" y="9940"/>
                  </a:cubicBezTo>
                  <a:cubicBezTo>
                    <a:pt x="943" y="10061"/>
                    <a:pt x="821" y="10213"/>
                    <a:pt x="760" y="10365"/>
                  </a:cubicBezTo>
                  <a:cubicBezTo>
                    <a:pt x="699" y="10548"/>
                    <a:pt x="760" y="10761"/>
                    <a:pt x="912" y="10852"/>
                  </a:cubicBezTo>
                  <a:cubicBezTo>
                    <a:pt x="948" y="10861"/>
                    <a:pt x="986" y="10864"/>
                    <a:pt x="1025" y="10864"/>
                  </a:cubicBezTo>
                  <a:cubicBezTo>
                    <a:pt x="1120" y="10864"/>
                    <a:pt x="1221" y="10843"/>
                    <a:pt x="1307" y="10821"/>
                  </a:cubicBezTo>
                  <a:cubicBezTo>
                    <a:pt x="2250" y="10548"/>
                    <a:pt x="3101" y="9970"/>
                    <a:pt x="3921" y="9423"/>
                  </a:cubicBezTo>
                  <a:cubicBezTo>
                    <a:pt x="5137" y="8602"/>
                    <a:pt x="6323" y="7782"/>
                    <a:pt x="7508" y="6961"/>
                  </a:cubicBezTo>
                  <a:lnTo>
                    <a:pt x="7508" y="6961"/>
                  </a:lnTo>
                  <a:cubicBezTo>
                    <a:pt x="6262" y="8481"/>
                    <a:pt x="4985" y="9970"/>
                    <a:pt x="3982" y="11642"/>
                  </a:cubicBezTo>
                  <a:cubicBezTo>
                    <a:pt x="3709" y="12098"/>
                    <a:pt x="3435" y="12645"/>
                    <a:pt x="3587" y="13162"/>
                  </a:cubicBezTo>
                  <a:cubicBezTo>
                    <a:pt x="3617" y="13253"/>
                    <a:pt x="3678" y="13375"/>
                    <a:pt x="3769" y="13435"/>
                  </a:cubicBezTo>
                  <a:cubicBezTo>
                    <a:pt x="3817" y="13463"/>
                    <a:pt x="3867" y="13475"/>
                    <a:pt x="3917" y="13475"/>
                  </a:cubicBezTo>
                  <a:cubicBezTo>
                    <a:pt x="4089" y="13475"/>
                    <a:pt x="4266" y="13333"/>
                    <a:pt x="4408" y="13192"/>
                  </a:cubicBezTo>
                  <a:cubicBezTo>
                    <a:pt x="5958" y="11703"/>
                    <a:pt x="7356" y="10031"/>
                    <a:pt x="8602" y="8298"/>
                  </a:cubicBezTo>
                  <a:lnTo>
                    <a:pt x="8602" y="8298"/>
                  </a:lnTo>
                  <a:cubicBezTo>
                    <a:pt x="7934" y="9606"/>
                    <a:pt x="6961" y="11247"/>
                    <a:pt x="7204" y="12767"/>
                  </a:cubicBezTo>
                  <a:cubicBezTo>
                    <a:pt x="7232" y="12986"/>
                    <a:pt x="7383" y="13231"/>
                    <a:pt x="7569" y="13231"/>
                  </a:cubicBezTo>
                  <a:cubicBezTo>
                    <a:pt x="7589" y="13231"/>
                    <a:pt x="7609" y="13228"/>
                    <a:pt x="7630" y="13223"/>
                  </a:cubicBezTo>
                  <a:cubicBezTo>
                    <a:pt x="7721" y="13192"/>
                    <a:pt x="7782" y="13131"/>
                    <a:pt x="7812" y="13071"/>
                  </a:cubicBezTo>
                  <a:cubicBezTo>
                    <a:pt x="8420" y="12341"/>
                    <a:pt x="8754" y="11520"/>
                    <a:pt x="9241" y="10730"/>
                  </a:cubicBezTo>
                  <a:cubicBezTo>
                    <a:pt x="9757" y="9940"/>
                    <a:pt x="10396" y="9241"/>
                    <a:pt x="11125" y="8663"/>
                  </a:cubicBezTo>
                  <a:cubicBezTo>
                    <a:pt x="12341" y="7721"/>
                    <a:pt x="14074" y="6688"/>
                    <a:pt x="15624" y="6505"/>
                  </a:cubicBezTo>
                  <a:cubicBezTo>
                    <a:pt x="17022" y="6323"/>
                    <a:pt x="18390" y="5046"/>
                    <a:pt x="19119" y="3891"/>
                  </a:cubicBezTo>
                  <a:lnTo>
                    <a:pt x="12797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0" name="Google Shape;2470;p49">
              <a:extLst>
                <a:ext uri="{FF2B5EF4-FFF2-40B4-BE49-F238E27FC236}">
                  <a16:creationId xmlns:a16="http://schemas.microsoft.com/office/drawing/2014/main" id="{451E4352-5E3A-3F19-08A4-4E0D58712D77}"/>
                </a:ext>
              </a:extLst>
            </p:cNvPr>
            <p:cNvSpPr/>
            <p:nvPr/>
          </p:nvSpPr>
          <p:spPr>
            <a:xfrm>
              <a:off x="1710775" y="2108000"/>
              <a:ext cx="1602650" cy="1514700"/>
            </a:xfrm>
            <a:custGeom>
              <a:avLst/>
              <a:gdLst/>
              <a:ahLst/>
              <a:cxnLst/>
              <a:rect l="l" t="t" r="r" b="b"/>
              <a:pathLst>
                <a:path w="64106" h="60588" extrusionOk="0">
                  <a:moveTo>
                    <a:pt x="34367" y="1"/>
                  </a:moveTo>
                  <a:cubicBezTo>
                    <a:pt x="31849" y="1"/>
                    <a:pt x="29313" y="523"/>
                    <a:pt x="26992" y="1499"/>
                  </a:cubicBezTo>
                  <a:cubicBezTo>
                    <a:pt x="26506" y="1712"/>
                    <a:pt x="26020" y="1924"/>
                    <a:pt x="25472" y="1985"/>
                  </a:cubicBezTo>
                  <a:cubicBezTo>
                    <a:pt x="25363" y="2000"/>
                    <a:pt x="25251" y="2006"/>
                    <a:pt x="25139" y="2006"/>
                  </a:cubicBezTo>
                  <a:cubicBezTo>
                    <a:pt x="24784" y="2006"/>
                    <a:pt x="24421" y="1947"/>
                    <a:pt x="24074" y="1924"/>
                  </a:cubicBezTo>
                  <a:cubicBezTo>
                    <a:pt x="23695" y="1882"/>
                    <a:pt x="23317" y="1862"/>
                    <a:pt x="22940" y="1862"/>
                  </a:cubicBezTo>
                  <a:cubicBezTo>
                    <a:pt x="18426" y="1862"/>
                    <a:pt x="14231" y="4838"/>
                    <a:pt x="13557" y="9523"/>
                  </a:cubicBezTo>
                  <a:cubicBezTo>
                    <a:pt x="13314" y="11347"/>
                    <a:pt x="13618" y="13171"/>
                    <a:pt x="13679" y="14994"/>
                  </a:cubicBezTo>
                  <a:cubicBezTo>
                    <a:pt x="13770" y="16818"/>
                    <a:pt x="13557" y="18794"/>
                    <a:pt x="12463" y="20223"/>
                  </a:cubicBezTo>
                  <a:cubicBezTo>
                    <a:pt x="11095" y="22016"/>
                    <a:pt x="8724" y="22624"/>
                    <a:pt x="6718" y="23627"/>
                  </a:cubicBezTo>
                  <a:cubicBezTo>
                    <a:pt x="4195" y="24873"/>
                    <a:pt x="2007" y="26970"/>
                    <a:pt x="1004" y="29615"/>
                  </a:cubicBezTo>
                  <a:cubicBezTo>
                    <a:pt x="1" y="32259"/>
                    <a:pt x="335" y="35451"/>
                    <a:pt x="2129" y="37639"/>
                  </a:cubicBezTo>
                  <a:cubicBezTo>
                    <a:pt x="2980" y="38673"/>
                    <a:pt x="4135" y="39463"/>
                    <a:pt x="4773" y="40618"/>
                  </a:cubicBezTo>
                  <a:cubicBezTo>
                    <a:pt x="5715" y="42320"/>
                    <a:pt x="5351" y="44387"/>
                    <a:pt x="4803" y="46241"/>
                  </a:cubicBezTo>
                  <a:cubicBezTo>
                    <a:pt x="4226" y="48065"/>
                    <a:pt x="3436" y="49889"/>
                    <a:pt x="3527" y="51834"/>
                  </a:cubicBezTo>
                  <a:cubicBezTo>
                    <a:pt x="3648" y="54326"/>
                    <a:pt x="5290" y="56576"/>
                    <a:pt x="7417" y="57852"/>
                  </a:cubicBezTo>
                  <a:cubicBezTo>
                    <a:pt x="9545" y="59159"/>
                    <a:pt x="12098" y="59585"/>
                    <a:pt x="14591" y="59585"/>
                  </a:cubicBezTo>
                  <a:lnTo>
                    <a:pt x="51978" y="60588"/>
                  </a:lnTo>
                  <a:cubicBezTo>
                    <a:pt x="55443" y="59585"/>
                    <a:pt x="58969" y="58247"/>
                    <a:pt x="61400" y="55603"/>
                  </a:cubicBezTo>
                  <a:cubicBezTo>
                    <a:pt x="63072" y="53779"/>
                    <a:pt x="64105" y="51196"/>
                    <a:pt x="63832" y="48703"/>
                  </a:cubicBezTo>
                  <a:cubicBezTo>
                    <a:pt x="63558" y="46028"/>
                    <a:pt x="61157" y="44995"/>
                    <a:pt x="60640" y="42563"/>
                  </a:cubicBezTo>
                  <a:cubicBezTo>
                    <a:pt x="60488" y="41773"/>
                    <a:pt x="60610" y="40952"/>
                    <a:pt x="60823" y="40162"/>
                  </a:cubicBezTo>
                  <a:cubicBezTo>
                    <a:pt x="61613" y="37183"/>
                    <a:pt x="63102" y="34843"/>
                    <a:pt x="62221" y="31682"/>
                  </a:cubicBezTo>
                  <a:cubicBezTo>
                    <a:pt x="61522" y="29220"/>
                    <a:pt x="60640" y="26575"/>
                    <a:pt x="58391" y="25055"/>
                  </a:cubicBezTo>
                  <a:cubicBezTo>
                    <a:pt x="56932" y="24113"/>
                    <a:pt x="55169" y="23809"/>
                    <a:pt x="53497" y="23292"/>
                  </a:cubicBezTo>
                  <a:cubicBezTo>
                    <a:pt x="51856" y="22776"/>
                    <a:pt x="50123" y="21925"/>
                    <a:pt x="49363" y="20375"/>
                  </a:cubicBezTo>
                  <a:cubicBezTo>
                    <a:pt x="48512" y="18581"/>
                    <a:pt x="49151" y="16484"/>
                    <a:pt x="49333" y="14508"/>
                  </a:cubicBezTo>
                  <a:cubicBezTo>
                    <a:pt x="49759" y="9371"/>
                    <a:pt x="46567" y="4265"/>
                    <a:pt x="42008" y="1833"/>
                  </a:cubicBezTo>
                  <a:cubicBezTo>
                    <a:pt x="39665" y="584"/>
                    <a:pt x="37026" y="1"/>
                    <a:pt x="34367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1" name="Google Shape;2471;p49">
              <a:extLst>
                <a:ext uri="{FF2B5EF4-FFF2-40B4-BE49-F238E27FC236}">
                  <a16:creationId xmlns:a16="http://schemas.microsoft.com/office/drawing/2014/main" id="{8DF68207-3D61-741C-8DE1-78B94CBC510C}"/>
                </a:ext>
              </a:extLst>
            </p:cNvPr>
            <p:cNvSpPr/>
            <p:nvPr/>
          </p:nvSpPr>
          <p:spPr>
            <a:xfrm>
              <a:off x="1846800" y="2238850"/>
              <a:ext cx="1107200" cy="1293275"/>
            </a:xfrm>
            <a:custGeom>
              <a:avLst/>
              <a:gdLst/>
              <a:ahLst/>
              <a:cxnLst/>
              <a:rect l="l" t="t" r="r" b="b"/>
              <a:pathLst>
                <a:path w="44288" h="51731" extrusionOk="0">
                  <a:moveTo>
                    <a:pt x="18450" y="0"/>
                  </a:moveTo>
                  <a:cubicBezTo>
                    <a:pt x="14669" y="0"/>
                    <a:pt x="11118" y="3145"/>
                    <a:pt x="10700" y="6934"/>
                  </a:cubicBezTo>
                  <a:cubicBezTo>
                    <a:pt x="10366" y="9852"/>
                    <a:pt x="11673" y="12982"/>
                    <a:pt x="10396" y="15627"/>
                  </a:cubicBezTo>
                  <a:cubicBezTo>
                    <a:pt x="9363" y="17815"/>
                    <a:pt x="6931" y="18879"/>
                    <a:pt x="4803" y="19943"/>
                  </a:cubicBezTo>
                  <a:cubicBezTo>
                    <a:pt x="1186" y="21767"/>
                    <a:pt x="1" y="26539"/>
                    <a:pt x="1703" y="30126"/>
                  </a:cubicBezTo>
                  <a:cubicBezTo>
                    <a:pt x="2767" y="32466"/>
                    <a:pt x="4986" y="34442"/>
                    <a:pt x="5046" y="36995"/>
                  </a:cubicBezTo>
                  <a:cubicBezTo>
                    <a:pt x="5077" y="39275"/>
                    <a:pt x="3253" y="40642"/>
                    <a:pt x="3283" y="42892"/>
                  </a:cubicBezTo>
                  <a:cubicBezTo>
                    <a:pt x="3283" y="45080"/>
                    <a:pt x="4226" y="47269"/>
                    <a:pt x="5837" y="48758"/>
                  </a:cubicBezTo>
                  <a:cubicBezTo>
                    <a:pt x="8147" y="50886"/>
                    <a:pt x="11460" y="51463"/>
                    <a:pt x="14621" y="51676"/>
                  </a:cubicBezTo>
                  <a:cubicBezTo>
                    <a:pt x="15261" y="51709"/>
                    <a:pt x="15907" y="51731"/>
                    <a:pt x="16553" y="51731"/>
                  </a:cubicBezTo>
                  <a:cubicBezTo>
                    <a:pt x="18852" y="51731"/>
                    <a:pt x="21152" y="51457"/>
                    <a:pt x="23193" y="50460"/>
                  </a:cubicBezTo>
                  <a:cubicBezTo>
                    <a:pt x="26354" y="48940"/>
                    <a:pt x="28877" y="45779"/>
                    <a:pt x="32372" y="45506"/>
                  </a:cubicBezTo>
                  <a:cubicBezTo>
                    <a:pt x="32562" y="45490"/>
                    <a:pt x="32751" y="45484"/>
                    <a:pt x="32941" y="45484"/>
                  </a:cubicBezTo>
                  <a:cubicBezTo>
                    <a:pt x="34051" y="45484"/>
                    <a:pt x="35158" y="45710"/>
                    <a:pt x="36251" y="45710"/>
                  </a:cubicBezTo>
                  <a:cubicBezTo>
                    <a:pt x="36438" y="45710"/>
                    <a:pt x="36624" y="45704"/>
                    <a:pt x="36810" y="45688"/>
                  </a:cubicBezTo>
                  <a:cubicBezTo>
                    <a:pt x="39120" y="45536"/>
                    <a:pt x="41187" y="44107"/>
                    <a:pt x="42433" y="42193"/>
                  </a:cubicBezTo>
                  <a:cubicBezTo>
                    <a:pt x="43710" y="40278"/>
                    <a:pt x="44226" y="37968"/>
                    <a:pt x="44257" y="35688"/>
                  </a:cubicBezTo>
                  <a:cubicBezTo>
                    <a:pt x="44287" y="33955"/>
                    <a:pt x="44044" y="32223"/>
                    <a:pt x="43223" y="30733"/>
                  </a:cubicBezTo>
                  <a:cubicBezTo>
                    <a:pt x="42312" y="29062"/>
                    <a:pt x="40761" y="27846"/>
                    <a:pt x="39485" y="26448"/>
                  </a:cubicBezTo>
                  <a:cubicBezTo>
                    <a:pt x="38239" y="25080"/>
                    <a:pt x="37235" y="23499"/>
                    <a:pt x="36536" y="21767"/>
                  </a:cubicBezTo>
                  <a:cubicBezTo>
                    <a:pt x="36172" y="20885"/>
                    <a:pt x="35868" y="19882"/>
                    <a:pt x="35169" y="19214"/>
                  </a:cubicBezTo>
                  <a:cubicBezTo>
                    <a:pt x="33922" y="18089"/>
                    <a:pt x="32038" y="18241"/>
                    <a:pt x="30427" y="17785"/>
                  </a:cubicBezTo>
                  <a:cubicBezTo>
                    <a:pt x="28633" y="17299"/>
                    <a:pt x="27174" y="15992"/>
                    <a:pt x="26141" y="14441"/>
                  </a:cubicBezTo>
                  <a:cubicBezTo>
                    <a:pt x="25077" y="12922"/>
                    <a:pt x="24408" y="11189"/>
                    <a:pt x="23740" y="9457"/>
                  </a:cubicBezTo>
                  <a:lnTo>
                    <a:pt x="18664" y="4"/>
                  </a:lnTo>
                  <a:cubicBezTo>
                    <a:pt x="18592" y="1"/>
                    <a:pt x="18521" y="0"/>
                    <a:pt x="18450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2" name="Google Shape;2472;p49">
              <a:extLst>
                <a:ext uri="{FF2B5EF4-FFF2-40B4-BE49-F238E27FC236}">
                  <a16:creationId xmlns:a16="http://schemas.microsoft.com/office/drawing/2014/main" id="{B7BB0D58-E511-DE42-60AB-267FF10190C4}"/>
                </a:ext>
              </a:extLst>
            </p:cNvPr>
            <p:cNvSpPr/>
            <p:nvPr/>
          </p:nvSpPr>
          <p:spPr>
            <a:xfrm>
              <a:off x="2630250" y="2808800"/>
              <a:ext cx="289550" cy="276200"/>
            </a:xfrm>
            <a:custGeom>
              <a:avLst/>
              <a:gdLst/>
              <a:ahLst/>
              <a:cxnLst/>
              <a:rect l="l" t="t" r="r" b="b"/>
              <a:pathLst>
                <a:path w="11582" h="11048" extrusionOk="0">
                  <a:moveTo>
                    <a:pt x="8007" y="1"/>
                  </a:moveTo>
                  <a:cubicBezTo>
                    <a:pt x="7722" y="1"/>
                    <a:pt x="7465" y="365"/>
                    <a:pt x="7752" y="580"/>
                  </a:cubicBezTo>
                  <a:cubicBezTo>
                    <a:pt x="9393" y="1917"/>
                    <a:pt x="10366" y="3589"/>
                    <a:pt x="10305" y="5717"/>
                  </a:cubicBezTo>
                  <a:cubicBezTo>
                    <a:pt x="10278" y="8114"/>
                    <a:pt x="8199" y="10243"/>
                    <a:pt x="5864" y="10243"/>
                  </a:cubicBezTo>
                  <a:cubicBezTo>
                    <a:pt x="5594" y="10243"/>
                    <a:pt x="5321" y="10214"/>
                    <a:pt x="5046" y="10154"/>
                  </a:cubicBezTo>
                  <a:cubicBezTo>
                    <a:pt x="1" y="8999"/>
                    <a:pt x="1520" y="2829"/>
                    <a:pt x="5198" y="1127"/>
                  </a:cubicBezTo>
                  <a:cubicBezTo>
                    <a:pt x="5564" y="970"/>
                    <a:pt x="5346" y="476"/>
                    <a:pt x="5007" y="476"/>
                  </a:cubicBezTo>
                  <a:cubicBezTo>
                    <a:pt x="4952" y="476"/>
                    <a:pt x="4893" y="489"/>
                    <a:pt x="4834" y="519"/>
                  </a:cubicBezTo>
                  <a:cubicBezTo>
                    <a:pt x="2615" y="1522"/>
                    <a:pt x="1217" y="3528"/>
                    <a:pt x="1034" y="5990"/>
                  </a:cubicBezTo>
                  <a:cubicBezTo>
                    <a:pt x="852" y="8665"/>
                    <a:pt x="2979" y="10428"/>
                    <a:pt x="5381" y="10975"/>
                  </a:cubicBezTo>
                  <a:cubicBezTo>
                    <a:pt x="5606" y="11024"/>
                    <a:pt x="5834" y="11048"/>
                    <a:pt x="6062" y="11048"/>
                  </a:cubicBezTo>
                  <a:cubicBezTo>
                    <a:pt x="8081" y="11048"/>
                    <a:pt x="10126" y="9218"/>
                    <a:pt x="10700" y="7388"/>
                  </a:cubicBezTo>
                  <a:cubicBezTo>
                    <a:pt x="11581" y="4562"/>
                    <a:pt x="10518" y="1917"/>
                    <a:pt x="8238" y="93"/>
                  </a:cubicBezTo>
                  <a:cubicBezTo>
                    <a:pt x="8166" y="28"/>
                    <a:pt x="8086" y="1"/>
                    <a:pt x="8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3" name="Google Shape;2473;p49">
              <a:extLst>
                <a:ext uri="{FF2B5EF4-FFF2-40B4-BE49-F238E27FC236}">
                  <a16:creationId xmlns:a16="http://schemas.microsoft.com/office/drawing/2014/main" id="{C070D6FC-9658-7669-9143-88773766518B}"/>
                </a:ext>
              </a:extLst>
            </p:cNvPr>
            <p:cNvSpPr/>
            <p:nvPr/>
          </p:nvSpPr>
          <p:spPr>
            <a:xfrm>
              <a:off x="1970000" y="2763050"/>
              <a:ext cx="297050" cy="264150"/>
            </a:xfrm>
            <a:custGeom>
              <a:avLst/>
              <a:gdLst/>
              <a:ahLst/>
              <a:cxnLst/>
              <a:rect l="l" t="t" r="r" b="b"/>
              <a:pathLst>
                <a:path w="11882" h="10566" extrusionOk="0">
                  <a:moveTo>
                    <a:pt x="6664" y="0"/>
                  </a:moveTo>
                  <a:cubicBezTo>
                    <a:pt x="3214" y="0"/>
                    <a:pt x="1" y="4508"/>
                    <a:pt x="1729" y="7729"/>
                  </a:cubicBezTo>
                  <a:cubicBezTo>
                    <a:pt x="2782" y="9687"/>
                    <a:pt x="4518" y="10566"/>
                    <a:pt x="6279" y="10566"/>
                  </a:cubicBezTo>
                  <a:cubicBezTo>
                    <a:pt x="8536" y="10566"/>
                    <a:pt x="10834" y="9124"/>
                    <a:pt x="11790" y="6665"/>
                  </a:cubicBezTo>
                  <a:cubicBezTo>
                    <a:pt x="11882" y="6409"/>
                    <a:pt x="11664" y="6241"/>
                    <a:pt x="11444" y="6241"/>
                  </a:cubicBezTo>
                  <a:cubicBezTo>
                    <a:pt x="11298" y="6241"/>
                    <a:pt x="11152" y="6314"/>
                    <a:pt x="11091" y="6483"/>
                  </a:cubicBezTo>
                  <a:cubicBezTo>
                    <a:pt x="10273" y="8586"/>
                    <a:pt x="8381" y="9866"/>
                    <a:pt x="6408" y="9866"/>
                  </a:cubicBezTo>
                  <a:cubicBezTo>
                    <a:pt x="5302" y="9866"/>
                    <a:pt x="4171" y="9464"/>
                    <a:pt x="3188" y="8580"/>
                  </a:cubicBezTo>
                  <a:cubicBezTo>
                    <a:pt x="1821" y="7364"/>
                    <a:pt x="1699" y="5236"/>
                    <a:pt x="2398" y="3686"/>
                  </a:cubicBezTo>
                  <a:cubicBezTo>
                    <a:pt x="3069" y="2244"/>
                    <a:pt x="5083" y="741"/>
                    <a:pt x="6842" y="741"/>
                  </a:cubicBezTo>
                  <a:cubicBezTo>
                    <a:pt x="7234" y="741"/>
                    <a:pt x="7612" y="815"/>
                    <a:pt x="7960" y="981"/>
                  </a:cubicBezTo>
                  <a:cubicBezTo>
                    <a:pt x="8020" y="1011"/>
                    <a:pt x="8078" y="1024"/>
                    <a:pt x="8134" y="1024"/>
                  </a:cubicBezTo>
                  <a:cubicBezTo>
                    <a:pt x="8473" y="1024"/>
                    <a:pt x="8691" y="530"/>
                    <a:pt x="8325" y="373"/>
                  </a:cubicBezTo>
                  <a:cubicBezTo>
                    <a:pt x="7778" y="117"/>
                    <a:pt x="7218" y="0"/>
                    <a:pt x="6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4" name="Google Shape;2474;p49">
              <a:extLst>
                <a:ext uri="{FF2B5EF4-FFF2-40B4-BE49-F238E27FC236}">
                  <a16:creationId xmlns:a16="http://schemas.microsoft.com/office/drawing/2014/main" id="{8A60273B-FCBF-111E-39B8-2D1B9B96F440}"/>
                </a:ext>
              </a:extLst>
            </p:cNvPr>
            <p:cNvSpPr/>
            <p:nvPr/>
          </p:nvSpPr>
          <p:spPr>
            <a:xfrm>
              <a:off x="2068400" y="2589150"/>
              <a:ext cx="112275" cy="29850"/>
            </a:xfrm>
            <a:custGeom>
              <a:avLst/>
              <a:gdLst/>
              <a:ahLst/>
              <a:cxnLst/>
              <a:rect l="l" t="t" r="r" b="b"/>
              <a:pathLst>
                <a:path w="4491" h="1194" extrusionOk="0">
                  <a:moveTo>
                    <a:pt x="591" y="0"/>
                  </a:moveTo>
                  <a:cubicBezTo>
                    <a:pt x="150" y="0"/>
                    <a:pt x="1" y="645"/>
                    <a:pt x="438" y="703"/>
                  </a:cubicBezTo>
                  <a:lnTo>
                    <a:pt x="3842" y="1189"/>
                  </a:lnTo>
                  <a:cubicBezTo>
                    <a:pt x="3861" y="1192"/>
                    <a:pt x="3880" y="1193"/>
                    <a:pt x="3898" y="1193"/>
                  </a:cubicBezTo>
                  <a:cubicBezTo>
                    <a:pt x="4315" y="1193"/>
                    <a:pt x="4491" y="548"/>
                    <a:pt x="4024" y="490"/>
                  </a:cubicBezTo>
                  <a:lnTo>
                    <a:pt x="651" y="4"/>
                  </a:lnTo>
                  <a:cubicBezTo>
                    <a:pt x="630" y="1"/>
                    <a:pt x="611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5" name="Google Shape;2475;p49">
              <a:extLst>
                <a:ext uri="{FF2B5EF4-FFF2-40B4-BE49-F238E27FC236}">
                  <a16:creationId xmlns:a16="http://schemas.microsoft.com/office/drawing/2014/main" id="{07C22EBA-0219-E150-7054-0376EABEB258}"/>
                </a:ext>
              </a:extLst>
            </p:cNvPr>
            <p:cNvSpPr/>
            <p:nvPr/>
          </p:nvSpPr>
          <p:spPr>
            <a:xfrm>
              <a:off x="3290600" y="3083900"/>
              <a:ext cx="289550" cy="446850"/>
            </a:xfrm>
            <a:custGeom>
              <a:avLst/>
              <a:gdLst/>
              <a:ahLst/>
              <a:cxnLst/>
              <a:rect l="l" t="t" r="r" b="b"/>
              <a:pathLst>
                <a:path w="11582" h="17874" extrusionOk="0">
                  <a:moveTo>
                    <a:pt x="6960" y="0"/>
                  </a:moveTo>
                  <a:cubicBezTo>
                    <a:pt x="6856" y="0"/>
                    <a:pt x="6718" y="81"/>
                    <a:pt x="6536" y="275"/>
                  </a:cubicBezTo>
                  <a:cubicBezTo>
                    <a:pt x="6262" y="549"/>
                    <a:pt x="6080" y="883"/>
                    <a:pt x="5928" y="1248"/>
                  </a:cubicBezTo>
                  <a:cubicBezTo>
                    <a:pt x="4833" y="3588"/>
                    <a:pt x="4469" y="6172"/>
                    <a:pt x="4074" y="8695"/>
                  </a:cubicBezTo>
                  <a:cubicBezTo>
                    <a:pt x="4134" y="6081"/>
                    <a:pt x="4195" y="3436"/>
                    <a:pt x="3678" y="883"/>
                  </a:cubicBezTo>
                  <a:cubicBezTo>
                    <a:pt x="3628" y="849"/>
                    <a:pt x="3576" y="834"/>
                    <a:pt x="3524" y="834"/>
                  </a:cubicBezTo>
                  <a:cubicBezTo>
                    <a:pt x="3299" y="834"/>
                    <a:pt x="3084" y="1122"/>
                    <a:pt x="3010" y="1369"/>
                  </a:cubicBezTo>
                  <a:cubicBezTo>
                    <a:pt x="2189" y="4105"/>
                    <a:pt x="3101" y="7023"/>
                    <a:pt x="2827" y="9850"/>
                  </a:cubicBezTo>
                  <a:cubicBezTo>
                    <a:pt x="2554" y="9059"/>
                    <a:pt x="2219" y="8269"/>
                    <a:pt x="1855" y="7509"/>
                  </a:cubicBezTo>
                  <a:cubicBezTo>
                    <a:pt x="1551" y="6932"/>
                    <a:pt x="1216" y="6324"/>
                    <a:pt x="669" y="5989"/>
                  </a:cubicBezTo>
                  <a:cubicBezTo>
                    <a:pt x="570" y="5930"/>
                    <a:pt x="458" y="5883"/>
                    <a:pt x="350" y="5883"/>
                  </a:cubicBezTo>
                  <a:cubicBezTo>
                    <a:pt x="293" y="5883"/>
                    <a:pt x="236" y="5897"/>
                    <a:pt x="183" y="5929"/>
                  </a:cubicBezTo>
                  <a:cubicBezTo>
                    <a:pt x="1" y="6050"/>
                    <a:pt x="31" y="6324"/>
                    <a:pt x="92" y="6536"/>
                  </a:cubicBezTo>
                  <a:cubicBezTo>
                    <a:pt x="456" y="7843"/>
                    <a:pt x="1125" y="9059"/>
                    <a:pt x="1551" y="10366"/>
                  </a:cubicBezTo>
                  <a:cubicBezTo>
                    <a:pt x="1976" y="11643"/>
                    <a:pt x="2189" y="13102"/>
                    <a:pt x="1672" y="14348"/>
                  </a:cubicBezTo>
                  <a:lnTo>
                    <a:pt x="8177" y="17874"/>
                  </a:lnTo>
                  <a:cubicBezTo>
                    <a:pt x="9271" y="16780"/>
                    <a:pt x="9514" y="15078"/>
                    <a:pt x="9545" y="13527"/>
                  </a:cubicBezTo>
                  <a:cubicBezTo>
                    <a:pt x="9545" y="12798"/>
                    <a:pt x="9545" y="12129"/>
                    <a:pt x="9666" y="11430"/>
                  </a:cubicBezTo>
                  <a:cubicBezTo>
                    <a:pt x="9788" y="10731"/>
                    <a:pt x="9636" y="10002"/>
                    <a:pt x="9788" y="9302"/>
                  </a:cubicBezTo>
                  <a:cubicBezTo>
                    <a:pt x="10183" y="7661"/>
                    <a:pt x="11551" y="6293"/>
                    <a:pt x="11581" y="4622"/>
                  </a:cubicBezTo>
                  <a:cubicBezTo>
                    <a:pt x="11518" y="4612"/>
                    <a:pt x="11454" y="4608"/>
                    <a:pt x="11391" y="4608"/>
                  </a:cubicBezTo>
                  <a:cubicBezTo>
                    <a:pt x="11031" y="4608"/>
                    <a:pt x="10685" y="4749"/>
                    <a:pt x="10426" y="4956"/>
                  </a:cubicBezTo>
                  <a:cubicBezTo>
                    <a:pt x="9423" y="5716"/>
                    <a:pt x="8755" y="7053"/>
                    <a:pt x="8086" y="8087"/>
                  </a:cubicBezTo>
                  <a:cubicBezTo>
                    <a:pt x="8147" y="6141"/>
                    <a:pt x="8998" y="4348"/>
                    <a:pt x="9606" y="2494"/>
                  </a:cubicBezTo>
                  <a:cubicBezTo>
                    <a:pt x="9697" y="2251"/>
                    <a:pt x="9758" y="2007"/>
                    <a:pt x="9727" y="1764"/>
                  </a:cubicBezTo>
                  <a:cubicBezTo>
                    <a:pt x="9670" y="1535"/>
                    <a:pt x="9477" y="1306"/>
                    <a:pt x="9252" y="1306"/>
                  </a:cubicBezTo>
                  <a:cubicBezTo>
                    <a:pt x="9238" y="1306"/>
                    <a:pt x="9224" y="1307"/>
                    <a:pt x="9210" y="1308"/>
                  </a:cubicBezTo>
                  <a:cubicBezTo>
                    <a:pt x="8998" y="1339"/>
                    <a:pt x="8846" y="1521"/>
                    <a:pt x="8724" y="1673"/>
                  </a:cubicBezTo>
                  <a:cubicBezTo>
                    <a:pt x="7417" y="3618"/>
                    <a:pt x="7052" y="6050"/>
                    <a:pt x="6080" y="8208"/>
                  </a:cubicBezTo>
                  <a:cubicBezTo>
                    <a:pt x="6444" y="6141"/>
                    <a:pt x="6779" y="4074"/>
                    <a:pt x="7144" y="2007"/>
                  </a:cubicBezTo>
                  <a:cubicBezTo>
                    <a:pt x="7193" y="1635"/>
                    <a:pt x="7426" y="0"/>
                    <a:pt x="6960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6" name="Google Shape;2476;p49">
              <a:extLst>
                <a:ext uri="{FF2B5EF4-FFF2-40B4-BE49-F238E27FC236}">
                  <a16:creationId xmlns:a16="http://schemas.microsoft.com/office/drawing/2014/main" id="{87C46C88-DEE8-6CC4-CA4F-3FD3641250B4}"/>
                </a:ext>
              </a:extLst>
            </p:cNvPr>
            <p:cNvSpPr/>
            <p:nvPr/>
          </p:nvSpPr>
          <p:spPr>
            <a:xfrm>
              <a:off x="2132525" y="2190250"/>
              <a:ext cx="667975" cy="848300"/>
            </a:xfrm>
            <a:custGeom>
              <a:avLst/>
              <a:gdLst/>
              <a:ahLst/>
              <a:cxnLst/>
              <a:rect l="l" t="t" r="r" b="b"/>
              <a:pathLst>
                <a:path w="26719" h="33932" extrusionOk="0">
                  <a:moveTo>
                    <a:pt x="12924" y="0"/>
                  </a:moveTo>
                  <a:cubicBezTo>
                    <a:pt x="12035" y="0"/>
                    <a:pt x="11164" y="81"/>
                    <a:pt x="10335" y="245"/>
                  </a:cubicBezTo>
                  <a:cubicBezTo>
                    <a:pt x="8299" y="640"/>
                    <a:pt x="6232" y="1279"/>
                    <a:pt x="4742" y="2707"/>
                  </a:cubicBezTo>
                  <a:cubicBezTo>
                    <a:pt x="3891" y="3558"/>
                    <a:pt x="3314" y="4622"/>
                    <a:pt x="2827" y="5686"/>
                  </a:cubicBezTo>
                  <a:cubicBezTo>
                    <a:pt x="487" y="10793"/>
                    <a:pt x="122" y="16568"/>
                    <a:pt x="31" y="22161"/>
                  </a:cubicBezTo>
                  <a:cubicBezTo>
                    <a:pt x="0" y="24714"/>
                    <a:pt x="61" y="27419"/>
                    <a:pt x="1459" y="29516"/>
                  </a:cubicBezTo>
                  <a:cubicBezTo>
                    <a:pt x="3040" y="31918"/>
                    <a:pt x="6019" y="32981"/>
                    <a:pt x="8815" y="33529"/>
                  </a:cubicBezTo>
                  <a:cubicBezTo>
                    <a:pt x="10039" y="33769"/>
                    <a:pt x="11285" y="33931"/>
                    <a:pt x="12519" y="33931"/>
                  </a:cubicBezTo>
                  <a:cubicBezTo>
                    <a:pt x="13308" y="33931"/>
                    <a:pt x="14093" y="33865"/>
                    <a:pt x="14864" y="33711"/>
                  </a:cubicBezTo>
                  <a:cubicBezTo>
                    <a:pt x="18147" y="33012"/>
                    <a:pt x="20913" y="30641"/>
                    <a:pt x="22676" y="27784"/>
                  </a:cubicBezTo>
                  <a:cubicBezTo>
                    <a:pt x="24469" y="24927"/>
                    <a:pt x="25320" y="21583"/>
                    <a:pt x="25867" y="18270"/>
                  </a:cubicBezTo>
                  <a:cubicBezTo>
                    <a:pt x="26506" y="14501"/>
                    <a:pt x="26718" y="10489"/>
                    <a:pt x="25168" y="6963"/>
                  </a:cubicBezTo>
                  <a:cubicBezTo>
                    <a:pt x="23214" y="2438"/>
                    <a:pt x="17802" y="0"/>
                    <a:pt x="12924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7" name="Google Shape;2477;p49">
              <a:extLst>
                <a:ext uri="{FF2B5EF4-FFF2-40B4-BE49-F238E27FC236}">
                  <a16:creationId xmlns:a16="http://schemas.microsoft.com/office/drawing/2014/main" id="{CDE3499F-1490-8C59-6C6A-377D0DE7C401}"/>
                </a:ext>
              </a:extLst>
            </p:cNvPr>
            <p:cNvSpPr/>
            <p:nvPr/>
          </p:nvSpPr>
          <p:spPr>
            <a:xfrm>
              <a:off x="2296800" y="2454450"/>
              <a:ext cx="81950" cy="281500"/>
            </a:xfrm>
            <a:custGeom>
              <a:avLst/>
              <a:gdLst/>
              <a:ahLst/>
              <a:cxnLst/>
              <a:rect l="l" t="t" r="r" b="b"/>
              <a:pathLst>
                <a:path w="3278" h="11260" extrusionOk="0">
                  <a:moveTo>
                    <a:pt x="295" y="1"/>
                  </a:moveTo>
                  <a:cubicBezTo>
                    <a:pt x="150" y="1"/>
                    <a:pt x="1" y="222"/>
                    <a:pt x="117" y="407"/>
                  </a:cubicBezTo>
                  <a:cubicBezTo>
                    <a:pt x="1059" y="1562"/>
                    <a:pt x="1940" y="2778"/>
                    <a:pt x="2123" y="4298"/>
                  </a:cubicBezTo>
                  <a:cubicBezTo>
                    <a:pt x="2275" y="5696"/>
                    <a:pt x="1272" y="6486"/>
                    <a:pt x="846" y="7672"/>
                  </a:cubicBezTo>
                  <a:cubicBezTo>
                    <a:pt x="208" y="9465"/>
                    <a:pt x="1089" y="11076"/>
                    <a:pt x="3004" y="11258"/>
                  </a:cubicBezTo>
                  <a:cubicBezTo>
                    <a:pt x="3013" y="11259"/>
                    <a:pt x="3021" y="11260"/>
                    <a:pt x="3030" y="11260"/>
                  </a:cubicBezTo>
                  <a:cubicBezTo>
                    <a:pt x="3277" y="11260"/>
                    <a:pt x="3269" y="10832"/>
                    <a:pt x="3004" y="10802"/>
                  </a:cubicBezTo>
                  <a:cubicBezTo>
                    <a:pt x="1515" y="10681"/>
                    <a:pt x="785" y="9526"/>
                    <a:pt x="1150" y="8067"/>
                  </a:cubicBezTo>
                  <a:cubicBezTo>
                    <a:pt x="1424" y="7064"/>
                    <a:pt x="2244" y="6304"/>
                    <a:pt x="2487" y="5270"/>
                  </a:cubicBezTo>
                  <a:cubicBezTo>
                    <a:pt x="2943" y="3325"/>
                    <a:pt x="1545" y="1501"/>
                    <a:pt x="421" y="73"/>
                  </a:cubicBezTo>
                  <a:cubicBezTo>
                    <a:pt x="384" y="22"/>
                    <a:pt x="340" y="1"/>
                    <a:pt x="295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" name="Google Shape;2478;p49">
              <a:extLst>
                <a:ext uri="{FF2B5EF4-FFF2-40B4-BE49-F238E27FC236}">
                  <a16:creationId xmlns:a16="http://schemas.microsoft.com/office/drawing/2014/main" id="{15C671C0-C027-49BC-F199-1394663F3DF2}"/>
                </a:ext>
              </a:extLst>
            </p:cNvPr>
            <p:cNvSpPr/>
            <p:nvPr/>
          </p:nvSpPr>
          <p:spPr>
            <a:xfrm>
              <a:off x="2328575" y="2746525"/>
              <a:ext cx="107175" cy="68075"/>
            </a:xfrm>
            <a:custGeom>
              <a:avLst/>
              <a:gdLst/>
              <a:ahLst/>
              <a:cxnLst/>
              <a:rect l="l" t="t" r="r" b="b"/>
              <a:pathLst>
                <a:path w="4287" h="2723" extrusionOk="0">
                  <a:moveTo>
                    <a:pt x="4256" y="1"/>
                  </a:moveTo>
                  <a:lnTo>
                    <a:pt x="4256" y="1"/>
                  </a:lnTo>
                  <a:cubicBezTo>
                    <a:pt x="2797" y="153"/>
                    <a:pt x="1368" y="487"/>
                    <a:pt x="61" y="1095"/>
                  </a:cubicBezTo>
                  <a:cubicBezTo>
                    <a:pt x="1" y="1369"/>
                    <a:pt x="335" y="1733"/>
                    <a:pt x="578" y="1976"/>
                  </a:cubicBezTo>
                  <a:cubicBezTo>
                    <a:pt x="1021" y="2456"/>
                    <a:pt x="1609" y="2723"/>
                    <a:pt x="2200" y="2723"/>
                  </a:cubicBezTo>
                  <a:cubicBezTo>
                    <a:pt x="2583" y="2723"/>
                    <a:pt x="2967" y="2611"/>
                    <a:pt x="3314" y="2372"/>
                  </a:cubicBezTo>
                  <a:cubicBezTo>
                    <a:pt x="4043" y="1855"/>
                    <a:pt x="4286" y="852"/>
                    <a:pt x="4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9" name="Google Shape;2479;p49">
              <a:extLst>
                <a:ext uri="{FF2B5EF4-FFF2-40B4-BE49-F238E27FC236}">
                  <a16:creationId xmlns:a16="http://schemas.microsoft.com/office/drawing/2014/main" id="{B15C4238-B023-E2D7-BD2D-FC0F64C679BC}"/>
                </a:ext>
              </a:extLst>
            </p:cNvPr>
            <p:cNvSpPr/>
            <p:nvPr/>
          </p:nvSpPr>
          <p:spPr>
            <a:xfrm>
              <a:off x="2227500" y="25862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5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52" y="3283"/>
                  </a:cubicBezTo>
                  <a:cubicBezTo>
                    <a:pt x="1338" y="3283"/>
                    <a:pt x="1734" y="2523"/>
                    <a:pt x="1734" y="1642"/>
                  </a:cubicBezTo>
                  <a:cubicBezTo>
                    <a:pt x="1734" y="730"/>
                    <a:pt x="1338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0" name="Google Shape;2480;p49">
              <a:extLst>
                <a:ext uri="{FF2B5EF4-FFF2-40B4-BE49-F238E27FC236}">
                  <a16:creationId xmlns:a16="http://schemas.microsoft.com/office/drawing/2014/main" id="{23157FDA-5C2E-EC7C-BAC1-DE63A4B96654}"/>
                </a:ext>
              </a:extLst>
            </p:cNvPr>
            <p:cNvSpPr/>
            <p:nvPr/>
          </p:nvSpPr>
          <p:spPr>
            <a:xfrm>
              <a:off x="2470675" y="25938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8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82" y="3283"/>
                  </a:cubicBezTo>
                  <a:cubicBezTo>
                    <a:pt x="1338" y="3283"/>
                    <a:pt x="1733" y="2523"/>
                    <a:pt x="1733" y="1642"/>
                  </a:cubicBezTo>
                  <a:cubicBezTo>
                    <a:pt x="1733" y="730"/>
                    <a:pt x="1338" y="0"/>
                    <a:pt x="88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1" name="Google Shape;2481;p49">
              <a:extLst>
                <a:ext uri="{FF2B5EF4-FFF2-40B4-BE49-F238E27FC236}">
                  <a16:creationId xmlns:a16="http://schemas.microsoft.com/office/drawing/2014/main" id="{A311A6FA-5102-9905-8EE3-25FF06D95F4B}"/>
                </a:ext>
              </a:extLst>
            </p:cNvPr>
            <p:cNvSpPr/>
            <p:nvPr/>
          </p:nvSpPr>
          <p:spPr>
            <a:xfrm>
              <a:off x="2113525" y="2429450"/>
              <a:ext cx="161125" cy="83725"/>
            </a:xfrm>
            <a:custGeom>
              <a:avLst/>
              <a:gdLst/>
              <a:ahLst/>
              <a:cxnLst/>
              <a:rect l="l" t="t" r="r" b="b"/>
              <a:pathLst>
                <a:path w="6445" h="3349" extrusionOk="0">
                  <a:moveTo>
                    <a:pt x="4173" y="1"/>
                  </a:moveTo>
                  <a:cubicBezTo>
                    <a:pt x="3764" y="1"/>
                    <a:pt x="3318" y="52"/>
                    <a:pt x="2858" y="161"/>
                  </a:cubicBezTo>
                  <a:cubicBezTo>
                    <a:pt x="1186" y="586"/>
                    <a:pt x="1" y="1559"/>
                    <a:pt x="213" y="2410"/>
                  </a:cubicBezTo>
                  <a:cubicBezTo>
                    <a:pt x="343" y="2996"/>
                    <a:pt x="1154" y="3349"/>
                    <a:pt x="2215" y="3349"/>
                  </a:cubicBezTo>
                  <a:cubicBezTo>
                    <a:pt x="2641" y="3349"/>
                    <a:pt x="3108" y="3292"/>
                    <a:pt x="3587" y="3170"/>
                  </a:cubicBezTo>
                  <a:cubicBezTo>
                    <a:pt x="5259" y="2775"/>
                    <a:pt x="6444" y="1772"/>
                    <a:pt x="6232" y="951"/>
                  </a:cubicBezTo>
                  <a:cubicBezTo>
                    <a:pt x="6077" y="356"/>
                    <a:pt x="5252" y="1"/>
                    <a:pt x="4173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2" name="Google Shape;2482;p49">
              <a:extLst>
                <a:ext uri="{FF2B5EF4-FFF2-40B4-BE49-F238E27FC236}">
                  <a16:creationId xmlns:a16="http://schemas.microsoft.com/office/drawing/2014/main" id="{F1DA3A61-F37F-D619-AF33-B0DE64883F59}"/>
                </a:ext>
              </a:extLst>
            </p:cNvPr>
            <p:cNvSpPr/>
            <p:nvPr/>
          </p:nvSpPr>
          <p:spPr>
            <a:xfrm>
              <a:off x="2451675" y="2433375"/>
              <a:ext cx="161125" cy="84050"/>
            </a:xfrm>
            <a:custGeom>
              <a:avLst/>
              <a:gdLst/>
              <a:ahLst/>
              <a:cxnLst/>
              <a:rect l="l" t="t" r="r" b="b"/>
              <a:pathLst>
                <a:path w="6445" h="3362" extrusionOk="0">
                  <a:moveTo>
                    <a:pt x="2194" y="1"/>
                  </a:moveTo>
                  <a:cubicBezTo>
                    <a:pt x="1161" y="1"/>
                    <a:pt x="363" y="338"/>
                    <a:pt x="213" y="916"/>
                  </a:cubicBezTo>
                  <a:cubicBezTo>
                    <a:pt x="1" y="1767"/>
                    <a:pt x="1186" y="2770"/>
                    <a:pt x="2858" y="3195"/>
                  </a:cubicBezTo>
                  <a:cubicBezTo>
                    <a:pt x="3325" y="3308"/>
                    <a:pt x="3781" y="3361"/>
                    <a:pt x="4201" y="3361"/>
                  </a:cubicBezTo>
                  <a:cubicBezTo>
                    <a:pt x="5258" y="3361"/>
                    <a:pt x="6080" y="3023"/>
                    <a:pt x="6232" y="2435"/>
                  </a:cubicBezTo>
                  <a:cubicBezTo>
                    <a:pt x="6445" y="1584"/>
                    <a:pt x="5259" y="581"/>
                    <a:pt x="3587" y="186"/>
                  </a:cubicBezTo>
                  <a:cubicBezTo>
                    <a:pt x="3102" y="60"/>
                    <a:pt x="2627" y="1"/>
                    <a:pt x="2194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3" name="Google Shape;2483;p49">
              <a:extLst>
                <a:ext uri="{FF2B5EF4-FFF2-40B4-BE49-F238E27FC236}">
                  <a16:creationId xmlns:a16="http://schemas.microsoft.com/office/drawing/2014/main" id="{F3BEF025-8C19-26D2-7FA3-03E1EB32183B}"/>
                </a:ext>
              </a:extLst>
            </p:cNvPr>
            <p:cNvSpPr/>
            <p:nvPr/>
          </p:nvSpPr>
          <p:spPr>
            <a:xfrm>
              <a:off x="2427375" y="2155375"/>
              <a:ext cx="411125" cy="545825"/>
            </a:xfrm>
            <a:custGeom>
              <a:avLst/>
              <a:gdLst/>
              <a:ahLst/>
              <a:cxnLst/>
              <a:rect l="l" t="t" r="r" b="b"/>
              <a:pathLst>
                <a:path w="16445" h="21833" extrusionOk="0">
                  <a:moveTo>
                    <a:pt x="4413" y="0"/>
                  </a:moveTo>
                  <a:cubicBezTo>
                    <a:pt x="3851" y="0"/>
                    <a:pt x="3289" y="67"/>
                    <a:pt x="2736" y="212"/>
                  </a:cubicBezTo>
                  <a:lnTo>
                    <a:pt x="2432" y="516"/>
                  </a:lnTo>
                  <a:cubicBezTo>
                    <a:pt x="790" y="2522"/>
                    <a:pt x="0" y="5227"/>
                    <a:pt x="395" y="7811"/>
                  </a:cubicBezTo>
                  <a:cubicBezTo>
                    <a:pt x="790" y="10364"/>
                    <a:pt x="2310" y="12735"/>
                    <a:pt x="4499" y="14163"/>
                  </a:cubicBezTo>
                  <a:cubicBezTo>
                    <a:pt x="5836" y="15014"/>
                    <a:pt x="7356" y="15501"/>
                    <a:pt x="8693" y="16321"/>
                  </a:cubicBezTo>
                  <a:cubicBezTo>
                    <a:pt x="10031" y="17172"/>
                    <a:pt x="11216" y="18449"/>
                    <a:pt x="11307" y="20030"/>
                  </a:cubicBezTo>
                  <a:cubicBezTo>
                    <a:pt x="11338" y="20455"/>
                    <a:pt x="11277" y="20911"/>
                    <a:pt x="11490" y="21276"/>
                  </a:cubicBezTo>
                  <a:cubicBezTo>
                    <a:pt x="11686" y="21650"/>
                    <a:pt x="12112" y="21833"/>
                    <a:pt x="12545" y="21833"/>
                  </a:cubicBezTo>
                  <a:cubicBezTo>
                    <a:pt x="12781" y="21833"/>
                    <a:pt x="13018" y="21778"/>
                    <a:pt x="13222" y="21671"/>
                  </a:cubicBezTo>
                  <a:cubicBezTo>
                    <a:pt x="13830" y="21367"/>
                    <a:pt x="14195" y="20790"/>
                    <a:pt x="14499" y="20182"/>
                  </a:cubicBezTo>
                  <a:cubicBezTo>
                    <a:pt x="16019" y="17324"/>
                    <a:pt x="16444" y="13920"/>
                    <a:pt x="15745" y="10759"/>
                  </a:cubicBezTo>
                  <a:cubicBezTo>
                    <a:pt x="15046" y="7567"/>
                    <a:pt x="13222" y="4680"/>
                    <a:pt x="10730" y="2613"/>
                  </a:cubicBezTo>
                  <a:cubicBezTo>
                    <a:pt x="8974" y="1101"/>
                    <a:pt x="6691" y="0"/>
                    <a:pt x="4413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4" name="Google Shape;2484;p49">
              <a:extLst>
                <a:ext uri="{FF2B5EF4-FFF2-40B4-BE49-F238E27FC236}">
                  <a16:creationId xmlns:a16="http://schemas.microsoft.com/office/drawing/2014/main" id="{349CA76B-1290-A979-2103-0ED43D71BCC9}"/>
                </a:ext>
              </a:extLst>
            </p:cNvPr>
            <p:cNvSpPr/>
            <p:nvPr/>
          </p:nvSpPr>
          <p:spPr>
            <a:xfrm>
              <a:off x="2081600" y="3320825"/>
              <a:ext cx="106425" cy="570975"/>
            </a:xfrm>
            <a:custGeom>
              <a:avLst/>
              <a:gdLst/>
              <a:ahLst/>
              <a:cxnLst/>
              <a:rect l="l" t="t" r="r" b="b"/>
              <a:pathLst>
                <a:path w="4257" h="22839" extrusionOk="0">
                  <a:moveTo>
                    <a:pt x="4044" y="0"/>
                  </a:moveTo>
                  <a:cubicBezTo>
                    <a:pt x="3952" y="0"/>
                    <a:pt x="3861" y="53"/>
                    <a:pt x="3861" y="160"/>
                  </a:cubicBezTo>
                  <a:cubicBezTo>
                    <a:pt x="3892" y="3473"/>
                    <a:pt x="3223" y="6725"/>
                    <a:pt x="1946" y="9795"/>
                  </a:cubicBezTo>
                  <a:cubicBezTo>
                    <a:pt x="1338" y="11254"/>
                    <a:pt x="670" y="12713"/>
                    <a:pt x="305" y="14263"/>
                  </a:cubicBezTo>
                  <a:cubicBezTo>
                    <a:pt x="1" y="15662"/>
                    <a:pt x="62" y="17121"/>
                    <a:pt x="457" y="18519"/>
                  </a:cubicBezTo>
                  <a:cubicBezTo>
                    <a:pt x="913" y="20069"/>
                    <a:pt x="1764" y="21497"/>
                    <a:pt x="2797" y="22774"/>
                  </a:cubicBezTo>
                  <a:cubicBezTo>
                    <a:pt x="2828" y="22820"/>
                    <a:pt x="2868" y="22839"/>
                    <a:pt x="2908" y="22839"/>
                  </a:cubicBezTo>
                  <a:cubicBezTo>
                    <a:pt x="3029" y="22839"/>
                    <a:pt x="3155" y="22668"/>
                    <a:pt x="3041" y="22531"/>
                  </a:cubicBezTo>
                  <a:cubicBezTo>
                    <a:pt x="1217" y="20282"/>
                    <a:pt x="31" y="17394"/>
                    <a:pt x="639" y="14476"/>
                  </a:cubicBezTo>
                  <a:cubicBezTo>
                    <a:pt x="943" y="12956"/>
                    <a:pt x="1612" y="11497"/>
                    <a:pt x="2220" y="10069"/>
                  </a:cubicBezTo>
                  <a:cubicBezTo>
                    <a:pt x="2828" y="8610"/>
                    <a:pt x="3345" y="7090"/>
                    <a:pt x="3679" y="5509"/>
                  </a:cubicBezTo>
                  <a:cubicBezTo>
                    <a:pt x="4074" y="3746"/>
                    <a:pt x="4256" y="1953"/>
                    <a:pt x="4226" y="160"/>
                  </a:cubicBezTo>
                  <a:cubicBezTo>
                    <a:pt x="4226" y="53"/>
                    <a:pt x="4135" y="0"/>
                    <a:pt x="404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5" name="Google Shape;2485;p49">
              <a:extLst>
                <a:ext uri="{FF2B5EF4-FFF2-40B4-BE49-F238E27FC236}">
                  <a16:creationId xmlns:a16="http://schemas.microsoft.com/office/drawing/2014/main" id="{04FD920A-696E-F9C8-B143-25BF4381E456}"/>
                </a:ext>
              </a:extLst>
            </p:cNvPr>
            <p:cNvSpPr/>
            <p:nvPr/>
          </p:nvSpPr>
          <p:spPr>
            <a:xfrm>
              <a:off x="1529925" y="2894700"/>
              <a:ext cx="1538800" cy="1605775"/>
            </a:xfrm>
            <a:custGeom>
              <a:avLst/>
              <a:gdLst/>
              <a:ahLst/>
              <a:cxnLst/>
              <a:rect l="l" t="t" r="r" b="b"/>
              <a:pathLst>
                <a:path w="61552" h="64231" extrusionOk="0">
                  <a:moveTo>
                    <a:pt x="41582" y="1"/>
                  </a:moveTo>
                  <a:lnTo>
                    <a:pt x="34378" y="2797"/>
                  </a:lnTo>
                  <a:lnTo>
                    <a:pt x="35321" y="11034"/>
                  </a:lnTo>
                  <a:cubicBezTo>
                    <a:pt x="35321" y="11034"/>
                    <a:pt x="24682" y="12007"/>
                    <a:pt x="22524" y="17873"/>
                  </a:cubicBezTo>
                  <a:cubicBezTo>
                    <a:pt x="20427" y="23497"/>
                    <a:pt x="16262" y="39454"/>
                    <a:pt x="1" y="52160"/>
                  </a:cubicBezTo>
                  <a:cubicBezTo>
                    <a:pt x="791" y="54652"/>
                    <a:pt x="1916" y="57084"/>
                    <a:pt x="3314" y="59272"/>
                  </a:cubicBezTo>
                  <a:cubicBezTo>
                    <a:pt x="8815" y="56537"/>
                    <a:pt x="20609" y="49637"/>
                    <a:pt x="24956" y="39515"/>
                  </a:cubicBezTo>
                  <a:lnTo>
                    <a:pt x="24956" y="39515"/>
                  </a:lnTo>
                  <a:cubicBezTo>
                    <a:pt x="24956" y="39515"/>
                    <a:pt x="25898" y="42646"/>
                    <a:pt x="24256" y="46050"/>
                  </a:cubicBezTo>
                  <a:cubicBezTo>
                    <a:pt x="22645" y="49485"/>
                    <a:pt x="20092" y="54804"/>
                    <a:pt x="20396" y="57935"/>
                  </a:cubicBezTo>
                  <a:cubicBezTo>
                    <a:pt x="20571" y="59957"/>
                    <a:pt x="27165" y="64231"/>
                    <a:pt x="37615" y="64231"/>
                  </a:cubicBezTo>
                  <a:cubicBezTo>
                    <a:pt x="43500" y="64231"/>
                    <a:pt x="50608" y="62875"/>
                    <a:pt x="58482" y="58999"/>
                  </a:cubicBezTo>
                  <a:cubicBezTo>
                    <a:pt x="58482" y="58999"/>
                    <a:pt x="59576" y="54956"/>
                    <a:pt x="56142" y="49789"/>
                  </a:cubicBezTo>
                  <a:cubicBezTo>
                    <a:pt x="52676" y="44622"/>
                    <a:pt x="56263" y="34378"/>
                    <a:pt x="56263" y="34378"/>
                  </a:cubicBezTo>
                  <a:lnTo>
                    <a:pt x="61552" y="27205"/>
                  </a:lnTo>
                  <a:cubicBezTo>
                    <a:pt x="61552" y="27205"/>
                    <a:pt x="58816" y="14773"/>
                    <a:pt x="51278" y="12737"/>
                  </a:cubicBezTo>
                  <a:lnTo>
                    <a:pt x="43740" y="10731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6" name="Google Shape;2486;p49">
              <a:extLst>
                <a:ext uri="{FF2B5EF4-FFF2-40B4-BE49-F238E27FC236}">
                  <a16:creationId xmlns:a16="http://schemas.microsoft.com/office/drawing/2014/main" id="{E344DF0C-F800-7717-B488-3E94D2A4977D}"/>
                </a:ext>
              </a:extLst>
            </p:cNvPr>
            <p:cNvSpPr/>
            <p:nvPr/>
          </p:nvSpPr>
          <p:spPr>
            <a:xfrm>
              <a:off x="1529925" y="3207775"/>
              <a:ext cx="1538800" cy="1292700"/>
            </a:xfrm>
            <a:custGeom>
              <a:avLst/>
              <a:gdLst/>
              <a:ahLst/>
              <a:cxnLst/>
              <a:rect l="l" t="t" r="r" b="b"/>
              <a:pathLst>
                <a:path w="61552" h="51708" extrusionOk="0">
                  <a:moveTo>
                    <a:pt x="28968" y="1"/>
                  </a:moveTo>
                  <a:cubicBezTo>
                    <a:pt x="26263" y="1034"/>
                    <a:pt x="23497" y="2676"/>
                    <a:pt x="22524" y="5350"/>
                  </a:cubicBezTo>
                  <a:cubicBezTo>
                    <a:pt x="20427" y="10974"/>
                    <a:pt x="16262" y="26931"/>
                    <a:pt x="1" y="39637"/>
                  </a:cubicBezTo>
                  <a:cubicBezTo>
                    <a:pt x="821" y="42129"/>
                    <a:pt x="1916" y="44561"/>
                    <a:pt x="3314" y="46749"/>
                  </a:cubicBezTo>
                  <a:cubicBezTo>
                    <a:pt x="8815" y="44014"/>
                    <a:pt x="20609" y="37114"/>
                    <a:pt x="24956" y="26992"/>
                  </a:cubicBezTo>
                  <a:lnTo>
                    <a:pt x="24956" y="26992"/>
                  </a:lnTo>
                  <a:cubicBezTo>
                    <a:pt x="24956" y="26992"/>
                    <a:pt x="25898" y="30123"/>
                    <a:pt x="24256" y="33527"/>
                  </a:cubicBezTo>
                  <a:cubicBezTo>
                    <a:pt x="22645" y="36962"/>
                    <a:pt x="20092" y="42281"/>
                    <a:pt x="20396" y="45412"/>
                  </a:cubicBezTo>
                  <a:cubicBezTo>
                    <a:pt x="20571" y="47434"/>
                    <a:pt x="27165" y="51708"/>
                    <a:pt x="37615" y="51708"/>
                  </a:cubicBezTo>
                  <a:cubicBezTo>
                    <a:pt x="43500" y="51708"/>
                    <a:pt x="50608" y="50352"/>
                    <a:pt x="58482" y="46476"/>
                  </a:cubicBezTo>
                  <a:cubicBezTo>
                    <a:pt x="58482" y="46476"/>
                    <a:pt x="59576" y="42433"/>
                    <a:pt x="56142" y="37266"/>
                  </a:cubicBezTo>
                  <a:cubicBezTo>
                    <a:pt x="52676" y="32099"/>
                    <a:pt x="56263" y="21855"/>
                    <a:pt x="56263" y="21855"/>
                  </a:cubicBezTo>
                  <a:lnTo>
                    <a:pt x="61552" y="14682"/>
                  </a:lnTo>
                  <a:cubicBezTo>
                    <a:pt x="61552" y="14682"/>
                    <a:pt x="59971" y="7539"/>
                    <a:pt x="55959" y="3192"/>
                  </a:cubicBezTo>
                  <a:cubicBezTo>
                    <a:pt x="53797" y="3694"/>
                    <a:pt x="51542" y="3891"/>
                    <a:pt x="49259" y="3891"/>
                  </a:cubicBezTo>
                  <a:cubicBezTo>
                    <a:pt x="46150" y="3891"/>
                    <a:pt x="42990" y="3526"/>
                    <a:pt x="39941" y="3071"/>
                  </a:cubicBezTo>
                  <a:cubicBezTo>
                    <a:pt x="36232" y="2524"/>
                    <a:pt x="32281" y="1703"/>
                    <a:pt x="289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7" name="Google Shape;2487;p49">
              <a:extLst>
                <a:ext uri="{FF2B5EF4-FFF2-40B4-BE49-F238E27FC236}">
                  <a16:creationId xmlns:a16="http://schemas.microsoft.com/office/drawing/2014/main" id="{4E169CF5-7C17-5D4F-72F5-AE8FA10D539E}"/>
                </a:ext>
              </a:extLst>
            </p:cNvPr>
            <p:cNvSpPr/>
            <p:nvPr/>
          </p:nvSpPr>
          <p:spPr>
            <a:xfrm>
              <a:off x="2139375" y="3207775"/>
              <a:ext cx="839700" cy="167450"/>
            </a:xfrm>
            <a:custGeom>
              <a:avLst/>
              <a:gdLst/>
              <a:ahLst/>
              <a:cxnLst/>
              <a:rect l="l" t="t" r="r" b="b"/>
              <a:pathLst>
                <a:path w="33588" h="6698" extrusionOk="0">
                  <a:moveTo>
                    <a:pt x="4590" y="1"/>
                  </a:moveTo>
                  <a:cubicBezTo>
                    <a:pt x="2948" y="639"/>
                    <a:pt x="1277" y="1490"/>
                    <a:pt x="0" y="2676"/>
                  </a:cubicBezTo>
                  <a:cubicBezTo>
                    <a:pt x="973" y="3040"/>
                    <a:pt x="1976" y="3375"/>
                    <a:pt x="2979" y="3679"/>
                  </a:cubicBezTo>
                  <a:cubicBezTo>
                    <a:pt x="9577" y="5680"/>
                    <a:pt x="16477" y="6698"/>
                    <a:pt x="23368" y="6698"/>
                  </a:cubicBezTo>
                  <a:cubicBezTo>
                    <a:pt x="24952" y="6698"/>
                    <a:pt x="26536" y="6644"/>
                    <a:pt x="28116" y="6536"/>
                  </a:cubicBezTo>
                  <a:cubicBezTo>
                    <a:pt x="29940" y="6414"/>
                    <a:pt x="31764" y="6202"/>
                    <a:pt x="33587" y="5867"/>
                  </a:cubicBezTo>
                  <a:cubicBezTo>
                    <a:pt x="32979" y="4925"/>
                    <a:pt x="32311" y="4013"/>
                    <a:pt x="31581" y="3192"/>
                  </a:cubicBezTo>
                  <a:cubicBezTo>
                    <a:pt x="29419" y="3694"/>
                    <a:pt x="27164" y="3891"/>
                    <a:pt x="24881" y="3891"/>
                  </a:cubicBezTo>
                  <a:cubicBezTo>
                    <a:pt x="21772" y="3891"/>
                    <a:pt x="18612" y="3526"/>
                    <a:pt x="15563" y="3071"/>
                  </a:cubicBezTo>
                  <a:cubicBezTo>
                    <a:pt x="11854" y="2524"/>
                    <a:pt x="7903" y="1703"/>
                    <a:pt x="4590" y="1"/>
                  </a:cubicBezTo>
                  <a:close/>
                </a:path>
              </a:pathLst>
            </a:custGeom>
            <a:solidFill>
              <a:srgbClr val="FFA4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8" name="Google Shape;2488;p49">
              <a:extLst>
                <a:ext uri="{FF2B5EF4-FFF2-40B4-BE49-F238E27FC236}">
                  <a16:creationId xmlns:a16="http://schemas.microsoft.com/office/drawing/2014/main" id="{23D07615-5634-82C8-D2A6-ECD0181C7A08}"/>
                </a:ext>
              </a:extLst>
            </p:cNvPr>
            <p:cNvSpPr/>
            <p:nvPr/>
          </p:nvSpPr>
          <p:spPr>
            <a:xfrm>
              <a:off x="2802000" y="3422425"/>
              <a:ext cx="731800" cy="870600"/>
            </a:xfrm>
            <a:custGeom>
              <a:avLst/>
              <a:gdLst/>
              <a:ahLst/>
              <a:cxnLst/>
              <a:rect l="l" t="t" r="r" b="b"/>
              <a:pathLst>
                <a:path w="29272" h="34824" extrusionOk="0">
                  <a:moveTo>
                    <a:pt x="24114" y="1"/>
                  </a:moveTo>
                  <a:cubicBezTo>
                    <a:pt x="22995" y="1"/>
                    <a:pt x="21878" y="76"/>
                    <a:pt x="20760" y="260"/>
                  </a:cubicBezTo>
                  <a:cubicBezTo>
                    <a:pt x="20669" y="3634"/>
                    <a:pt x="20426" y="7038"/>
                    <a:pt x="20031" y="10412"/>
                  </a:cubicBezTo>
                  <a:cubicBezTo>
                    <a:pt x="19666" y="13421"/>
                    <a:pt x="19149" y="16491"/>
                    <a:pt x="17751" y="19166"/>
                  </a:cubicBezTo>
                  <a:cubicBezTo>
                    <a:pt x="17599" y="19470"/>
                    <a:pt x="17356" y="19804"/>
                    <a:pt x="17022" y="19835"/>
                  </a:cubicBezTo>
                  <a:cubicBezTo>
                    <a:pt x="17005" y="19836"/>
                    <a:pt x="16988" y="19837"/>
                    <a:pt x="16971" y="19837"/>
                  </a:cubicBezTo>
                  <a:cubicBezTo>
                    <a:pt x="16632" y="19837"/>
                    <a:pt x="16375" y="19547"/>
                    <a:pt x="16201" y="19257"/>
                  </a:cubicBezTo>
                  <a:cubicBezTo>
                    <a:pt x="14955" y="17433"/>
                    <a:pt x="14165" y="15367"/>
                    <a:pt x="13374" y="13300"/>
                  </a:cubicBezTo>
                  <a:cubicBezTo>
                    <a:pt x="11733" y="8953"/>
                    <a:pt x="10091" y="4607"/>
                    <a:pt x="8450" y="260"/>
                  </a:cubicBezTo>
                  <a:lnTo>
                    <a:pt x="0" y="6552"/>
                  </a:lnTo>
                  <a:cubicBezTo>
                    <a:pt x="1186" y="13482"/>
                    <a:pt x="3617" y="20108"/>
                    <a:pt x="6535" y="26491"/>
                  </a:cubicBezTo>
                  <a:cubicBezTo>
                    <a:pt x="7386" y="28315"/>
                    <a:pt x="8268" y="30139"/>
                    <a:pt x="9575" y="31689"/>
                  </a:cubicBezTo>
                  <a:cubicBezTo>
                    <a:pt x="10851" y="33209"/>
                    <a:pt x="12614" y="34455"/>
                    <a:pt x="14620" y="34759"/>
                  </a:cubicBezTo>
                  <a:cubicBezTo>
                    <a:pt x="14928" y="34803"/>
                    <a:pt x="15234" y="34824"/>
                    <a:pt x="15539" y="34824"/>
                  </a:cubicBezTo>
                  <a:cubicBezTo>
                    <a:pt x="17979" y="34824"/>
                    <a:pt x="20318" y="33479"/>
                    <a:pt x="22128" y="31750"/>
                  </a:cubicBezTo>
                  <a:cubicBezTo>
                    <a:pt x="25077" y="28984"/>
                    <a:pt x="26931" y="25215"/>
                    <a:pt x="27964" y="21294"/>
                  </a:cubicBezTo>
                  <a:cubicBezTo>
                    <a:pt x="28998" y="17373"/>
                    <a:pt x="29210" y="13300"/>
                    <a:pt x="29241" y="9257"/>
                  </a:cubicBezTo>
                  <a:cubicBezTo>
                    <a:pt x="29271" y="6278"/>
                    <a:pt x="29210" y="3330"/>
                    <a:pt x="29089" y="382"/>
                  </a:cubicBezTo>
                  <a:cubicBezTo>
                    <a:pt x="27422" y="164"/>
                    <a:pt x="25766" y="1"/>
                    <a:pt x="24114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9" name="Google Shape;2489;p49">
              <a:extLst>
                <a:ext uri="{FF2B5EF4-FFF2-40B4-BE49-F238E27FC236}">
                  <a16:creationId xmlns:a16="http://schemas.microsoft.com/office/drawing/2014/main" id="{77A1F792-9A34-15FA-E971-B5B503724430}"/>
                </a:ext>
              </a:extLst>
            </p:cNvPr>
            <p:cNvSpPr/>
            <p:nvPr/>
          </p:nvSpPr>
          <p:spPr>
            <a:xfrm>
              <a:off x="2070975" y="2466125"/>
              <a:ext cx="255350" cy="297900"/>
            </a:xfrm>
            <a:custGeom>
              <a:avLst/>
              <a:gdLst/>
              <a:ahLst/>
              <a:cxnLst/>
              <a:rect l="l" t="t" r="r" b="b"/>
              <a:pathLst>
                <a:path w="10214" h="11916" extrusionOk="0">
                  <a:moveTo>
                    <a:pt x="5107" y="730"/>
                  </a:moveTo>
                  <a:cubicBezTo>
                    <a:pt x="7508" y="730"/>
                    <a:pt x="9454" y="3071"/>
                    <a:pt x="9454" y="5958"/>
                  </a:cubicBezTo>
                  <a:cubicBezTo>
                    <a:pt x="9454" y="8846"/>
                    <a:pt x="7508" y="11186"/>
                    <a:pt x="5107" y="11186"/>
                  </a:cubicBezTo>
                  <a:cubicBezTo>
                    <a:pt x="2706" y="11186"/>
                    <a:pt x="760" y="8846"/>
                    <a:pt x="760" y="5958"/>
                  </a:cubicBezTo>
                  <a:cubicBezTo>
                    <a:pt x="760" y="3071"/>
                    <a:pt x="2706" y="730"/>
                    <a:pt x="5107" y="730"/>
                  </a:cubicBezTo>
                  <a:close/>
                  <a:moveTo>
                    <a:pt x="5107" y="1"/>
                  </a:moveTo>
                  <a:cubicBezTo>
                    <a:pt x="2311" y="1"/>
                    <a:pt x="0" y="2676"/>
                    <a:pt x="0" y="5958"/>
                  </a:cubicBezTo>
                  <a:cubicBezTo>
                    <a:pt x="0" y="9241"/>
                    <a:pt x="2311" y="11916"/>
                    <a:pt x="5107" y="11916"/>
                  </a:cubicBezTo>
                  <a:cubicBezTo>
                    <a:pt x="7903" y="11916"/>
                    <a:pt x="10213" y="9241"/>
                    <a:pt x="10213" y="5958"/>
                  </a:cubicBezTo>
                  <a:cubicBezTo>
                    <a:pt x="10213" y="2676"/>
                    <a:pt x="7903" y="1"/>
                    <a:pt x="5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0" name="Google Shape;2490;p49">
              <a:extLst>
                <a:ext uri="{FF2B5EF4-FFF2-40B4-BE49-F238E27FC236}">
                  <a16:creationId xmlns:a16="http://schemas.microsoft.com/office/drawing/2014/main" id="{D2A18459-971F-357A-F8AB-B89AE329361E}"/>
                </a:ext>
              </a:extLst>
            </p:cNvPr>
            <p:cNvSpPr/>
            <p:nvPr/>
          </p:nvSpPr>
          <p:spPr>
            <a:xfrm>
              <a:off x="2396200" y="2469175"/>
              <a:ext cx="282700" cy="305500"/>
            </a:xfrm>
            <a:custGeom>
              <a:avLst/>
              <a:gdLst/>
              <a:ahLst/>
              <a:cxnLst/>
              <a:rect l="l" t="t" r="r" b="b"/>
              <a:pathLst>
                <a:path w="11308" h="12220" extrusionOk="0">
                  <a:moveTo>
                    <a:pt x="5654" y="791"/>
                  </a:moveTo>
                  <a:cubicBezTo>
                    <a:pt x="8329" y="791"/>
                    <a:pt x="10518" y="3162"/>
                    <a:pt x="10518" y="6110"/>
                  </a:cubicBezTo>
                  <a:cubicBezTo>
                    <a:pt x="10518" y="9028"/>
                    <a:pt x="8329" y="11399"/>
                    <a:pt x="5654" y="11399"/>
                  </a:cubicBezTo>
                  <a:cubicBezTo>
                    <a:pt x="2980" y="11399"/>
                    <a:pt x="791" y="9028"/>
                    <a:pt x="791" y="6110"/>
                  </a:cubicBezTo>
                  <a:cubicBezTo>
                    <a:pt x="791" y="3162"/>
                    <a:pt x="2980" y="791"/>
                    <a:pt x="5654" y="791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736"/>
                    <a:pt x="1" y="6110"/>
                  </a:cubicBezTo>
                  <a:cubicBezTo>
                    <a:pt x="1" y="9453"/>
                    <a:pt x="2524" y="12219"/>
                    <a:pt x="5654" y="12219"/>
                  </a:cubicBezTo>
                  <a:cubicBezTo>
                    <a:pt x="8785" y="12219"/>
                    <a:pt x="11308" y="9453"/>
                    <a:pt x="11308" y="6110"/>
                  </a:cubicBezTo>
                  <a:cubicBezTo>
                    <a:pt x="11308" y="2736"/>
                    <a:pt x="8785" y="0"/>
                    <a:pt x="5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1" name="Google Shape;2491;p49">
              <a:extLst>
                <a:ext uri="{FF2B5EF4-FFF2-40B4-BE49-F238E27FC236}">
                  <a16:creationId xmlns:a16="http://schemas.microsoft.com/office/drawing/2014/main" id="{1B602786-36D6-1BF9-8063-522A97158A13}"/>
                </a:ext>
              </a:extLst>
            </p:cNvPr>
            <p:cNvSpPr/>
            <p:nvPr/>
          </p:nvSpPr>
          <p:spPr>
            <a:xfrm>
              <a:off x="2306350" y="2573275"/>
              <a:ext cx="102800" cy="57025"/>
            </a:xfrm>
            <a:custGeom>
              <a:avLst/>
              <a:gdLst/>
              <a:ahLst/>
              <a:cxnLst/>
              <a:rect l="l" t="t" r="r" b="b"/>
              <a:pathLst>
                <a:path w="4112" h="2281" extrusionOk="0">
                  <a:moveTo>
                    <a:pt x="2174" y="1"/>
                  </a:moveTo>
                  <a:cubicBezTo>
                    <a:pt x="1429" y="1"/>
                    <a:pt x="677" y="350"/>
                    <a:pt x="190" y="1095"/>
                  </a:cubicBezTo>
                  <a:cubicBezTo>
                    <a:pt x="0" y="1370"/>
                    <a:pt x="251" y="1630"/>
                    <a:pt x="513" y="1630"/>
                  </a:cubicBezTo>
                  <a:cubicBezTo>
                    <a:pt x="628" y="1630"/>
                    <a:pt x="745" y="1580"/>
                    <a:pt x="829" y="1460"/>
                  </a:cubicBezTo>
                  <a:cubicBezTo>
                    <a:pt x="1166" y="947"/>
                    <a:pt x="1667" y="713"/>
                    <a:pt x="2164" y="713"/>
                  </a:cubicBezTo>
                  <a:cubicBezTo>
                    <a:pt x="2877" y="713"/>
                    <a:pt x="3580" y="1195"/>
                    <a:pt x="3777" y="2037"/>
                  </a:cubicBezTo>
                  <a:cubicBezTo>
                    <a:pt x="3808" y="2219"/>
                    <a:pt x="3960" y="2280"/>
                    <a:pt x="4112" y="2280"/>
                  </a:cubicBezTo>
                  <a:cubicBezTo>
                    <a:pt x="4081" y="2250"/>
                    <a:pt x="4081" y="2219"/>
                    <a:pt x="4081" y="2189"/>
                  </a:cubicBezTo>
                  <a:cubicBezTo>
                    <a:pt x="3960" y="1794"/>
                    <a:pt x="3990" y="1368"/>
                    <a:pt x="4112" y="1004"/>
                  </a:cubicBezTo>
                  <a:cubicBezTo>
                    <a:pt x="3656" y="350"/>
                    <a:pt x="2918" y="1"/>
                    <a:pt x="2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2" name="Google Shape;2492;p49">
              <a:extLst>
                <a:ext uri="{FF2B5EF4-FFF2-40B4-BE49-F238E27FC236}">
                  <a16:creationId xmlns:a16="http://schemas.microsoft.com/office/drawing/2014/main" id="{5FDCFC8B-BFCE-FD64-589B-47F405B4FBE4}"/>
                </a:ext>
              </a:extLst>
            </p:cNvPr>
            <p:cNvSpPr/>
            <p:nvPr/>
          </p:nvSpPr>
          <p:spPr>
            <a:xfrm>
              <a:off x="2676600" y="2612025"/>
              <a:ext cx="272075" cy="158850"/>
            </a:xfrm>
            <a:custGeom>
              <a:avLst/>
              <a:gdLst/>
              <a:ahLst/>
              <a:cxnLst/>
              <a:rect l="l" t="t" r="r" b="b"/>
              <a:pathLst>
                <a:path w="10883" h="6354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244"/>
                    <a:pt x="62" y="487"/>
                    <a:pt x="1" y="730"/>
                  </a:cubicBezTo>
                  <a:cubicBezTo>
                    <a:pt x="1764" y="913"/>
                    <a:pt x="3527" y="1217"/>
                    <a:pt x="5259" y="1642"/>
                  </a:cubicBezTo>
                  <a:cubicBezTo>
                    <a:pt x="6110" y="1824"/>
                    <a:pt x="6931" y="2068"/>
                    <a:pt x="7782" y="2341"/>
                  </a:cubicBezTo>
                  <a:cubicBezTo>
                    <a:pt x="9758" y="2949"/>
                    <a:pt x="10153" y="4165"/>
                    <a:pt x="10123" y="5989"/>
                  </a:cubicBezTo>
                  <a:cubicBezTo>
                    <a:pt x="10123" y="6232"/>
                    <a:pt x="10305" y="6353"/>
                    <a:pt x="10487" y="6353"/>
                  </a:cubicBezTo>
                  <a:cubicBezTo>
                    <a:pt x="10670" y="6353"/>
                    <a:pt x="10852" y="6232"/>
                    <a:pt x="10852" y="5989"/>
                  </a:cubicBezTo>
                  <a:cubicBezTo>
                    <a:pt x="10882" y="3983"/>
                    <a:pt x="10396" y="2584"/>
                    <a:pt x="8481" y="1794"/>
                  </a:cubicBezTo>
                  <a:cubicBezTo>
                    <a:pt x="5867" y="730"/>
                    <a:pt x="2828" y="30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3" name="Google Shape;2493;p49">
              <a:extLst>
                <a:ext uri="{FF2B5EF4-FFF2-40B4-BE49-F238E27FC236}">
                  <a16:creationId xmlns:a16="http://schemas.microsoft.com/office/drawing/2014/main" id="{FBE42FB1-B09B-8E7C-4D1C-34217C135DF3}"/>
                </a:ext>
              </a:extLst>
            </p:cNvPr>
            <p:cNvSpPr/>
            <p:nvPr/>
          </p:nvSpPr>
          <p:spPr>
            <a:xfrm>
              <a:off x="2070225" y="3367425"/>
              <a:ext cx="107150" cy="540600"/>
            </a:xfrm>
            <a:custGeom>
              <a:avLst/>
              <a:gdLst/>
              <a:ahLst/>
              <a:cxnLst/>
              <a:rect l="l" t="t" r="r" b="b"/>
              <a:pathLst>
                <a:path w="4286" h="21624" extrusionOk="0">
                  <a:moveTo>
                    <a:pt x="3565" y="0"/>
                  </a:moveTo>
                  <a:cubicBezTo>
                    <a:pt x="3455" y="0"/>
                    <a:pt x="3325" y="92"/>
                    <a:pt x="3344" y="241"/>
                  </a:cubicBezTo>
                  <a:cubicBezTo>
                    <a:pt x="3982" y="4314"/>
                    <a:pt x="942" y="7718"/>
                    <a:pt x="456" y="11670"/>
                  </a:cubicBezTo>
                  <a:cubicBezTo>
                    <a:pt x="0" y="15469"/>
                    <a:pt x="1550" y="18630"/>
                    <a:pt x="3830" y="21548"/>
                  </a:cubicBezTo>
                  <a:cubicBezTo>
                    <a:pt x="3866" y="21602"/>
                    <a:pt x="3919" y="21624"/>
                    <a:pt x="3974" y="21624"/>
                  </a:cubicBezTo>
                  <a:cubicBezTo>
                    <a:pt x="4106" y="21624"/>
                    <a:pt x="4241" y="21495"/>
                    <a:pt x="4134" y="21366"/>
                  </a:cubicBezTo>
                  <a:cubicBezTo>
                    <a:pt x="3009" y="19907"/>
                    <a:pt x="1976" y="18357"/>
                    <a:pt x="1337" y="16624"/>
                  </a:cubicBezTo>
                  <a:cubicBezTo>
                    <a:pt x="638" y="14770"/>
                    <a:pt x="608" y="12764"/>
                    <a:pt x="973" y="10849"/>
                  </a:cubicBezTo>
                  <a:cubicBezTo>
                    <a:pt x="1672" y="7171"/>
                    <a:pt x="4286" y="4041"/>
                    <a:pt x="3708" y="120"/>
                  </a:cubicBezTo>
                  <a:cubicBezTo>
                    <a:pt x="3697" y="37"/>
                    <a:pt x="3635" y="0"/>
                    <a:pt x="3565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4" name="Google Shape;2494;p49">
              <a:extLst>
                <a:ext uri="{FF2B5EF4-FFF2-40B4-BE49-F238E27FC236}">
                  <a16:creationId xmlns:a16="http://schemas.microsoft.com/office/drawing/2014/main" id="{81678510-2C8D-CB0A-1926-E930D24D7B39}"/>
                </a:ext>
              </a:extLst>
            </p:cNvPr>
            <p:cNvSpPr/>
            <p:nvPr/>
          </p:nvSpPr>
          <p:spPr>
            <a:xfrm>
              <a:off x="2789375" y="3517125"/>
              <a:ext cx="142750" cy="488500"/>
            </a:xfrm>
            <a:custGeom>
              <a:avLst/>
              <a:gdLst/>
              <a:ahLst/>
              <a:cxnLst/>
              <a:rect l="l" t="t" r="r" b="b"/>
              <a:pathLst>
                <a:path w="5710" h="19540" extrusionOk="0">
                  <a:moveTo>
                    <a:pt x="240" y="0"/>
                  </a:moveTo>
                  <a:cubicBezTo>
                    <a:pt x="130" y="0"/>
                    <a:pt x="0" y="92"/>
                    <a:pt x="19" y="241"/>
                  </a:cubicBezTo>
                  <a:cubicBezTo>
                    <a:pt x="1022" y="6806"/>
                    <a:pt x="2785" y="13250"/>
                    <a:pt x="5308" y="19421"/>
                  </a:cubicBezTo>
                  <a:cubicBezTo>
                    <a:pt x="5343" y="19503"/>
                    <a:pt x="5415" y="19540"/>
                    <a:pt x="5486" y="19540"/>
                  </a:cubicBezTo>
                  <a:cubicBezTo>
                    <a:pt x="5599" y="19540"/>
                    <a:pt x="5710" y="19448"/>
                    <a:pt x="5672" y="19299"/>
                  </a:cubicBezTo>
                  <a:cubicBezTo>
                    <a:pt x="3150" y="13159"/>
                    <a:pt x="1356" y="6715"/>
                    <a:pt x="384" y="119"/>
                  </a:cubicBezTo>
                  <a:cubicBezTo>
                    <a:pt x="372" y="37"/>
                    <a:pt x="310" y="0"/>
                    <a:pt x="24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5" name="Google Shape;2495;p49">
              <a:extLst>
                <a:ext uri="{FF2B5EF4-FFF2-40B4-BE49-F238E27FC236}">
                  <a16:creationId xmlns:a16="http://schemas.microsoft.com/office/drawing/2014/main" id="{564A63E4-3AA8-4809-477B-8DCD0D8E98E0}"/>
                </a:ext>
              </a:extLst>
            </p:cNvPr>
            <p:cNvSpPr/>
            <p:nvPr/>
          </p:nvSpPr>
          <p:spPr>
            <a:xfrm>
              <a:off x="2679650" y="2663550"/>
              <a:ext cx="205200" cy="226050"/>
            </a:xfrm>
            <a:custGeom>
              <a:avLst/>
              <a:gdLst/>
              <a:ahLst/>
              <a:cxnLst/>
              <a:rect l="l" t="t" r="r" b="b"/>
              <a:pathLst>
                <a:path w="8208" h="9042" extrusionOk="0">
                  <a:moveTo>
                    <a:pt x="4371" y="0"/>
                  </a:moveTo>
                  <a:cubicBezTo>
                    <a:pt x="2912" y="0"/>
                    <a:pt x="1432" y="756"/>
                    <a:pt x="1095" y="2226"/>
                  </a:cubicBezTo>
                  <a:lnTo>
                    <a:pt x="0" y="8821"/>
                  </a:lnTo>
                  <a:cubicBezTo>
                    <a:pt x="586" y="8974"/>
                    <a:pt x="1172" y="9042"/>
                    <a:pt x="1757" y="9042"/>
                  </a:cubicBezTo>
                  <a:cubicBezTo>
                    <a:pt x="1871" y="9042"/>
                    <a:pt x="1984" y="9039"/>
                    <a:pt x="2098" y="9034"/>
                  </a:cubicBezTo>
                  <a:cubicBezTo>
                    <a:pt x="3466" y="8973"/>
                    <a:pt x="4864" y="8578"/>
                    <a:pt x="5988" y="7758"/>
                  </a:cubicBezTo>
                  <a:cubicBezTo>
                    <a:pt x="7083" y="6937"/>
                    <a:pt x="7903" y="5660"/>
                    <a:pt x="8055" y="4292"/>
                  </a:cubicBezTo>
                  <a:cubicBezTo>
                    <a:pt x="8207" y="2925"/>
                    <a:pt x="7630" y="1435"/>
                    <a:pt x="6505" y="645"/>
                  </a:cubicBezTo>
                  <a:cubicBezTo>
                    <a:pt x="5915" y="213"/>
                    <a:pt x="5146" y="0"/>
                    <a:pt x="4371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5" name="Google Shape;2496;p49">
            <a:extLst>
              <a:ext uri="{FF2B5EF4-FFF2-40B4-BE49-F238E27FC236}">
                <a16:creationId xmlns:a16="http://schemas.microsoft.com/office/drawing/2014/main" id="{BE100385-AC01-9D56-7C7A-DC1869092ECD}"/>
              </a:ext>
            </a:extLst>
          </p:cNvPr>
          <p:cNvGrpSpPr/>
          <p:nvPr/>
        </p:nvGrpSpPr>
        <p:grpSpPr>
          <a:xfrm>
            <a:off x="1723174" y="3580927"/>
            <a:ext cx="2889333" cy="3403800"/>
            <a:chOff x="-942750" y="2090650"/>
            <a:chExt cx="2167000" cy="2552850"/>
          </a:xfrm>
        </p:grpSpPr>
        <p:sp>
          <p:nvSpPr>
            <p:cNvPr id="6" name="Google Shape;2497;p49">
              <a:extLst>
                <a:ext uri="{FF2B5EF4-FFF2-40B4-BE49-F238E27FC236}">
                  <a16:creationId xmlns:a16="http://schemas.microsoft.com/office/drawing/2014/main" id="{3695B413-AE03-51DC-38AF-5BCEF9837F87}"/>
                </a:ext>
              </a:extLst>
            </p:cNvPr>
            <p:cNvSpPr/>
            <p:nvPr/>
          </p:nvSpPr>
          <p:spPr>
            <a:xfrm>
              <a:off x="-942750" y="2090650"/>
              <a:ext cx="1723450" cy="1790325"/>
            </a:xfrm>
            <a:custGeom>
              <a:avLst/>
              <a:gdLst/>
              <a:ahLst/>
              <a:cxnLst/>
              <a:rect l="l" t="t" r="r" b="b"/>
              <a:pathLst>
                <a:path w="68938" h="71613" extrusionOk="0">
                  <a:moveTo>
                    <a:pt x="37068" y="1"/>
                  </a:moveTo>
                  <a:cubicBezTo>
                    <a:pt x="34932" y="1"/>
                    <a:pt x="32806" y="433"/>
                    <a:pt x="30882" y="1342"/>
                  </a:cubicBezTo>
                  <a:cubicBezTo>
                    <a:pt x="30426" y="1555"/>
                    <a:pt x="29970" y="1767"/>
                    <a:pt x="29484" y="1889"/>
                  </a:cubicBezTo>
                  <a:cubicBezTo>
                    <a:pt x="29119" y="1950"/>
                    <a:pt x="28724" y="1950"/>
                    <a:pt x="28329" y="1950"/>
                  </a:cubicBezTo>
                  <a:cubicBezTo>
                    <a:pt x="28295" y="1949"/>
                    <a:pt x="28262" y="1949"/>
                    <a:pt x="28228" y="1949"/>
                  </a:cubicBezTo>
                  <a:cubicBezTo>
                    <a:pt x="23482" y="1949"/>
                    <a:pt x="18225" y="6205"/>
                    <a:pt x="16475" y="10430"/>
                  </a:cubicBezTo>
                  <a:cubicBezTo>
                    <a:pt x="14590" y="14898"/>
                    <a:pt x="14833" y="20035"/>
                    <a:pt x="13921" y="24625"/>
                  </a:cubicBezTo>
                  <a:cubicBezTo>
                    <a:pt x="13405" y="27178"/>
                    <a:pt x="12462" y="29670"/>
                    <a:pt x="11125" y="31889"/>
                  </a:cubicBezTo>
                  <a:cubicBezTo>
                    <a:pt x="9362" y="34838"/>
                    <a:pt x="6991" y="37361"/>
                    <a:pt x="5289" y="40339"/>
                  </a:cubicBezTo>
                  <a:cubicBezTo>
                    <a:pt x="0" y="49640"/>
                    <a:pt x="3374" y="61495"/>
                    <a:pt x="12310" y="67148"/>
                  </a:cubicBezTo>
                  <a:cubicBezTo>
                    <a:pt x="16383" y="69732"/>
                    <a:pt x="21186" y="71008"/>
                    <a:pt x="25988" y="71464"/>
                  </a:cubicBezTo>
                  <a:cubicBezTo>
                    <a:pt x="26942" y="71555"/>
                    <a:pt x="27914" y="71612"/>
                    <a:pt x="28886" y="71612"/>
                  </a:cubicBezTo>
                  <a:cubicBezTo>
                    <a:pt x="31818" y="71612"/>
                    <a:pt x="34747" y="71094"/>
                    <a:pt x="37144" y="69428"/>
                  </a:cubicBezTo>
                  <a:lnTo>
                    <a:pt x="57661" y="70492"/>
                  </a:lnTo>
                  <a:cubicBezTo>
                    <a:pt x="60670" y="67817"/>
                    <a:pt x="63649" y="64990"/>
                    <a:pt x="65746" y="61555"/>
                  </a:cubicBezTo>
                  <a:cubicBezTo>
                    <a:pt x="67813" y="58090"/>
                    <a:pt x="68938" y="53896"/>
                    <a:pt x="67934" y="50005"/>
                  </a:cubicBezTo>
                  <a:cubicBezTo>
                    <a:pt x="66567" y="44655"/>
                    <a:pt x="61764" y="41099"/>
                    <a:pt x="57873" y="37239"/>
                  </a:cubicBezTo>
                  <a:cubicBezTo>
                    <a:pt x="56810" y="36205"/>
                    <a:pt x="55807" y="35081"/>
                    <a:pt x="55168" y="33774"/>
                  </a:cubicBezTo>
                  <a:cubicBezTo>
                    <a:pt x="54439" y="32254"/>
                    <a:pt x="54226" y="30552"/>
                    <a:pt x="54135" y="28850"/>
                  </a:cubicBezTo>
                  <a:cubicBezTo>
                    <a:pt x="53588" y="19397"/>
                    <a:pt x="55168" y="9457"/>
                    <a:pt x="46506" y="3044"/>
                  </a:cubicBezTo>
                  <a:cubicBezTo>
                    <a:pt x="43828" y="1073"/>
                    <a:pt x="40434" y="1"/>
                    <a:pt x="370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7" name="Google Shape;2498;p49">
              <a:extLst>
                <a:ext uri="{FF2B5EF4-FFF2-40B4-BE49-F238E27FC236}">
                  <a16:creationId xmlns:a16="http://schemas.microsoft.com/office/drawing/2014/main" id="{069D2ACE-4157-00BE-F226-ADB55CC5DDC8}"/>
                </a:ext>
              </a:extLst>
            </p:cNvPr>
            <p:cNvSpPr/>
            <p:nvPr/>
          </p:nvSpPr>
          <p:spPr>
            <a:xfrm>
              <a:off x="-106125" y="2359750"/>
              <a:ext cx="809325" cy="1359175"/>
            </a:xfrm>
            <a:custGeom>
              <a:avLst/>
              <a:gdLst/>
              <a:ahLst/>
              <a:cxnLst/>
              <a:rect l="l" t="t" r="r" b="b"/>
              <a:pathLst>
                <a:path w="32373" h="54367" extrusionOk="0">
                  <a:moveTo>
                    <a:pt x="13496" y="0"/>
                  </a:moveTo>
                  <a:lnTo>
                    <a:pt x="1885" y="12645"/>
                  </a:lnTo>
                  <a:cubicBezTo>
                    <a:pt x="487" y="13557"/>
                    <a:pt x="1" y="15472"/>
                    <a:pt x="305" y="17083"/>
                  </a:cubicBezTo>
                  <a:cubicBezTo>
                    <a:pt x="609" y="18724"/>
                    <a:pt x="1551" y="20183"/>
                    <a:pt x="2524" y="21520"/>
                  </a:cubicBezTo>
                  <a:cubicBezTo>
                    <a:pt x="3496" y="22858"/>
                    <a:pt x="4530" y="24195"/>
                    <a:pt x="5107" y="25776"/>
                  </a:cubicBezTo>
                  <a:cubicBezTo>
                    <a:pt x="6323" y="29150"/>
                    <a:pt x="5077" y="32858"/>
                    <a:pt x="4226" y="36354"/>
                  </a:cubicBezTo>
                  <a:cubicBezTo>
                    <a:pt x="2980" y="41521"/>
                    <a:pt x="6566" y="42919"/>
                    <a:pt x="9454" y="46414"/>
                  </a:cubicBezTo>
                  <a:cubicBezTo>
                    <a:pt x="12625" y="50239"/>
                    <a:pt x="16082" y="54367"/>
                    <a:pt x="20759" y="54367"/>
                  </a:cubicBezTo>
                  <a:cubicBezTo>
                    <a:pt x="22179" y="54367"/>
                    <a:pt x="23711" y="53986"/>
                    <a:pt x="25381" y="53101"/>
                  </a:cubicBezTo>
                  <a:cubicBezTo>
                    <a:pt x="31430" y="49880"/>
                    <a:pt x="32372" y="39545"/>
                    <a:pt x="27813" y="34955"/>
                  </a:cubicBezTo>
                  <a:cubicBezTo>
                    <a:pt x="25837" y="32980"/>
                    <a:pt x="23740" y="31125"/>
                    <a:pt x="21916" y="29028"/>
                  </a:cubicBezTo>
                  <a:cubicBezTo>
                    <a:pt x="20123" y="26900"/>
                    <a:pt x="18603" y="24438"/>
                    <a:pt x="18025" y="21733"/>
                  </a:cubicBezTo>
                  <a:cubicBezTo>
                    <a:pt x="17509" y="19119"/>
                    <a:pt x="17873" y="16414"/>
                    <a:pt x="18238" y="13770"/>
                  </a:cubicBezTo>
                  <a:cubicBezTo>
                    <a:pt x="18633" y="11156"/>
                    <a:pt x="18968" y="8420"/>
                    <a:pt x="18390" y="5836"/>
                  </a:cubicBezTo>
                  <a:cubicBezTo>
                    <a:pt x="17782" y="3253"/>
                    <a:pt x="16080" y="730"/>
                    <a:pt x="1349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8" name="Google Shape;2499;p49">
              <a:extLst>
                <a:ext uri="{FF2B5EF4-FFF2-40B4-BE49-F238E27FC236}">
                  <a16:creationId xmlns:a16="http://schemas.microsoft.com/office/drawing/2014/main" id="{658A9C0C-0906-672A-7343-73CB68018705}"/>
                </a:ext>
              </a:extLst>
            </p:cNvPr>
            <p:cNvSpPr/>
            <p:nvPr/>
          </p:nvSpPr>
          <p:spPr>
            <a:xfrm>
              <a:off x="210400" y="2663225"/>
              <a:ext cx="239850" cy="269525"/>
            </a:xfrm>
            <a:custGeom>
              <a:avLst/>
              <a:gdLst/>
              <a:ahLst/>
              <a:cxnLst/>
              <a:rect l="l" t="t" r="r" b="b"/>
              <a:pathLst>
                <a:path w="9594" h="10781" extrusionOk="0">
                  <a:moveTo>
                    <a:pt x="2450" y="0"/>
                  </a:moveTo>
                  <a:cubicBezTo>
                    <a:pt x="2288" y="0"/>
                    <a:pt x="2125" y="7"/>
                    <a:pt x="1960" y="20"/>
                  </a:cubicBezTo>
                  <a:cubicBezTo>
                    <a:pt x="1492" y="49"/>
                    <a:pt x="1474" y="783"/>
                    <a:pt x="1908" y="783"/>
                  </a:cubicBezTo>
                  <a:cubicBezTo>
                    <a:pt x="1925" y="783"/>
                    <a:pt x="1942" y="782"/>
                    <a:pt x="1960" y="780"/>
                  </a:cubicBezTo>
                  <a:cubicBezTo>
                    <a:pt x="2116" y="768"/>
                    <a:pt x="2271" y="762"/>
                    <a:pt x="2424" y="762"/>
                  </a:cubicBezTo>
                  <a:cubicBezTo>
                    <a:pt x="5390" y="762"/>
                    <a:pt x="7652" y="2972"/>
                    <a:pt x="7796" y="6008"/>
                  </a:cubicBezTo>
                  <a:cubicBezTo>
                    <a:pt x="7910" y="8435"/>
                    <a:pt x="5905" y="10011"/>
                    <a:pt x="3924" y="10011"/>
                  </a:cubicBezTo>
                  <a:cubicBezTo>
                    <a:pt x="2730" y="10011"/>
                    <a:pt x="1544" y="9438"/>
                    <a:pt x="835" y="8135"/>
                  </a:cubicBezTo>
                  <a:cubicBezTo>
                    <a:pt x="759" y="7991"/>
                    <a:pt x="639" y="7932"/>
                    <a:pt x="520" y="7932"/>
                  </a:cubicBezTo>
                  <a:cubicBezTo>
                    <a:pt x="261" y="7932"/>
                    <a:pt x="0" y="8209"/>
                    <a:pt x="167" y="8500"/>
                  </a:cubicBezTo>
                  <a:cubicBezTo>
                    <a:pt x="1002" y="10029"/>
                    <a:pt x="2531" y="10780"/>
                    <a:pt x="4051" y="10780"/>
                  </a:cubicBezTo>
                  <a:cubicBezTo>
                    <a:pt x="5794" y="10780"/>
                    <a:pt x="7526" y="9794"/>
                    <a:pt x="8191" y="7862"/>
                  </a:cubicBezTo>
                  <a:cubicBezTo>
                    <a:pt x="9593" y="3889"/>
                    <a:pt x="6447" y="0"/>
                    <a:pt x="2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9" name="Google Shape;2500;p49">
              <a:extLst>
                <a:ext uri="{FF2B5EF4-FFF2-40B4-BE49-F238E27FC236}">
                  <a16:creationId xmlns:a16="http://schemas.microsoft.com/office/drawing/2014/main" id="{FB76628F-237A-C050-D8C7-EAC42C277676}"/>
                </a:ext>
              </a:extLst>
            </p:cNvPr>
            <p:cNvSpPr/>
            <p:nvPr/>
          </p:nvSpPr>
          <p:spPr>
            <a:xfrm>
              <a:off x="-634250" y="2571000"/>
              <a:ext cx="594275" cy="1071550"/>
            </a:xfrm>
            <a:custGeom>
              <a:avLst/>
              <a:gdLst/>
              <a:ahLst/>
              <a:cxnLst/>
              <a:rect l="l" t="t" r="r" b="b"/>
              <a:pathLst>
                <a:path w="23771" h="42862" extrusionOk="0">
                  <a:moveTo>
                    <a:pt x="18269" y="0"/>
                  </a:moveTo>
                  <a:lnTo>
                    <a:pt x="18269" y="0"/>
                  </a:lnTo>
                  <a:cubicBezTo>
                    <a:pt x="18603" y="2736"/>
                    <a:pt x="17448" y="5441"/>
                    <a:pt x="15776" y="7630"/>
                  </a:cubicBezTo>
                  <a:cubicBezTo>
                    <a:pt x="14135" y="9818"/>
                    <a:pt x="12007" y="11581"/>
                    <a:pt x="10001" y="13466"/>
                  </a:cubicBezTo>
                  <a:cubicBezTo>
                    <a:pt x="7873" y="15502"/>
                    <a:pt x="5898" y="17721"/>
                    <a:pt x="4104" y="20092"/>
                  </a:cubicBezTo>
                  <a:cubicBezTo>
                    <a:pt x="2037" y="22827"/>
                    <a:pt x="183" y="25928"/>
                    <a:pt x="92" y="29332"/>
                  </a:cubicBezTo>
                  <a:cubicBezTo>
                    <a:pt x="1" y="32372"/>
                    <a:pt x="1369" y="35381"/>
                    <a:pt x="3466" y="37600"/>
                  </a:cubicBezTo>
                  <a:cubicBezTo>
                    <a:pt x="5533" y="39849"/>
                    <a:pt x="8299" y="41369"/>
                    <a:pt x="11156" y="42433"/>
                  </a:cubicBezTo>
                  <a:cubicBezTo>
                    <a:pt x="11782" y="42660"/>
                    <a:pt x="12434" y="42861"/>
                    <a:pt x="13088" y="42861"/>
                  </a:cubicBezTo>
                  <a:cubicBezTo>
                    <a:pt x="13133" y="42861"/>
                    <a:pt x="13178" y="42860"/>
                    <a:pt x="13223" y="42858"/>
                  </a:cubicBezTo>
                  <a:cubicBezTo>
                    <a:pt x="14044" y="42797"/>
                    <a:pt x="14803" y="42402"/>
                    <a:pt x="15533" y="42007"/>
                  </a:cubicBezTo>
                  <a:lnTo>
                    <a:pt x="18208" y="40518"/>
                  </a:lnTo>
                  <a:cubicBezTo>
                    <a:pt x="19028" y="40031"/>
                    <a:pt x="19880" y="39575"/>
                    <a:pt x="20548" y="38876"/>
                  </a:cubicBezTo>
                  <a:cubicBezTo>
                    <a:pt x="22585" y="36718"/>
                    <a:pt x="22098" y="33314"/>
                    <a:pt x="21764" y="30366"/>
                  </a:cubicBezTo>
                  <a:cubicBezTo>
                    <a:pt x="21156" y="25107"/>
                    <a:pt x="21369" y="19727"/>
                    <a:pt x="22402" y="14499"/>
                  </a:cubicBezTo>
                  <a:cubicBezTo>
                    <a:pt x="22980" y="11581"/>
                    <a:pt x="23770" y="8420"/>
                    <a:pt x="22494" y="5715"/>
                  </a:cubicBezTo>
                  <a:lnTo>
                    <a:pt x="18269" y="0"/>
                  </a:ln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0" name="Google Shape;2501;p49">
              <a:extLst>
                <a:ext uri="{FF2B5EF4-FFF2-40B4-BE49-F238E27FC236}">
                  <a16:creationId xmlns:a16="http://schemas.microsoft.com/office/drawing/2014/main" id="{00618A81-D565-1D72-EDB2-0D075E245004}"/>
                </a:ext>
              </a:extLst>
            </p:cNvPr>
            <p:cNvSpPr/>
            <p:nvPr/>
          </p:nvSpPr>
          <p:spPr>
            <a:xfrm>
              <a:off x="-394875" y="2174175"/>
              <a:ext cx="699125" cy="845925"/>
            </a:xfrm>
            <a:custGeom>
              <a:avLst/>
              <a:gdLst/>
              <a:ahLst/>
              <a:cxnLst/>
              <a:rect l="l" t="t" r="r" b="b"/>
              <a:pathLst>
                <a:path w="27965" h="33837" extrusionOk="0">
                  <a:moveTo>
                    <a:pt x="15079" y="0"/>
                  </a:moveTo>
                  <a:cubicBezTo>
                    <a:pt x="12746" y="0"/>
                    <a:pt x="10396" y="432"/>
                    <a:pt x="8207" y="1162"/>
                  </a:cubicBezTo>
                  <a:cubicBezTo>
                    <a:pt x="5380" y="2135"/>
                    <a:pt x="2766" y="4049"/>
                    <a:pt x="1551" y="6724"/>
                  </a:cubicBezTo>
                  <a:cubicBezTo>
                    <a:pt x="0" y="10220"/>
                    <a:pt x="152" y="14141"/>
                    <a:pt x="851" y="17819"/>
                  </a:cubicBezTo>
                  <a:cubicBezTo>
                    <a:pt x="1551" y="21375"/>
                    <a:pt x="2432" y="25205"/>
                    <a:pt x="4225" y="28366"/>
                  </a:cubicBezTo>
                  <a:cubicBezTo>
                    <a:pt x="5350" y="30402"/>
                    <a:pt x="6870" y="32409"/>
                    <a:pt x="9089" y="33199"/>
                  </a:cubicBezTo>
                  <a:cubicBezTo>
                    <a:pt x="10355" y="33663"/>
                    <a:pt x="11812" y="33837"/>
                    <a:pt x="13306" y="33837"/>
                  </a:cubicBezTo>
                  <a:cubicBezTo>
                    <a:pt x="15437" y="33837"/>
                    <a:pt x="17644" y="33483"/>
                    <a:pt x="19484" y="33108"/>
                  </a:cubicBezTo>
                  <a:cubicBezTo>
                    <a:pt x="21551" y="32713"/>
                    <a:pt x="23709" y="31953"/>
                    <a:pt x="24986" y="30311"/>
                  </a:cubicBezTo>
                  <a:cubicBezTo>
                    <a:pt x="25837" y="29187"/>
                    <a:pt x="26201" y="27788"/>
                    <a:pt x="26505" y="26451"/>
                  </a:cubicBezTo>
                  <a:cubicBezTo>
                    <a:pt x="27174" y="23442"/>
                    <a:pt x="27600" y="20372"/>
                    <a:pt x="27752" y="17302"/>
                  </a:cubicBezTo>
                  <a:cubicBezTo>
                    <a:pt x="27964" y="13563"/>
                    <a:pt x="27752" y="9642"/>
                    <a:pt x="26019" y="6299"/>
                  </a:cubicBezTo>
                  <a:cubicBezTo>
                    <a:pt x="24347" y="3107"/>
                    <a:pt x="22189" y="1101"/>
                    <a:pt x="18542" y="341"/>
                  </a:cubicBezTo>
                  <a:cubicBezTo>
                    <a:pt x="17407" y="108"/>
                    <a:pt x="16245" y="0"/>
                    <a:pt x="15079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1" name="Google Shape;2502;p49">
              <a:extLst>
                <a:ext uri="{FF2B5EF4-FFF2-40B4-BE49-F238E27FC236}">
                  <a16:creationId xmlns:a16="http://schemas.microsoft.com/office/drawing/2014/main" id="{B32C2ECB-C714-74D3-9BEE-FC4563F83C1D}"/>
                </a:ext>
              </a:extLst>
            </p:cNvPr>
            <p:cNvSpPr/>
            <p:nvPr/>
          </p:nvSpPr>
          <p:spPr>
            <a:xfrm>
              <a:off x="-552150" y="2891675"/>
              <a:ext cx="1715075" cy="1751825"/>
            </a:xfrm>
            <a:custGeom>
              <a:avLst/>
              <a:gdLst/>
              <a:ahLst/>
              <a:cxnLst/>
              <a:rect l="l" t="t" r="r" b="b"/>
              <a:pathLst>
                <a:path w="68603" h="70073" extrusionOk="0">
                  <a:moveTo>
                    <a:pt x="24650" y="0"/>
                  </a:moveTo>
                  <a:lnTo>
                    <a:pt x="17933" y="1003"/>
                  </a:lnTo>
                  <a:lnTo>
                    <a:pt x="17599" y="11551"/>
                  </a:lnTo>
                  <a:cubicBezTo>
                    <a:pt x="17599" y="11551"/>
                    <a:pt x="7203" y="14225"/>
                    <a:pt x="2249" y="23891"/>
                  </a:cubicBezTo>
                  <a:cubicBezTo>
                    <a:pt x="1" y="28291"/>
                    <a:pt x="951" y="29493"/>
                    <a:pt x="2659" y="29493"/>
                  </a:cubicBezTo>
                  <a:cubicBezTo>
                    <a:pt x="4716" y="29493"/>
                    <a:pt x="7872" y="27751"/>
                    <a:pt x="7872" y="27751"/>
                  </a:cubicBezTo>
                  <a:lnTo>
                    <a:pt x="10121" y="32615"/>
                  </a:lnTo>
                  <a:lnTo>
                    <a:pt x="10820" y="48512"/>
                  </a:lnTo>
                  <a:lnTo>
                    <a:pt x="5714" y="68178"/>
                  </a:lnTo>
                  <a:cubicBezTo>
                    <a:pt x="5714" y="68178"/>
                    <a:pt x="12581" y="70073"/>
                    <a:pt x="21586" y="70073"/>
                  </a:cubicBezTo>
                  <a:cubicBezTo>
                    <a:pt x="28009" y="70073"/>
                    <a:pt x="35518" y="69109"/>
                    <a:pt x="42401" y="65807"/>
                  </a:cubicBezTo>
                  <a:lnTo>
                    <a:pt x="35866" y="48512"/>
                  </a:lnTo>
                  <a:lnTo>
                    <a:pt x="38693" y="40761"/>
                  </a:lnTo>
                  <a:cubicBezTo>
                    <a:pt x="38693" y="40761"/>
                    <a:pt x="43666" y="46796"/>
                    <a:pt x="50126" y="46796"/>
                  </a:cubicBezTo>
                  <a:cubicBezTo>
                    <a:pt x="52938" y="46796"/>
                    <a:pt x="56031" y="45653"/>
                    <a:pt x="59119" y="42372"/>
                  </a:cubicBezTo>
                  <a:cubicBezTo>
                    <a:pt x="66870" y="34195"/>
                    <a:pt x="68329" y="18572"/>
                    <a:pt x="68603" y="11459"/>
                  </a:cubicBezTo>
                  <a:cubicBezTo>
                    <a:pt x="66171" y="10548"/>
                    <a:pt x="63648" y="9909"/>
                    <a:pt x="61004" y="9636"/>
                  </a:cubicBezTo>
                  <a:cubicBezTo>
                    <a:pt x="59301" y="16414"/>
                    <a:pt x="55472" y="30153"/>
                    <a:pt x="51581" y="32615"/>
                  </a:cubicBezTo>
                  <a:cubicBezTo>
                    <a:pt x="51135" y="32898"/>
                    <a:pt x="50675" y="33027"/>
                    <a:pt x="50207" y="33027"/>
                  </a:cubicBezTo>
                  <a:cubicBezTo>
                    <a:pt x="45250" y="33027"/>
                    <a:pt x="39362" y="18511"/>
                    <a:pt x="39362" y="18511"/>
                  </a:cubicBezTo>
                  <a:cubicBezTo>
                    <a:pt x="39362" y="18511"/>
                    <a:pt x="36201" y="12311"/>
                    <a:pt x="31155" y="11399"/>
                  </a:cubicBezTo>
                  <a:cubicBezTo>
                    <a:pt x="26109" y="10487"/>
                    <a:pt x="25532" y="10304"/>
                    <a:pt x="25532" y="10304"/>
                  </a:cubicBezTo>
                  <a:lnTo>
                    <a:pt x="24650" y="0"/>
                  </a:ln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2" name="Google Shape;2503;p49">
              <a:extLst>
                <a:ext uri="{FF2B5EF4-FFF2-40B4-BE49-F238E27FC236}">
                  <a16:creationId xmlns:a16="http://schemas.microsoft.com/office/drawing/2014/main" id="{8678CC4C-286C-DC6C-248D-07E3CECB5305}"/>
                </a:ext>
              </a:extLst>
            </p:cNvPr>
            <p:cNvSpPr/>
            <p:nvPr/>
          </p:nvSpPr>
          <p:spPr>
            <a:xfrm>
              <a:off x="-537750" y="2849475"/>
              <a:ext cx="256125" cy="220250"/>
            </a:xfrm>
            <a:custGeom>
              <a:avLst/>
              <a:gdLst/>
              <a:ahLst/>
              <a:cxnLst/>
              <a:rect l="l" t="t" r="r" b="b"/>
              <a:pathLst>
                <a:path w="10245" h="8810" extrusionOk="0">
                  <a:moveTo>
                    <a:pt x="3597" y="1"/>
                  </a:moveTo>
                  <a:cubicBezTo>
                    <a:pt x="3546" y="1"/>
                    <a:pt x="3491" y="15"/>
                    <a:pt x="3436" y="47"/>
                  </a:cubicBezTo>
                  <a:cubicBezTo>
                    <a:pt x="1" y="1779"/>
                    <a:pt x="31" y="7160"/>
                    <a:pt x="3861" y="8527"/>
                  </a:cubicBezTo>
                  <a:cubicBezTo>
                    <a:pt x="4399" y="8718"/>
                    <a:pt x="4926" y="8810"/>
                    <a:pt x="5437" y="8810"/>
                  </a:cubicBezTo>
                  <a:cubicBezTo>
                    <a:pt x="6717" y="8810"/>
                    <a:pt x="7890" y="8233"/>
                    <a:pt x="8846" y="7190"/>
                  </a:cubicBezTo>
                  <a:cubicBezTo>
                    <a:pt x="10244" y="5640"/>
                    <a:pt x="10092" y="3269"/>
                    <a:pt x="9302" y="1476"/>
                  </a:cubicBezTo>
                  <a:cubicBezTo>
                    <a:pt x="9244" y="1360"/>
                    <a:pt x="9151" y="1312"/>
                    <a:pt x="9055" y="1312"/>
                  </a:cubicBezTo>
                  <a:cubicBezTo>
                    <a:pt x="8847" y="1312"/>
                    <a:pt x="8630" y="1540"/>
                    <a:pt x="8755" y="1810"/>
                  </a:cubicBezTo>
                  <a:cubicBezTo>
                    <a:pt x="9970" y="4571"/>
                    <a:pt x="8576" y="8186"/>
                    <a:pt x="5461" y="8186"/>
                  </a:cubicBezTo>
                  <a:cubicBezTo>
                    <a:pt x="5148" y="8186"/>
                    <a:pt x="4817" y="8149"/>
                    <a:pt x="4469" y="8071"/>
                  </a:cubicBezTo>
                  <a:cubicBezTo>
                    <a:pt x="822" y="7251"/>
                    <a:pt x="670" y="2175"/>
                    <a:pt x="3740" y="594"/>
                  </a:cubicBezTo>
                  <a:cubicBezTo>
                    <a:pt x="4075" y="439"/>
                    <a:pt x="3885" y="1"/>
                    <a:pt x="3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3" name="Google Shape;2504;p49">
              <a:extLst>
                <a:ext uri="{FF2B5EF4-FFF2-40B4-BE49-F238E27FC236}">
                  <a16:creationId xmlns:a16="http://schemas.microsoft.com/office/drawing/2014/main" id="{DE10C248-525B-9B27-C27C-6DCC06F2B261}"/>
                </a:ext>
              </a:extLst>
            </p:cNvPr>
            <p:cNvSpPr/>
            <p:nvPr/>
          </p:nvSpPr>
          <p:spPr>
            <a:xfrm>
              <a:off x="-19500" y="2468575"/>
              <a:ext cx="129975" cy="255325"/>
            </a:xfrm>
            <a:custGeom>
              <a:avLst/>
              <a:gdLst/>
              <a:ahLst/>
              <a:cxnLst/>
              <a:rect l="l" t="t" r="r" b="b"/>
              <a:pathLst>
                <a:path w="5199" h="10213" extrusionOk="0">
                  <a:moveTo>
                    <a:pt x="1111" y="0"/>
                  </a:moveTo>
                  <a:cubicBezTo>
                    <a:pt x="1015" y="0"/>
                    <a:pt x="919" y="54"/>
                    <a:pt x="882" y="176"/>
                  </a:cubicBezTo>
                  <a:cubicBezTo>
                    <a:pt x="457" y="1787"/>
                    <a:pt x="1" y="4128"/>
                    <a:pt x="700" y="5739"/>
                  </a:cubicBezTo>
                  <a:cubicBezTo>
                    <a:pt x="1034" y="6468"/>
                    <a:pt x="1521" y="6803"/>
                    <a:pt x="2311" y="6985"/>
                  </a:cubicBezTo>
                  <a:cubicBezTo>
                    <a:pt x="3010" y="7107"/>
                    <a:pt x="3740" y="7167"/>
                    <a:pt x="3983" y="7988"/>
                  </a:cubicBezTo>
                  <a:cubicBezTo>
                    <a:pt x="4287" y="8900"/>
                    <a:pt x="3344" y="9538"/>
                    <a:pt x="2584" y="9751"/>
                  </a:cubicBezTo>
                  <a:cubicBezTo>
                    <a:pt x="2328" y="9808"/>
                    <a:pt x="2419" y="10212"/>
                    <a:pt x="2682" y="10212"/>
                  </a:cubicBezTo>
                  <a:cubicBezTo>
                    <a:pt x="2699" y="10212"/>
                    <a:pt x="2718" y="10211"/>
                    <a:pt x="2736" y="10207"/>
                  </a:cubicBezTo>
                  <a:cubicBezTo>
                    <a:pt x="4165" y="9842"/>
                    <a:pt x="5199" y="8140"/>
                    <a:pt x="3892" y="6985"/>
                  </a:cubicBezTo>
                  <a:cubicBezTo>
                    <a:pt x="3588" y="6681"/>
                    <a:pt x="3101" y="6620"/>
                    <a:pt x="2706" y="6559"/>
                  </a:cubicBezTo>
                  <a:cubicBezTo>
                    <a:pt x="1733" y="6407"/>
                    <a:pt x="1217" y="6012"/>
                    <a:pt x="1004" y="5040"/>
                  </a:cubicBezTo>
                  <a:cubicBezTo>
                    <a:pt x="639" y="3520"/>
                    <a:pt x="943" y="1757"/>
                    <a:pt x="1338" y="298"/>
                  </a:cubicBezTo>
                  <a:cubicBezTo>
                    <a:pt x="1393" y="117"/>
                    <a:pt x="1252" y="0"/>
                    <a:pt x="1111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4" name="Google Shape;2505;p49">
              <a:extLst>
                <a:ext uri="{FF2B5EF4-FFF2-40B4-BE49-F238E27FC236}">
                  <a16:creationId xmlns:a16="http://schemas.microsoft.com/office/drawing/2014/main" id="{4B0CAA15-FD44-48DC-82F3-F56068BADC83}"/>
                </a:ext>
              </a:extLst>
            </p:cNvPr>
            <p:cNvSpPr/>
            <p:nvPr/>
          </p:nvSpPr>
          <p:spPr>
            <a:xfrm>
              <a:off x="-11125" y="2745775"/>
              <a:ext cx="103375" cy="61400"/>
            </a:xfrm>
            <a:custGeom>
              <a:avLst/>
              <a:gdLst/>
              <a:ahLst/>
              <a:cxnLst/>
              <a:rect l="l" t="t" r="r" b="b"/>
              <a:pathLst>
                <a:path w="4135" h="2456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639"/>
                    <a:pt x="274" y="1247"/>
                    <a:pt x="669" y="1733"/>
                  </a:cubicBezTo>
                  <a:cubicBezTo>
                    <a:pt x="1040" y="2174"/>
                    <a:pt x="1589" y="2456"/>
                    <a:pt x="2126" y="2456"/>
                  </a:cubicBezTo>
                  <a:cubicBezTo>
                    <a:pt x="2292" y="2456"/>
                    <a:pt x="2456" y="2429"/>
                    <a:pt x="2614" y="2371"/>
                  </a:cubicBezTo>
                  <a:cubicBezTo>
                    <a:pt x="2857" y="2310"/>
                    <a:pt x="3070" y="2189"/>
                    <a:pt x="3253" y="2037"/>
                  </a:cubicBezTo>
                  <a:cubicBezTo>
                    <a:pt x="3617" y="1733"/>
                    <a:pt x="3800" y="1368"/>
                    <a:pt x="4012" y="943"/>
                  </a:cubicBezTo>
                  <a:cubicBezTo>
                    <a:pt x="4012" y="882"/>
                    <a:pt x="4073" y="639"/>
                    <a:pt x="4134" y="395"/>
                  </a:cubicBezTo>
                  <a:lnTo>
                    <a:pt x="4134" y="395"/>
                  </a:lnTo>
                  <a:cubicBezTo>
                    <a:pt x="3634" y="472"/>
                    <a:pt x="3126" y="517"/>
                    <a:pt x="2622" y="517"/>
                  </a:cubicBezTo>
                  <a:cubicBezTo>
                    <a:pt x="1716" y="517"/>
                    <a:pt x="820" y="37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5" name="Google Shape;2506;p49">
              <a:extLst>
                <a:ext uri="{FF2B5EF4-FFF2-40B4-BE49-F238E27FC236}">
                  <a16:creationId xmlns:a16="http://schemas.microsoft.com/office/drawing/2014/main" id="{F0875214-8231-E286-8E1D-92DC73DAF8F5}"/>
                </a:ext>
              </a:extLst>
            </p:cNvPr>
            <p:cNvSpPr/>
            <p:nvPr/>
          </p:nvSpPr>
          <p:spPr>
            <a:xfrm>
              <a:off x="-223150" y="2449975"/>
              <a:ext cx="152000" cy="87575"/>
            </a:xfrm>
            <a:custGeom>
              <a:avLst/>
              <a:gdLst/>
              <a:ahLst/>
              <a:cxnLst/>
              <a:rect l="l" t="t" r="r" b="b"/>
              <a:pathLst>
                <a:path w="6080" h="3503" extrusionOk="0">
                  <a:moveTo>
                    <a:pt x="4145" y="0"/>
                  </a:moveTo>
                  <a:cubicBezTo>
                    <a:pt x="3653" y="0"/>
                    <a:pt x="3095" y="92"/>
                    <a:pt x="2524" y="282"/>
                  </a:cubicBezTo>
                  <a:cubicBezTo>
                    <a:pt x="1004" y="829"/>
                    <a:pt x="1" y="1923"/>
                    <a:pt x="305" y="2714"/>
                  </a:cubicBezTo>
                  <a:cubicBezTo>
                    <a:pt x="476" y="3227"/>
                    <a:pt x="1112" y="3503"/>
                    <a:pt x="1936" y="3503"/>
                  </a:cubicBezTo>
                  <a:cubicBezTo>
                    <a:pt x="2429" y="3503"/>
                    <a:pt x="2989" y="3405"/>
                    <a:pt x="3557" y="3200"/>
                  </a:cubicBezTo>
                  <a:cubicBezTo>
                    <a:pt x="5077" y="2683"/>
                    <a:pt x="6080" y="1589"/>
                    <a:pt x="5806" y="768"/>
                  </a:cubicBezTo>
                  <a:cubicBezTo>
                    <a:pt x="5634" y="269"/>
                    <a:pt x="4988" y="0"/>
                    <a:pt x="4145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6" name="Google Shape;2507;p49">
              <a:extLst>
                <a:ext uri="{FF2B5EF4-FFF2-40B4-BE49-F238E27FC236}">
                  <a16:creationId xmlns:a16="http://schemas.microsoft.com/office/drawing/2014/main" id="{A2D3172D-6895-80ED-4D0C-3575842C26A7}"/>
                </a:ext>
              </a:extLst>
            </p:cNvPr>
            <p:cNvSpPr/>
            <p:nvPr/>
          </p:nvSpPr>
          <p:spPr>
            <a:xfrm>
              <a:off x="-552150" y="3163700"/>
              <a:ext cx="1155025" cy="1479800"/>
            </a:xfrm>
            <a:custGeom>
              <a:avLst/>
              <a:gdLst/>
              <a:ahLst/>
              <a:cxnLst/>
              <a:rect l="l" t="t" r="r" b="b"/>
              <a:pathLst>
                <a:path w="46201" h="59192" extrusionOk="0">
                  <a:moveTo>
                    <a:pt x="28298" y="1"/>
                  </a:moveTo>
                  <a:cubicBezTo>
                    <a:pt x="26687" y="1733"/>
                    <a:pt x="24377" y="2858"/>
                    <a:pt x="21976" y="2980"/>
                  </a:cubicBezTo>
                  <a:cubicBezTo>
                    <a:pt x="21762" y="2995"/>
                    <a:pt x="21547" y="3002"/>
                    <a:pt x="21333" y="3002"/>
                  </a:cubicBezTo>
                  <a:cubicBezTo>
                    <a:pt x="19356" y="3002"/>
                    <a:pt x="17384" y="2380"/>
                    <a:pt x="15684" y="1338"/>
                  </a:cubicBezTo>
                  <a:cubicBezTo>
                    <a:pt x="12431" y="2585"/>
                    <a:pt x="5866" y="5898"/>
                    <a:pt x="2249" y="13010"/>
                  </a:cubicBezTo>
                  <a:cubicBezTo>
                    <a:pt x="1" y="17410"/>
                    <a:pt x="951" y="18612"/>
                    <a:pt x="2659" y="18612"/>
                  </a:cubicBezTo>
                  <a:cubicBezTo>
                    <a:pt x="4716" y="18612"/>
                    <a:pt x="7872" y="16870"/>
                    <a:pt x="7872" y="16870"/>
                  </a:cubicBezTo>
                  <a:lnTo>
                    <a:pt x="10121" y="21734"/>
                  </a:lnTo>
                  <a:lnTo>
                    <a:pt x="10820" y="37631"/>
                  </a:lnTo>
                  <a:lnTo>
                    <a:pt x="5714" y="57297"/>
                  </a:lnTo>
                  <a:cubicBezTo>
                    <a:pt x="5714" y="57297"/>
                    <a:pt x="12581" y="59192"/>
                    <a:pt x="21586" y="59192"/>
                  </a:cubicBezTo>
                  <a:cubicBezTo>
                    <a:pt x="28009" y="59192"/>
                    <a:pt x="35518" y="58228"/>
                    <a:pt x="42401" y="54926"/>
                  </a:cubicBezTo>
                  <a:lnTo>
                    <a:pt x="35866" y="37631"/>
                  </a:lnTo>
                  <a:lnTo>
                    <a:pt x="38693" y="29880"/>
                  </a:lnTo>
                  <a:cubicBezTo>
                    <a:pt x="38693" y="29880"/>
                    <a:pt x="39332" y="30609"/>
                    <a:pt x="40426" y="31612"/>
                  </a:cubicBezTo>
                  <a:cubicBezTo>
                    <a:pt x="42766" y="27843"/>
                    <a:pt x="44742" y="23831"/>
                    <a:pt x="46201" y="19636"/>
                  </a:cubicBezTo>
                  <a:cubicBezTo>
                    <a:pt x="42553" y="15472"/>
                    <a:pt x="39362" y="7630"/>
                    <a:pt x="39362" y="7630"/>
                  </a:cubicBezTo>
                  <a:cubicBezTo>
                    <a:pt x="39362" y="7630"/>
                    <a:pt x="36201" y="1430"/>
                    <a:pt x="31155" y="518"/>
                  </a:cubicBezTo>
                  <a:cubicBezTo>
                    <a:pt x="29970" y="305"/>
                    <a:pt x="29058" y="123"/>
                    <a:pt x="28298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7" name="Google Shape;2508;p49">
              <a:extLst>
                <a:ext uri="{FF2B5EF4-FFF2-40B4-BE49-F238E27FC236}">
                  <a16:creationId xmlns:a16="http://schemas.microsoft.com/office/drawing/2014/main" id="{63A823A1-C600-7CEF-7D63-1F3B5343C704}"/>
                </a:ext>
              </a:extLst>
            </p:cNvPr>
            <p:cNvSpPr/>
            <p:nvPr/>
          </p:nvSpPr>
          <p:spPr>
            <a:xfrm>
              <a:off x="87650" y="2425675"/>
              <a:ext cx="152000" cy="85475"/>
            </a:xfrm>
            <a:custGeom>
              <a:avLst/>
              <a:gdLst/>
              <a:ahLst/>
              <a:cxnLst/>
              <a:rect l="l" t="t" r="r" b="b"/>
              <a:pathLst>
                <a:path w="6080" h="3419" extrusionOk="0">
                  <a:moveTo>
                    <a:pt x="2049" y="1"/>
                  </a:moveTo>
                  <a:cubicBezTo>
                    <a:pt x="1124" y="1"/>
                    <a:pt x="408" y="306"/>
                    <a:pt x="244" y="859"/>
                  </a:cubicBezTo>
                  <a:cubicBezTo>
                    <a:pt x="1" y="1680"/>
                    <a:pt x="1065" y="2743"/>
                    <a:pt x="2615" y="3199"/>
                  </a:cubicBezTo>
                  <a:cubicBezTo>
                    <a:pt x="3110" y="3348"/>
                    <a:pt x="3598" y="3419"/>
                    <a:pt x="4041" y="3419"/>
                  </a:cubicBezTo>
                  <a:cubicBezTo>
                    <a:pt x="4956" y="3419"/>
                    <a:pt x="5673" y="3114"/>
                    <a:pt x="5837" y="2561"/>
                  </a:cubicBezTo>
                  <a:cubicBezTo>
                    <a:pt x="6080" y="1740"/>
                    <a:pt x="5046" y="677"/>
                    <a:pt x="3496" y="221"/>
                  </a:cubicBezTo>
                  <a:cubicBezTo>
                    <a:pt x="2991" y="72"/>
                    <a:pt x="2496" y="1"/>
                    <a:pt x="2049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8" name="Google Shape;2509;p49">
              <a:extLst>
                <a:ext uri="{FF2B5EF4-FFF2-40B4-BE49-F238E27FC236}">
                  <a16:creationId xmlns:a16="http://schemas.microsoft.com/office/drawing/2014/main" id="{F32A1386-E9ED-E9A9-B286-A06C0C038B86}"/>
                </a:ext>
              </a:extLst>
            </p:cNvPr>
            <p:cNvSpPr/>
            <p:nvPr/>
          </p:nvSpPr>
          <p:spPr>
            <a:xfrm>
              <a:off x="-131200" y="2612000"/>
              <a:ext cx="48675" cy="86000"/>
            </a:xfrm>
            <a:custGeom>
              <a:avLst/>
              <a:gdLst/>
              <a:ahLst/>
              <a:cxnLst/>
              <a:rect l="l" t="t" r="r" b="b"/>
              <a:pathLst>
                <a:path w="1947" h="3440" extrusionOk="0">
                  <a:moveTo>
                    <a:pt x="851" y="1"/>
                  </a:moveTo>
                  <a:cubicBezTo>
                    <a:pt x="841" y="1"/>
                    <a:pt x="831" y="1"/>
                    <a:pt x="821" y="2"/>
                  </a:cubicBezTo>
                  <a:cubicBezTo>
                    <a:pt x="335" y="63"/>
                    <a:pt x="1" y="853"/>
                    <a:pt x="92" y="1795"/>
                  </a:cubicBezTo>
                  <a:cubicBezTo>
                    <a:pt x="150" y="2702"/>
                    <a:pt x="603" y="3440"/>
                    <a:pt x="1071" y="3440"/>
                  </a:cubicBezTo>
                  <a:cubicBezTo>
                    <a:pt x="1089" y="3440"/>
                    <a:pt x="1107" y="3439"/>
                    <a:pt x="1125" y="3436"/>
                  </a:cubicBezTo>
                  <a:cubicBezTo>
                    <a:pt x="1612" y="3406"/>
                    <a:pt x="1946" y="2585"/>
                    <a:pt x="1855" y="1643"/>
                  </a:cubicBezTo>
                  <a:cubicBezTo>
                    <a:pt x="1765" y="720"/>
                    <a:pt x="1326" y="1"/>
                    <a:pt x="851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" name="Google Shape;2510;p49">
              <a:extLst>
                <a:ext uri="{FF2B5EF4-FFF2-40B4-BE49-F238E27FC236}">
                  <a16:creationId xmlns:a16="http://schemas.microsoft.com/office/drawing/2014/main" id="{3206B77A-9EA5-B6DE-7BB4-1C88F026F01F}"/>
                </a:ext>
              </a:extLst>
            </p:cNvPr>
            <p:cNvSpPr/>
            <p:nvPr/>
          </p:nvSpPr>
          <p:spPr>
            <a:xfrm>
              <a:off x="130975" y="2591500"/>
              <a:ext cx="48650" cy="86000"/>
            </a:xfrm>
            <a:custGeom>
              <a:avLst/>
              <a:gdLst/>
              <a:ahLst/>
              <a:cxnLst/>
              <a:rect l="l" t="t" r="r" b="b"/>
              <a:pathLst>
                <a:path w="1946" h="3440" extrusionOk="0">
                  <a:moveTo>
                    <a:pt x="850" y="0"/>
                  </a:moveTo>
                  <a:cubicBezTo>
                    <a:pt x="840" y="0"/>
                    <a:pt x="831" y="0"/>
                    <a:pt x="821" y="1"/>
                  </a:cubicBezTo>
                  <a:cubicBezTo>
                    <a:pt x="335" y="62"/>
                    <a:pt x="0" y="852"/>
                    <a:pt x="91" y="1794"/>
                  </a:cubicBezTo>
                  <a:cubicBezTo>
                    <a:pt x="179" y="2729"/>
                    <a:pt x="604" y="3439"/>
                    <a:pt x="1068" y="3439"/>
                  </a:cubicBezTo>
                  <a:cubicBezTo>
                    <a:pt x="1087" y="3439"/>
                    <a:pt x="1106" y="3438"/>
                    <a:pt x="1125" y="3436"/>
                  </a:cubicBezTo>
                  <a:cubicBezTo>
                    <a:pt x="1611" y="3405"/>
                    <a:pt x="1946" y="2585"/>
                    <a:pt x="1854" y="1642"/>
                  </a:cubicBezTo>
                  <a:cubicBezTo>
                    <a:pt x="1765" y="719"/>
                    <a:pt x="1325" y="0"/>
                    <a:pt x="85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0" name="Google Shape;2511;p49">
              <a:extLst>
                <a:ext uri="{FF2B5EF4-FFF2-40B4-BE49-F238E27FC236}">
                  <a16:creationId xmlns:a16="http://schemas.microsoft.com/office/drawing/2014/main" id="{7A2F2C40-2F0F-CE25-B81C-63A6124B9BC7}"/>
                </a:ext>
              </a:extLst>
            </p:cNvPr>
            <p:cNvSpPr/>
            <p:nvPr/>
          </p:nvSpPr>
          <p:spPr>
            <a:xfrm>
              <a:off x="-242900" y="3163700"/>
              <a:ext cx="490150" cy="140900"/>
            </a:xfrm>
            <a:custGeom>
              <a:avLst/>
              <a:gdLst/>
              <a:ahLst/>
              <a:cxnLst/>
              <a:rect l="l" t="t" r="r" b="b"/>
              <a:pathLst>
                <a:path w="19606" h="5636" extrusionOk="0">
                  <a:moveTo>
                    <a:pt x="15928" y="1"/>
                  </a:moveTo>
                  <a:cubicBezTo>
                    <a:pt x="14317" y="1733"/>
                    <a:pt x="12007" y="2858"/>
                    <a:pt x="9606" y="2980"/>
                  </a:cubicBezTo>
                  <a:cubicBezTo>
                    <a:pt x="9392" y="2995"/>
                    <a:pt x="9177" y="3002"/>
                    <a:pt x="8963" y="3002"/>
                  </a:cubicBezTo>
                  <a:cubicBezTo>
                    <a:pt x="6986" y="3002"/>
                    <a:pt x="5014" y="2380"/>
                    <a:pt x="3314" y="1338"/>
                  </a:cubicBezTo>
                  <a:cubicBezTo>
                    <a:pt x="2432" y="1673"/>
                    <a:pt x="1277" y="2189"/>
                    <a:pt x="1" y="2889"/>
                  </a:cubicBezTo>
                  <a:cubicBezTo>
                    <a:pt x="1429" y="3922"/>
                    <a:pt x="3040" y="4712"/>
                    <a:pt x="4742" y="5168"/>
                  </a:cubicBezTo>
                  <a:cubicBezTo>
                    <a:pt x="5937" y="5483"/>
                    <a:pt x="7171" y="5635"/>
                    <a:pt x="8408" y="5635"/>
                  </a:cubicBezTo>
                  <a:cubicBezTo>
                    <a:pt x="10631" y="5635"/>
                    <a:pt x="12863" y="5144"/>
                    <a:pt x="14894" y="4226"/>
                  </a:cubicBezTo>
                  <a:cubicBezTo>
                    <a:pt x="16688" y="3405"/>
                    <a:pt x="18329" y="2220"/>
                    <a:pt x="19606" y="700"/>
                  </a:cubicBezTo>
                  <a:cubicBezTo>
                    <a:pt x="19332" y="639"/>
                    <a:pt x="19059" y="548"/>
                    <a:pt x="18785" y="518"/>
                  </a:cubicBezTo>
                  <a:cubicBezTo>
                    <a:pt x="17600" y="305"/>
                    <a:pt x="16688" y="123"/>
                    <a:pt x="15928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1" name="Google Shape;2512;p49">
              <a:extLst>
                <a:ext uri="{FF2B5EF4-FFF2-40B4-BE49-F238E27FC236}">
                  <a16:creationId xmlns:a16="http://schemas.microsoft.com/office/drawing/2014/main" id="{A3747D30-685A-057B-A669-161C137F3FC9}"/>
                </a:ext>
              </a:extLst>
            </p:cNvPr>
            <p:cNvSpPr/>
            <p:nvPr/>
          </p:nvSpPr>
          <p:spPr>
            <a:xfrm>
              <a:off x="-409325" y="3176625"/>
              <a:ext cx="917225" cy="1466875"/>
            </a:xfrm>
            <a:custGeom>
              <a:avLst/>
              <a:gdLst/>
              <a:ahLst/>
              <a:cxnLst/>
              <a:rect l="l" t="t" r="r" b="b"/>
              <a:pathLst>
                <a:path w="36689" h="58675" extrusionOk="0">
                  <a:moveTo>
                    <a:pt x="25442" y="1"/>
                  </a:moveTo>
                  <a:lnTo>
                    <a:pt x="27600" y="10669"/>
                  </a:lnTo>
                  <a:lnTo>
                    <a:pt x="19606" y="16080"/>
                  </a:lnTo>
                  <a:lnTo>
                    <a:pt x="9302" y="12402"/>
                  </a:lnTo>
                  <a:lnTo>
                    <a:pt x="8056" y="1642"/>
                  </a:lnTo>
                  <a:cubicBezTo>
                    <a:pt x="7691" y="1824"/>
                    <a:pt x="7265" y="2037"/>
                    <a:pt x="6840" y="2250"/>
                  </a:cubicBezTo>
                  <a:lnTo>
                    <a:pt x="7265" y="13527"/>
                  </a:lnTo>
                  <a:lnTo>
                    <a:pt x="4530" y="24135"/>
                  </a:lnTo>
                  <a:lnTo>
                    <a:pt x="5107" y="37114"/>
                  </a:lnTo>
                  <a:lnTo>
                    <a:pt x="1" y="56780"/>
                  </a:lnTo>
                  <a:cubicBezTo>
                    <a:pt x="1" y="56780"/>
                    <a:pt x="6868" y="58675"/>
                    <a:pt x="15873" y="58675"/>
                  </a:cubicBezTo>
                  <a:cubicBezTo>
                    <a:pt x="22296" y="58675"/>
                    <a:pt x="29805" y="57711"/>
                    <a:pt x="36688" y="54409"/>
                  </a:cubicBezTo>
                  <a:lnTo>
                    <a:pt x="30153" y="37114"/>
                  </a:lnTo>
                  <a:lnTo>
                    <a:pt x="32980" y="29363"/>
                  </a:lnTo>
                  <a:lnTo>
                    <a:pt x="33619" y="24834"/>
                  </a:lnTo>
                  <a:cubicBezTo>
                    <a:pt x="34105" y="21247"/>
                    <a:pt x="33345" y="17630"/>
                    <a:pt x="31491" y="14530"/>
                  </a:cubicBezTo>
                  <a:lnTo>
                    <a:pt x="29181" y="10669"/>
                  </a:lnTo>
                  <a:lnTo>
                    <a:pt x="27418" y="639"/>
                  </a:lnTo>
                  <a:cubicBezTo>
                    <a:pt x="26779" y="335"/>
                    <a:pt x="26141" y="122"/>
                    <a:pt x="25442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2" name="Google Shape;2513;p49">
              <a:extLst>
                <a:ext uri="{FF2B5EF4-FFF2-40B4-BE49-F238E27FC236}">
                  <a16:creationId xmlns:a16="http://schemas.microsoft.com/office/drawing/2014/main" id="{B4579457-5FC8-C960-61BD-2B67B8A01A3C}"/>
                </a:ext>
              </a:extLst>
            </p:cNvPr>
            <p:cNvSpPr/>
            <p:nvPr/>
          </p:nvSpPr>
          <p:spPr>
            <a:xfrm>
              <a:off x="-464800" y="2165550"/>
              <a:ext cx="371625" cy="585575"/>
            </a:xfrm>
            <a:custGeom>
              <a:avLst/>
              <a:gdLst/>
              <a:ahLst/>
              <a:cxnLst/>
              <a:rect l="l" t="t" r="r" b="b"/>
              <a:pathLst>
                <a:path w="14865" h="23423" extrusionOk="0">
                  <a:moveTo>
                    <a:pt x="12227" y="1"/>
                  </a:moveTo>
                  <a:cubicBezTo>
                    <a:pt x="10607" y="1"/>
                    <a:pt x="9077" y="858"/>
                    <a:pt x="7782" y="1872"/>
                  </a:cubicBezTo>
                  <a:cubicBezTo>
                    <a:pt x="2615" y="5884"/>
                    <a:pt x="1" y="12905"/>
                    <a:pt x="1217" y="19349"/>
                  </a:cubicBezTo>
                  <a:cubicBezTo>
                    <a:pt x="1521" y="20869"/>
                    <a:pt x="2068" y="22449"/>
                    <a:pt x="3284" y="23422"/>
                  </a:cubicBezTo>
                  <a:lnTo>
                    <a:pt x="3101" y="23088"/>
                  </a:lnTo>
                  <a:cubicBezTo>
                    <a:pt x="6597" y="20595"/>
                    <a:pt x="9758" y="17495"/>
                    <a:pt x="11825" y="13726"/>
                  </a:cubicBezTo>
                  <a:cubicBezTo>
                    <a:pt x="13922" y="9957"/>
                    <a:pt x="14864" y="5458"/>
                    <a:pt x="13922" y="1264"/>
                  </a:cubicBezTo>
                  <a:cubicBezTo>
                    <a:pt x="13861" y="929"/>
                    <a:pt x="13740" y="534"/>
                    <a:pt x="13466" y="321"/>
                  </a:cubicBezTo>
                  <a:cubicBezTo>
                    <a:pt x="13254" y="109"/>
                    <a:pt x="12919" y="48"/>
                    <a:pt x="12615" y="18"/>
                  </a:cubicBezTo>
                  <a:cubicBezTo>
                    <a:pt x="12485" y="6"/>
                    <a:pt x="12356" y="1"/>
                    <a:pt x="12227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3" name="Google Shape;2514;p49">
              <a:extLst>
                <a:ext uri="{FF2B5EF4-FFF2-40B4-BE49-F238E27FC236}">
                  <a16:creationId xmlns:a16="http://schemas.microsoft.com/office/drawing/2014/main" id="{C0CF19B2-5459-7DBB-2B12-186448C7E293}"/>
                </a:ext>
              </a:extLst>
            </p:cNvPr>
            <p:cNvSpPr/>
            <p:nvPr/>
          </p:nvSpPr>
          <p:spPr>
            <a:xfrm>
              <a:off x="-208700" y="2135325"/>
              <a:ext cx="488625" cy="228025"/>
            </a:xfrm>
            <a:custGeom>
              <a:avLst/>
              <a:gdLst/>
              <a:ahLst/>
              <a:cxnLst/>
              <a:rect l="l" t="t" r="r" b="b"/>
              <a:pathLst>
                <a:path w="19545" h="9121" extrusionOk="0">
                  <a:moveTo>
                    <a:pt x="5556" y="0"/>
                  </a:moveTo>
                  <a:cubicBezTo>
                    <a:pt x="3604" y="0"/>
                    <a:pt x="1703" y="392"/>
                    <a:pt x="0" y="1379"/>
                  </a:cubicBezTo>
                  <a:lnTo>
                    <a:pt x="2280" y="1956"/>
                  </a:lnTo>
                  <a:cubicBezTo>
                    <a:pt x="2736" y="3689"/>
                    <a:pt x="4195" y="4965"/>
                    <a:pt x="5715" y="5938"/>
                  </a:cubicBezTo>
                  <a:cubicBezTo>
                    <a:pt x="8949" y="8017"/>
                    <a:pt x="12791" y="9121"/>
                    <a:pt x="16635" y="9121"/>
                  </a:cubicBezTo>
                  <a:cubicBezTo>
                    <a:pt x="17343" y="9121"/>
                    <a:pt x="18050" y="9083"/>
                    <a:pt x="18754" y="9008"/>
                  </a:cubicBezTo>
                  <a:cubicBezTo>
                    <a:pt x="18967" y="8977"/>
                    <a:pt x="19180" y="8947"/>
                    <a:pt x="19332" y="8795"/>
                  </a:cubicBezTo>
                  <a:cubicBezTo>
                    <a:pt x="19484" y="8643"/>
                    <a:pt x="19484" y="8430"/>
                    <a:pt x="19514" y="8218"/>
                  </a:cubicBezTo>
                  <a:cubicBezTo>
                    <a:pt x="19545" y="6515"/>
                    <a:pt x="18602" y="4904"/>
                    <a:pt x="17326" y="3810"/>
                  </a:cubicBezTo>
                  <a:cubicBezTo>
                    <a:pt x="16049" y="2686"/>
                    <a:pt x="14438" y="1986"/>
                    <a:pt x="12827" y="1439"/>
                  </a:cubicBezTo>
                  <a:cubicBezTo>
                    <a:pt x="10514" y="612"/>
                    <a:pt x="7995" y="0"/>
                    <a:pt x="555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" name="Google Shape;2515;p49">
              <a:extLst>
                <a:ext uri="{FF2B5EF4-FFF2-40B4-BE49-F238E27FC236}">
                  <a16:creationId xmlns:a16="http://schemas.microsoft.com/office/drawing/2014/main" id="{400A1110-6232-317A-93EB-650AA850E95F}"/>
                </a:ext>
              </a:extLst>
            </p:cNvPr>
            <p:cNvSpPr/>
            <p:nvPr/>
          </p:nvSpPr>
          <p:spPr>
            <a:xfrm>
              <a:off x="-492900" y="2683425"/>
              <a:ext cx="226475" cy="223075"/>
            </a:xfrm>
            <a:custGeom>
              <a:avLst/>
              <a:gdLst/>
              <a:ahLst/>
              <a:cxnLst/>
              <a:rect l="l" t="t" r="r" b="b"/>
              <a:pathLst>
                <a:path w="9059" h="8923" extrusionOk="0">
                  <a:moveTo>
                    <a:pt x="3206" y="1"/>
                  </a:moveTo>
                  <a:cubicBezTo>
                    <a:pt x="2662" y="1"/>
                    <a:pt x="2119" y="155"/>
                    <a:pt x="1611" y="488"/>
                  </a:cubicBezTo>
                  <a:cubicBezTo>
                    <a:pt x="547" y="1187"/>
                    <a:pt x="0" y="2586"/>
                    <a:pt x="92" y="3862"/>
                  </a:cubicBezTo>
                  <a:cubicBezTo>
                    <a:pt x="213" y="5169"/>
                    <a:pt x="912" y="6355"/>
                    <a:pt x="1854" y="7236"/>
                  </a:cubicBezTo>
                  <a:cubicBezTo>
                    <a:pt x="3071" y="8337"/>
                    <a:pt x="4717" y="8922"/>
                    <a:pt x="6348" y="8922"/>
                  </a:cubicBezTo>
                  <a:cubicBezTo>
                    <a:pt x="7284" y="8922"/>
                    <a:pt x="8216" y="8729"/>
                    <a:pt x="9058" y="8330"/>
                  </a:cubicBezTo>
                  <a:lnTo>
                    <a:pt x="6627" y="2646"/>
                  </a:lnTo>
                  <a:cubicBezTo>
                    <a:pt x="6353" y="1765"/>
                    <a:pt x="5745" y="1005"/>
                    <a:pt x="4955" y="519"/>
                  </a:cubicBezTo>
                  <a:cubicBezTo>
                    <a:pt x="4399" y="185"/>
                    <a:pt x="3801" y="1"/>
                    <a:pt x="3206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" name="Google Shape;2516;p49">
              <a:extLst>
                <a:ext uri="{FF2B5EF4-FFF2-40B4-BE49-F238E27FC236}">
                  <a16:creationId xmlns:a16="http://schemas.microsoft.com/office/drawing/2014/main" id="{B673F38B-227B-6204-9D7A-14BAD8802C9E}"/>
                </a:ext>
              </a:extLst>
            </p:cNvPr>
            <p:cNvSpPr/>
            <p:nvPr/>
          </p:nvSpPr>
          <p:spPr>
            <a:xfrm>
              <a:off x="-823450" y="3484375"/>
              <a:ext cx="1009150" cy="1066675"/>
            </a:xfrm>
            <a:custGeom>
              <a:avLst/>
              <a:gdLst/>
              <a:ahLst/>
              <a:cxnLst/>
              <a:rect l="l" t="t" r="r" b="b"/>
              <a:pathLst>
                <a:path w="40366" h="42667" extrusionOk="0">
                  <a:moveTo>
                    <a:pt x="13374" y="1"/>
                  </a:moveTo>
                  <a:cubicBezTo>
                    <a:pt x="8481" y="7296"/>
                    <a:pt x="0" y="22585"/>
                    <a:pt x="4286" y="35776"/>
                  </a:cubicBezTo>
                  <a:cubicBezTo>
                    <a:pt x="5941" y="40842"/>
                    <a:pt x="9908" y="42666"/>
                    <a:pt x="14761" y="42666"/>
                  </a:cubicBezTo>
                  <a:cubicBezTo>
                    <a:pt x="23097" y="42666"/>
                    <a:pt x="34045" y="37283"/>
                    <a:pt x="40366" y="33710"/>
                  </a:cubicBezTo>
                  <a:cubicBezTo>
                    <a:pt x="40062" y="30883"/>
                    <a:pt x="39271" y="28147"/>
                    <a:pt x="37843" y="25776"/>
                  </a:cubicBezTo>
                  <a:cubicBezTo>
                    <a:pt x="32688" y="27581"/>
                    <a:pt x="25094" y="29945"/>
                    <a:pt x="20632" y="29945"/>
                  </a:cubicBezTo>
                  <a:cubicBezTo>
                    <a:pt x="19306" y="29945"/>
                    <a:pt x="18256" y="29736"/>
                    <a:pt x="17630" y="29241"/>
                  </a:cubicBezTo>
                  <a:cubicBezTo>
                    <a:pt x="15289" y="27418"/>
                    <a:pt x="17447" y="20427"/>
                    <a:pt x="19636" y="14925"/>
                  </a:cubicBezTo>
                  <a:cubicBezTo>
                    <a:pt x="18481" y="12919"/>
                    <a:pt x="17630" y="10700"/>
                    <a:pt x="16870" y="8755"/>
                  </a:cubicBezTo>
                  <a:cubicBezTo>
                    <a:pt x="15745" y="5928"/>
                    <a:pt x="14377" y="3010"/>
                    <a:pt x="13374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6" name="Google Shape;2517;p49">
              <a:extLst>
                <a:ext uri="{FF2B5EF4-FFF2-40B4-BE49-F238E27FC236}">
                  <a16:creationId xmlns:a16="http://schemas.microsoft.com/office/drawing/2014/main" id="{7898B336-8C11-66F5-E5DC-197539F830AF}"/>
                </a:ext>
              </a:extLst>
            </p:cNvPr>
            <p:cNvSpPr/>
            <p:nvPr/>
          </p:nvSpPr>
          <p:spPr>
            <a:xfrm>
              <a:off x="-552925" y="3376475"/>
              <a:ext cx="295625" cy="540300"/>
            </a:xfrm>
            <a:custGeom>
              <a:avLst/>
              <a:gdLst/>
              <a:ahLst/>
              <a:cxnLst/>
              <a:rect l="l" t="t" r="r" b="b"/>
              <a:pathLst>
                <a:path w="11825" h="21612" extrusionOk="0">
                  <a:moveTo>
                    <a:pt x="5714" y="1"/>
                  </a:moveTo>
                  <a:cubicBezTo>
                    <a:pt x="5714" y="1"/>
                    <a:pt x="2979" y="3283"/>
                    <a:pt x="0" y="8390"/>
                  </a:cubicBezTo>
                  <a:cubicBezTo>
                    <a:pt x="1733" y="13253"/>
                    <a:pt x="4438" y="17782"/>
                    <a:pt x="7903" y="21612"/>
                  </a:cubicBezTo>
                  <a:cubicBezTo>
                    <a:pt x="9696" y="16657"/>
                    <a:pt x="11824" y="10122"/>
                    <a:pt x="11824" y="10122"/>
                  </a:cubicBezTo>
                  <a:lnTo>
                    <a:pt x="5714" y="1"/>
                  </a:ln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7" name="Google Shape;2518;p49">
              <a:extLst>
                <a:ext uri="{FF2B5EF4-FFF2-40B4-BE49-F238E27FC236}">
                  <a16:creationId xmlns:a16="http://schemas.microsoft.com/office/drawing/2014/main" id="{3A65D1D5-7DBA-0DBB-9564-B2F94D9E1D91}"/>
                </a:ext>
              </a:extLst>
            </p:cNvPr>
            <p:cNvSpPr/>
            <p:nvPr/>
          </p:nvSpPr>
          <p:spPr>
            <a:xfrm>
              <a:off x="29150" y="4085975"/>
              <a:ext cx="405800" cy="297375"/>
            </a:xfrm>
            <a:custGeom>
              <a:avLst/>
              <a:gdLst/>
              <a:ahLst/>
              <a:cxnLst/>
              <a:rect l="l" t="t" r="r" b="b"/>
              <a:pathLst>
                <a:path w="16232" h="11895" extrusionOk="0">
                  <a:moveTo>
                    <a:pt x="10987" y="0"/>
                  </a:moveTo>
                  <a:cubicBezTo>
                    <a:pt x="7138" y="0"/>
                    <a:pt x="3374" y="1662"/>
                    <a:pt x="0" y="3566"/>
                  </a:cubicBezTo>
                  <a:lnTo>
                    <a:pt x="1642" y="11895"/>
                  </a:lnTo>
                  <a:cubicBezTo>
                    <a:pt x="4468" y="10892"/>
                    <a:pt x="6900" y="9220"/>
                    <a:pt x="9514" y="7731"/>
                  </a:cubicBezTo>
                  <a:cubicBezTo>
                    <a:pt x="10213" y="7305"/>
                    <a:pt x="10973" y="6940"/>
                    <a:pt x="11794" y="6788"/>
                  </a:cubicBezTo>
                  <a:cubicBezTo>
                    <a:pt x="12206" y="6697"/>
                    <a:pt x="12623" y="6665"/>
                    <a:pt x="13042" y="6665"/>
                  </a:cubicBezTo>
                  <a:cubicBezTo>
                    <a:pt x="13732" y="6665"/>
                    <a:pt x="14425" y="6751"/>
                    <a:pt x="15107" y="6788"/>
                  </a:cubicBezTo>
                  <a:cubicBezTo>
                    <a:pt x="15289" y="6788"/>
                    <a:pt x="15502" y="6758"/>
                    <a:pt x="15563" y="6606"/>
                  </a:cubicBezTo>
                  <a:cubicBezTo>
                    <a:pt x="15593" y="6515"/>
                    <a:pt x="15563" y="6424"/>
                    <a:pt x="15502" y="6363"/>
                  </a:cubicBezTo>
                  <a:cubicBezTo>
                    <a:pt x="15259" y="5876"/>
                    <a:pt x="14712" y="5633"/>
                    <a:pt x="14195" y="5512"/>
                  </a:cubicBezTo>
                  <a:cubicBezTo>
                    <a:pt x="13281" y="5232"/>
                    <a:pt x="12303" y="5102"/>
                    <a:pt x="11350" y="5102"/>
                  </a:cubicBezTo>
                  <a:cubicBezTo>
                    <a:pt x="11162" y="5102"/>
                    <a:pt x="10976" y="5107"/>
                    <a:pt x="10791" y="5117"/>
                  </a:cubicBezTo>
                  <a:cubicBezTo>
                    <a:pt x="11341" y="4928"/>
                    <a:pt x="11915" y="4869"/>
                    <a:pt x="12497" y="4869"/>
                  </a:cubicBezTo>
                  <a:cubicBezTo>
                    <a:pt x="13041" y="4869"/>
                    <a:pt x="13591" y="4921"/>
                    <a:pt x="14134" y="4965"/>
                  </a:cubicBezTo>
                  <a:cubicBezTo>
                    <a:pt x="14422" y="4985"/>
                    <a:pt x="14864" y="5061"/>
                    <a:pt x="15251" y="5061"/>
                  </a:cubicBezTo>
                  <a:cubicBezTo>
                    <a:pt x="15435" y="5061"/>
                    <a:pt x="15608" y="5044"/>
                    <a:pt x="15745" y="4995"/>
                  </a:cubicBezTo>
                  <a:cubicBezTo>
                    <a:pt x="16140" y="4873"/>
                    <a:pt x="15897" y="4478"/>
                    <a:pt x="15624" y="4296"/>
                  </a:cubicBezTo>
                  <a:cubicBezTo>
                    <a:pt x="15259" y="4083"/>
                    <a:pt x="14833" y="3901"/>
                    <a:pt x="14438" y="3779"/>
                  </a:cubicBezTo>
                  <a:cubicBezTo>
                    <a:pt x="13952" y="3627"/>
                    <a:pt x="13435" y="3566"/>
                    <a:pt x="12918" y="3506"/>
                  </a:cubicBezTo>
                  <a:cubicBezTo>
                    <a:pt x="11642" y="3384"/>
                    <a:pt x="10365" y="3475"/>
                    <a:pt x="9149" y="3232"/>
                  </a:cubicBezTo>
                  <a:cubicBezTo>
                    <a:pt x="9940" y="3183"/>
                    <a:pt x="10730" y="3159"/>
                    <a:pt x="11520" y="3159"/>
                  </a:cubicBezTo>
                  <a:cubicBezTo>
                    <a:pt x="12706" y="3159"/>
                    <a:pt x="13891" y="3214"/>
                    <a:pt x="15076" y="3323"/>
                  </a:cubicBezTo>
                  <a:cubicBezTo>
                    <a:pt x="15221" y="3323"/>
                    <a:pt x="15535" y="3409"/>
                    <a:pt x="15793" y="3409"/>
                  </a:cubicBezTo>
                  <a:cubicBezTo>
                    <a:pt x="15971" y="3409"/>
                    <a:pt x="16121" y="3368"/>
                    <a:pt x="16171" y="3232"/>
                  </a:cubicBezTo>
                  <a:cubicBezTo>
                    <a:pt x="16231" y="3019"/>
                    <a:pt x="15988" y="2867"/>
                    <a:pt x="15836" y="2776"/>
                  </a:cubicBezTo>
                  <a:cubicBezTo>
                    <a:pt x="15472" y="2533"/>
                    <a:pt x="15046" y="2381"/>
                    <a:pt x="14621" y="2259"/>
                  </a:cubicBezTo>
                  <a:cubicBezTo>
                    <a:pt x="14013" y="2077"/>
                    <a:pt x="13374" y="1925"/>
                    <a:pt x="12766" y="1925"/>
                  </a:cubicBezTo>
                  <a:cubicBezTo>
                    <a:pt x="12189" y="1895"/>
                    <a:pt x="11642" y="1773"/>
                    <a:pt x="11064" y="1773"/>
                  </a:cubicBezTo>
                  <a:cubicBezTo>
                    <a:pt x="10335" y="1773"/>
                    <a:pt x="9575" y="1773"/>
                    <a:pt x="8815" y="1803"/>
                  </a:cubicBezTo>
                  <a:cubicBezTo>
                    <a:pt x="9641" y="1334"/>
                    <a:pt x="10527" y="1244"/>
                    <a:pt x="11423" y="1244"/>
                  </a:cubicBezTo>
                  <a:cubicBezTo>
                    <a:pt x="11980" y="1244"/>
                    <a:pt x="12542" y="1279"/>
                    <a:pt x="13095" y="1279"/>
                  </a:cubicBezTo>
                  <a:cubicBezTo>
                    <a:pt x="13321" y="1279"/>
                    <a:pt x="13546" y="1273"/>
                    <a:pt x="13769" y="1256"/>
                  </a:cubicBezTo>
                  <a:cubicBezTo>
                    <a:pt x="13982" y="1226"/>
                    <a:pt x="14621" y="1196"/>
                    <a:pt x="14681" y="922"/>
                  </a:cubicBezTo>
                  <a:cubicBezTo>
                    <a:pt x="14772" y="679"/>
                    <a:pt x="14347" y="618"/>
                    <a:pt x="14165" y="557"/>
                  </a:cubicBezTo>
                  <a:cubicBezTo>
                    <a:pt x="13557" y="375"/>
                    <a:pt x="12979" y="132"/>
                    <a:pt x="12341" y="71"/>
                  </a:cubicBezTo>
                  <a:cubicBezTo>
                    <a:pt x="11889" y="23"/>
                    <a:pt x="11437" y="0"/>
                    <a:pt x="10987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8" name="Google Shape;2519;p49">
              <a:extLst>
                <a:ext uri="{FF2B5EF4-FFF2-40B4-BE49-F238E27FC236}">
                  <a16:creationId xmlns:a16="http://schemas.microsoft.com/office/drawing/2014/main" id="{26C3E507-BBD2-1A5A-DBAD-7B5A4794A1E3}"/>
                </a:ext>
              </a:extLst>
            </p:cNvPr>
            <p:cNvSpPr/>
            <p:nvPr/>
          </p:nvSpPr>
          <p:spPr>
            <a:xfrm>
              <a:off x="919350" y="2832200"/>
              <a:ext cx="304900" cy="525300"/>
            </a:xfrm>
            <a:custGeom>
              <a:avLst/>
              <a:gdLst/>
              <a:ahLst/>
              <a:cxnLst/>
              <a:rect l="l" t="t" r="r" b="b"/>
              <a:pathLst>
                <a:path w="12196" h="21012" extrusionOk="0">
                  <a:moveTo>
                    <a:pt x="7827" y="1"/>
                  </a:moveTo>
                  <a:cubicBezTo>
                    <a:pt x="7487" y="1"/>
                    <a:pt x="7181" y="692"/>
                    <a:pt x="7037" y="951"/>
                  </a:cubicBezTo>
                  <a:cubicBezTo>
                    <a:pt x="6794" y="1407"/>
                    <a:pt x="6642" y="1893"/>
                    <a:pt x="6460" y="2379"/>
                  </a:cubicBezTo>
                  <a:cubicBezTo>
                    <a:pt x="5822" y="4385"/>
                    <a:pt x="5274" y="6452"/>
                    <a:pt x="4727" y="8519"/>
                  </a:cubicBezTo>
                  <a:cubicBezTo>
                    <a:pt x="4849" y="7273"/>
                    <a:pt x="4940" y="6057"/>
                    <a:pt x="5031" y="4811"/>
                  </a:cubicBezTo>
                  <a:cubicBezTo>
                    <a:pt x="5153" y="3443"/>
                    <a:pt x="5244" y="2075"/>
                    <a:pt x="5031" y="738"/>
                  </a:cubicBezTo>
                  <a:cubicBezTo>
                    <a:pt x="5001" y="586"/>
                    <a:pt x="4940" y="373"/>
                    <a:pt x="4788" y="343"/>
                  </a:cubicBezTo>
                  <a:cubicBezTo>
                    <a:pt x="4666" y="343"/>
                    <a:pt x="4545" y="404"/>
                    <a:pt x="4484" y="495"/>
                  </a:cubicBezTo>
                  <a:cubicBezTo>
                    <a:pt x="3876" y="1103"/>
                    <a:pt x="3694" y="1984"/>
                    <a:pt x="3542" y="2835"/>
                  </a:cubicBezTo>
                  <a:cubicBezTo>
                    <a:pt x="3177" y="5024"/>
                    <a:pt x="3147" y="7243"/>
                    <a:pt x="3086" y="9461"/>
                  </a:cubicBezTo>
                  <a:cubicBezTo>
                    <a:pt x="3086" y="9127"/>
                    <a:pt x="2843" y="8641"/>
                    <a:pt x="2721" y="8276"/>
                  </a:cubicBezTo>
                  <a:cubicBezTo>
                    <a:pt x="2600" y="7881"/>
                    <a:pt x="2478" y="7455"/>
                    <a:pt x="2296" y="7060"/>
                  </a:cubicBezTo>
                  <a:cubicBezTo>
                    <a:pt x="1992" y="6300"/>
                    <a:pt x="1657" y="5601"/>
                    <a:pt x="928" y="5145"/>
                  </a:cubicBezTo>
                  <a:cubicBezTo>
                    <a:pt x="766" y="5046"/>
                    <a:pt x="645" y="5002"/>
                    <a:pt x="557" y="5002"/>
                  </a:cubicBezTo>
                  <a:cubicBezTo>
                    <a:pt x="0" y="5002"/>
                    <a:pt x="766" y="6741"/>
                    <a:pt x="897" y="7030"/>
                  </a:cubicBezTo>
                  <a:cubicBezTo>
                    <a:pt x="1961" y="9583"/>
                    <a:pt x="1992" y="12258"/>
                    <a:pt x="1566" y="14933"/>
                  </a:cubicBezTo>
                  <a:lnTo>
                    <a:pt x="8891" y="21012"/>
                  </a:lnTo>
                  <a:cubicBezTo>
                    <a:pt x="9743" y="17638"/>
                    <a:pt x="9864" y="14203"/>
                    <a:pt x="10320" y="10799"/>
                  </a:cubicBezTo>
                  <a:cubicBezTo>
                    <a:pt x="10472" y="9613"/>
                    <a:pt x="10806" y="8458"/>
                    <a:pt x="11354" y="7395"/>
                  </a:cubicBezTo>
                  <a:cubicBezTo>
                    <a:pt x="11627" y="6817"/>
                    <a:pt x="11961" y="6270"/>
                    <a:pt x="12083" y="5632"/>
                  </a:cubicBezTo>
                  <a:cubicBezTo>
                    <a:pt x="12139" y="5380"/>
                    <a:pt x="12195" y="4611"/>
                    <a:pt x="11751" y="4611"/>
                  </a:cubicBezTo>
                  <a:cubicBezTo>
                    <a:pt x="11714" y="4611"/>
                    <a:pt x="11672" y="4617"/>
                    <a:pt x="11627" y="4629"/>
                  </a:cubicBezTo>
                  <a:cubicBezTo>
                    <a:pt x="11293" y="4750"/>
                    <a:pt x="10898" y="5267"/>
                    <a:pt x="10715" y="5540"/>
                  </a:cubicBezTo>
                  <a:cubicBezTo>
                    <a:pt x="10442" y="5875"/>
                    <a:pt x="10199" y="6240"/>
                    <a:pt x="9986" y="6604"/>
                  </a:cubicBezTo>
                  <a:cubicBezTo>
                    <a:pt x="9530" y="7334"/>
                    <a:pt x="9074" y="8094"/>
                    <a:pt x="8375" y="8641"/>
                  </a:cubicBezTo>
                  <a:cubicBezTo>
                    <a:pt x="8952" y="7091"/>
                    <a:pt x="9499" y="5571"/>
                    <a:pt x="10077" y="4051"/>
                  </a:cubicBezTo>
                  <a:cubicBezTo>
                    <a:pt x="10350" y="3261"/>
                    <a:pt x="10624" y="2288"/>
                    <a:pt x="10077" y="1650"/>
                  </a:cubicBezTo>
                  <a:cubicBezTo>
                    <a:pt x="8375" y="3352"/>
                    <a:pt x="7615" y="5784"/>
                    <a:pt x="6946" y="8094"/>
                  </a:cubicBezTo>
                  <a:cubicBezTo>
                    <a:pt x="7007" y="6604"/>
                    <a:pt x="7463" y="5206"/>
                    <a:pt x="7828" y="3778"/>
                  </a:cubicBezTo>
                  <a:cubicBezTo>
                    <a:pt x="7980" y="3078"/>
                    <a:pt x="8132" y="2379"/>
                    <a:pt x="8192" y="1650"/>
                  </a:cubicBezTo>
                  <a:cubicBezTo>
                    <a:pt x="8223" y="1315"/>
                    <a:pt x="8375" y="100"/>
                    <a:pt x="7888" y="8"/>
                  </a:cubicBezTo>
                  <a:cubicBezTo>
                    <a:pt x="7868" y="3"/>
                    <a:pt x="7848" y="1"/>
                    <a:pt x="7827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1748" name="Google Shape;1603;p48">
            <a:extLst>
              <a:ext uri="{FF2B5EF4-FFF2-40B4-BE49-F238E27FC236}">
                <a16:creationId xmlns:a16="http://schemas.microsoft.com/office/drawing/2014/main" id="{A6B0C57F-32B0-EB13-BEBC-2152E9607956}"/>
              </a:ext>
            </a:extLst>
          </p:cNvPr>
          <p:cNvGrpSpPr/>
          <p:nvPr/>
        </p:nvGrpSpPr>
        <p:grpSpPr>
          <a:xfrm>
            <a:off x="-717323" y="-464997"/>
            <a:ext cx="4318209" cy="1572601"/>
            <a:chOff x="-61975" y="3"/>
            <a:chExt cx="2945572" cy="1072716"/>
          </a:xfrm>
        </p:grpSpPr>
        <p:sp>
          <p:nvSpPr>
            <p:cNvPr id="1749" name="Google Shape;1604;p48">
              <a:extLst>
                <a:ext uri="{FF2B5EF4-FFF2-40B4-BE49-F238E27FC236}">
                  <a16:creationId xmlns:a16="http://schemas.microsoft.com/office/drawing/2014/main" id="{C9B418BC-4105-0490-7081-9FF88843316F}"/>
                </a:ext>
              </a:extLst>
            </p:cNvPr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605;p48">
              <a:extLst>
                <a:ext uri="{FF2B5EF4-FFF2-40B4-BE49-F238E27FC236}">
                  <a16:creationId xmlns:a16="http://schemas.microsoft.com/office/drawing/2014/main" id="{BCFFDC2C-1772-7476-541D-72128DE94A24}"/>
                </a:ext>
              </a:extLst>
            </p:cNvPr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606;p48">
              <a:extLst>
                <a:ext uri="{FF2B5EF4-FFF2-40B4-BE49-F238E27FC236}">
                  <a16:creationId xmlns:a16="http://schemas.microsoft.com/office/drawing/2014/main" id="{3177EE9D-EB5F-94AA-B6C6-CB4B05C128D0}"/>
                </a:ext>
              </a:extLst>
            </p:cNvPr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607;p48">
              <a:extLst>
                <a:ext uri="{FF2B5EF4-FFF2-40B4-BE49-F238E27FC236}">
                  <a16:creationId xmlns:a16="http://schemas.microsoft.com/office/drawing/2014/main" id="{1E9D0A4D-7277-9C65-8434-D0EC972FBE7E}"/>
                </a:ext>
              </a:extLst>
            </p:cNvPr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608;p48">
              <a:extLst>
                <a:ext uri="{FF2B5EF4-FFF2-40B4-BE49-F238E27FC236}">
                  <a16:creationId xmlns:a16="http://schemas.microsoft.com/office/drawing/2014/main" id="{FE9777A0-434D-D9C6-CB24-1789FE9D8B82}"/>
                </a:ext>
              </a:extLst>
            </p:cNvPr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609;p48">
              <a:extLst>
                <a:ext uri="{FF2B5EF4-FFF2-40B4-BE49-F238E27FC236}">
                  <a16:creationId xmlns:a16="http://schemas.microsoft.com/office/drawing/2014/main" id="{BF5A10D0-66AC-CC72-3A4A-1BAA03E37481}"/>
                </a:ext>
              </a:extLst>
            </p:cNvPr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610;p48">
              <a:extLst>
                <a:ext uri="{FF2B5EF4-FFF2-40B4-BE49-F238E27FC236}">
                  <a16:creationId xmlns:a16="http://schemas.microsoft.com/office/drawing/2014/main" id="{EB347C1B-E311-9C81-4466-B206834A7721}"/>
                </a:ext>
              </a:extLst>
            </p:cNvPr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611;p48">
              <a:extLst>
                <a:ext uri="{FF2B5EF4-FFF2-40B4-BE49-F238E27FC236}">
                  <a16:creationId xmlns:a16="http://schemas.microsoft.com/office/drawing/2014/main" id="{5288B3FF-DF71-6E6D-D83D-7B6453284AF1}"/>
                </a:ext>
              </a:extLst>
            </p:cNvPr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612;p48">
              <a:extLst>
                <a:ext uri="{FF2B5EF4-FFF2-40B4-BE49-F238E27FC236}">
                  <a16:creationId xmlns:a16="http://schemas.microsoft.com/office/drawing/2014/main" id="{FD9E33A7-EC4C-9984-5AEA-132A3E7C68A2}"/>
                </a:ext>
              </a:extLst>
            </p:cNvPr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613;p48">
              <a:extLst>
                <a:ext uri="{FF2B5EF4-FFF2-40B4-BE49-F238E27FC236}">
                  <a16:creationId xmlns:a16="http://schemas.microsoft.com/office/drawing/2014/main" id="{F1058017-707C-AAAD-6022-DBA07E3C5BE0}"/>
                </a:ext>
              </a:extLst>
            </p:cNvPr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614;p48">
              <a:extLst>
                <a:ext uri="{FF2B5EF4-FFF2-40B4-BE49-F238E27FC236}">
                  <a16:creationId xmlns:a16="http://schemas.microsoft.com/office/drawing/2014/main" id="{4A282D77-590D-E1F0-FF6A-8958BF4FCCAF}"/>
                </a:ext>
              </a:extLst>
            </p:cNvPr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615;p48">
              <a:extLst>
                <a:ext uri="{FF2B5EF4-FFF2-40B4-BE49-F238E27FC236}">
                  <a16:creationId xmlns:a16="http://schemas.microsoft.com/office/drawing/2014/main" id="{1D655C6D-89C6-913C-8C4F-6865C8784508}"/>
                </a:ext>
              </a:extLst>
            </p:cNvPr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616;p48">
              <a:extLst>
                <a:ext uri="{FF2B5EF4-FFF2-40B4-BE49-F238E27FC236}">
                  <a16:creationId xmlns:a16="http://schemas.microsoft.com/office/drawing/2014/main" id="{D118197D-E901-9E77-5029-B6A2C4921DCD}"/>
                </a:ext>
              </a:extLst>
            </p:cNvPr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617;p48">
              <a:extLst>
                <a:ext uri="{FF2B5EF4-FFF2-40B4-BE49-F238E27FC236}">
                  <a16:creationId xmlns:a16="http://schemas.microsoft.com/office/drawing/2014/main" id="{FB40FC1F-25E6-D6AE-2AB8-06A3CD301A9B}"/>
                </a:ext>
              </a:extLst>
            </p:cNvPr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618;p48">
              <a:extLst>
                <a:ext uri="{FF2B5EF4-FFF2-40B4-BE49-F238E27FC236}">
                  <a16:creationId xmlns:a16="http://schemas.microsoft.com/office/drawing/2014/main" id="{DB6196CD-5E6D-6445-3989-71AAC97A3914}"/>
                </a:ext>
              </a:extLst>
            </p:cNvPr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619;p48">
              <a:extLst>
                <a:ext uri="{FF2B5EF4-FFF2-40B4-BE49-F238E27FC236}">
                  <a16:creationId xmlns:a16="http://schemas.microsoft.com/office/drawing/2014/main" id="{12F0FB95-4E46-ABD5-781D-C0E383CF41F2}"/>
                </a:ext>
              </a:extLst>
            </p:cNvPr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620;p48">
              <a:extLst>
                <a:ext uri="{FF2B5EF4-FFF2-40B4-BE49-F238E27FC236}">
                  <a16:creationId xmlns:a16="http://schemas.microsoft.com/office/drawing/2014/main" id="{625BFF7B-99BA-D2F3-070E-F9F4EC269A99}"/>
                </a:ext>
              </a:extLst>
            </p:cNvPr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621;p48">
              <a:extLst>
                <a:ext uri="{FF2B5EF4-FFF2-40B4-BE49-F238E27FC236}">
                  <a16:creationId xmlns:a16="http://schemas.microsoft.com/office/drawing/2014/main" id="{8E1634FD-985B-1BC8-78C9-0C32634AC085}"/>
                </a:ext>
              </a:extLst>
            </p:cNvPr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622;p48">
              <a:extLst>
                <a:ext uri="{FF2B5EF4-FFF2-40B4-BE49-F238E27FC236}">
                  <a16:creationId xmlns:a16="http://schemas.microsoft.com/office/drawing/2014/main" id="{FEF290FB-DE76-EC19-BF7E-6339778A99B4}"/>
                </a:ext>
              </a:extLst>
            </p:cNvPr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623;p48">
              <a:extLst>
                <a:ext uri="{FF2B5EF4-FFF2-40B4-BE49-F238E27FC236}">
                  <a16:creationId xmlns:a16="http://schemas.microsoft.com/office/drawing/2014/main" id="{D3713B9C-CA7E-D9E9-3D38-D585A51D062F}"/>
                </a:ext>
              </a:extLst>
            </p:cNvPr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624;p48">
              <a:extLst>
                <a:ext uri="{FF2B5EF4-FFF2-40B4-BE49-F238E27FC236}">
                  <a16:creationId xmlns:a16="http://schemas.microsoft.com/office/drawing/2014/main" id="{C9611300-23A6-EC97-F92B-9E8CB31550EA}"/>
                </a:ext>
              </a:extLst>
            </p:cNvPr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625;p48">
              <a:extLst>
                <a:ext uri="{FF2B5EF4-FFF2-40B4-BE49-F238E27FC236}">
                  <a16:creationId xmlns:a16="http://schemas.microsoft.com/office/drawing/2014/main" id="{2A8EF501-CD55-1542-1AD0-5E4C6C6DD951}"/>
                </a:ext>
              </a:extLst>
            </p:cNvPr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626;p48">
              <a:extLst>
                <a:ext uri="{FF2B5EF4-FFF2-40B4-BE49-F238E27FC236}">
                  <a16:creationId xmlns:a16="http://schemas.microsoft.com/office/drawing/2014/main" id="{32B5CCB0-C4B3-AE7A-FA03-0FEB51C26846}"/>
                </a:ext>
              </a:extLst>
            </p:cNvPr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627;p48">
              <a:extLst>
                <a:ext uri="{FF2B5EF4-FFF2-40B4-BE49-F238E27FC236}">
                  <a16:creationId xmlns:a16="http://schemas.microsoft.com/office/drawing/2014/main" id="{5C69F48A-88F9-F546-344F-8D748CD84F82}"/>
                </a:ext>
              </a:extLst>
            </p:cNvPr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628;p48">
              <a:extLst>
                <a:ext uri="{FF2B5EF4-FFF2-40B4-BE49-F238E27FC236}">
                  <a16:creationId xmlns:a16="http://schemas.microsoft.com/office/drawing/2014/main" id="{D74A6785-904D-244D-8A81-A39D9D49A696}"/>
                </a:ext>
              </a:extLst>
            </p:cNvPr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629;p48">
              <a:extLst>
                <a:ext uri="{FF2B5EF4-FFF2-40B4-BE49-F238E27FC236}">
                  <a16:creationId xmlns:a16="http://schemas.microsoft.com/office/drawing/2014/main" id="{F6DA71F5-FDED-63AE-B856-66C470681169}"/>
                </a:ext>
              </a:extLst>
            </p:cNvPr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630;p48">
              <a:extLst>
                <a:ext uri="{FF2B5EF4-FFF2-40B4-BE49-F238E27FC236}">
                  <a16:creationId xmlns:a16="http://schemas.microsoft.com/office/drawing/2014/main" id="{EAEAD0CB-5949-BDE1-6180-2537319991A0}"/>
                </a:ext>
              </a:extLst>
            </p:cNvPr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631;p48">
              <a:extLst>
                <a:ext uri="{FF2B5EF4-FFF2-40B4-BE49-F238E27FC236}">
                  <a16:creationId xmlns:a16="http://schemas.microsoft.com/office/drawing/2014/main" id="{34F75FE3-5A17-4CDC-1E98-438916C0F4D4}"/>
                </a:ext>
              </a:extLst>
            </p:cNvPr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632;p48">
              <a:extLst>
                <a:ext uri="{FF2B5EF4-FFF2-40B4-BE49-F238E27FC236}">
                  <a16:creationId xmlns:a16="http://schemas.microsoft.com/office/drawing/2014/main" id="{D1D5EBD9-2EC0-7637-7866-576B78BB5A9F}"/>
                </a:ext>
              </a:extLst>
            </p:cNvPr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633;p48">
              <a:extLst>
                <a:ext uri="{FF2B5EF4-FFF2-40B4-BE49-F238E27FC236}">
                  <a16:creationId xmlns:a16="http://schemas.microsoft.com/office/drawing/2014/main" id="{F78B8D2B-5E25-75D1-645B-AEBC09F40097}"/>
                </a:ext>
              </a:extLst>
            </p:cNvPr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634;p48">
              <a:extLst>
                <a:ext uri="{FF2B5EF4-FFF2-40B4-BE49-F238E27FC236}">
                  <a16:creationId xmlns:a16="http://schemas.microsoft.com/office/drawing/2014/main" id="{BDCF3675-D0A3-E19E-494B-724DAD9F8B4F}"/>
                </a:ext>
              </a:extLst>
            </p:cNvPr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635;p48">
              <a:extLst>
                <a:ext uri="{FF2B5EF4-FFF2-40B4-BE49-F238E27FC236}">
                  <a16:creationId xmlns:a16="http://schemas.microsoft.com/office/drawing/2014/main" id="{B5F02259-C4C1-77AA-FEFC-43CE52D99247}"/>
                </a:ext>
              </a:extLst>
            </p:cNvPr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636;p48">
              <a:extLst>
                <a:ext uri="{FF2B5EF4-FFF2-40B4-BE49-F238E27FC236}">
                  <a16:creationId xmlns:a16="http://schemas.microsoft.com/office/drawing/2014/main" id="{5D637768-206F-634A-6C24-2B4B6093F541}"/>
                </a:ext>
              </a:extLst>
            </p:cNvPr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637;p48">
              <a:extLst>
                <a:ext uri="{FF2B5EF4-FFF2-40B4-BE49-F238E27FC236}">
                  <a16:creationId xmlns:a16="http://schemas.microsoft.com/office/drawing/2014/main" id="{C59C2CD9-5269-C0A0-DF28-EE06CBD7526F}"/>
                </a:ext>
              </a:extLst>
            </p:cNvPr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638;p48">
              <a:extLst>
                <a:ext uri="{FF2B5EF4-FFF2-40B4-BE49-F238E27FC236}">
                  <a16:creationId xmlns:a16="http://schemas.microsoft.com/office/drawing/2014/main" id="{A0172E12-0C32-2F2D-C8E8-81A01B11B55E}"/>
                </a:ext>
              </a:extLst>
            </p:cNvPr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639;p48">
              <a:extLst>
                <a:ext uri="{FF2B5EF4-FFF2-40B4-BE49-F238E27FC236}">
                  <a16:creationId xmlns:a16="http://schemas.microsoft.com/office/drawing/2014/main" id="{0083FC5F-9FAD-BB9D-95DD-186050FFDDD3}"/>
                </a:ext>
              </a:extLst>
            </p:cNvPr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640;p48">
              <a:extLst>
                <a:ext uri="{FF2B5EF4-FFF2-40B4-BE49-F238E27FC236}">
                  <a16:creationId xmlns:a16="http://schemas.microsoft.com/office/drawing/2014/main" id="{BAACCE62-D772-2EEF-BC08-637D52BBE479}"/>
                </a:ext>
              </a:extLst>
            </p:cNvPr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641;p48">
              <a:extLst>
                <a:ext uri="{FF2B5EF4-FFF2-40B4-BE49-F238E27FC236}">
                  <a16:creationId xmlns:a16="http://schemas.microsoft.com/office/drawing/2014/main" id="{F0658997-C612-3538-F1C5-95842238B670}"/>
                </a:ext>
              </a:extLst>
            </p:cNvPr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642;p48">
              <a:extLst>
                <a:ext uri="{FF2B5EF4-FFF2-40B4-BE49-F238E27FC236}">
                  <a16:creationId xmlns:a16="http://schemas.microsoft.com/office/drawing/2014/main" id="{82B77DA9-E8C1-BA1F-8EF8-BDE195EA6439}"/>
                </a:ext>
              </a:extLst>
            </p:cNvPr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643;p48">
              <a:extLst>
                <a:ext uri="{FF2B5EF4-FFF2-40B4-BE49-F238E27FC236}">
                  <a16:creationId xmlns:a16="http://schemas.microsoft.com/office/drawing/2014/main" id="{5F8F8A07-274D-6E96-526D-1F4392275E11}"/>
                </a:ext>
              </a:extLst>
            </p:cNvPr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644;p48">
              <a:extLst>
                <a:ext uri="{FF2B5EF4-FFF2-40B4-BE49-F238E27FC236}">
                  <a16:creationId xmlns:a16="http://schemas.microsoft.com/office/drawing/2014/main" id="{011A5482-8FBC-F94E-6A28-B606F297F103}"/>
                </a:ext>
              </a:extLst>
            </p:cNvPr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645;p48">
              <a:extLst>
                <a:ext uri="{FF2B5EF4-FFF2-40B4-BE49-F238E27FC236}">
                  <a16:creationId xmlns:a16="http://schemas.microsoft.com/office/drawing/2014/main" id="{DF8C4E50-AF0A-7B14-647D-2F4EED0FC82E}"/>
                </a:ext>
              </a:extLst>
            </p:cNvPr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646;p48">
              <a:extLst>
                <a:ext uri="{FF2B5EF4-FFF2-40B4-BE49-F238E27FC236}">
                  <a16:creationId xmlns:a16="http://schemas.microsoft.com/office/drawing/2014/main" id="{D8AB0341-731B-74EA-153D-7125357AFF9C}"/>
                </a:ext>
              </a:extLst>
            </p:cNvPr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647;p48">
              <a:extLst>
                <a:ext uri="{FF2B5EF4-FFF2-40B4-BE49-F238E27FC236}">
                  <a16:creationId xmlns:a16="http://schemas.microsoft.com/office/drawing/2014/main" id="{2C539C5E-A1FD-7CDE-0380-7E7B418F2F0D}"/>
                </a:ext>
              </a:extLst>
            </p:cNvPr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648;p48">
              <a:extLst>
                <a:ext uri="{FF2B5EF4-FFF2-40B4-BE49-F238E27FC236}">
                  <a16:creationId xmlns:a16="http://schemas.microsoft.com/office/drawing/2014/main" id="{5F98D3A2-DCFB-85CB-B4BB-9E1A76C4532C}"/>
                </a:ext>
              </a:extLst>
            </p:cNvPr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649;p48">
              <a:extLst>
                <a:ext uri="{FF2B5EF4-FFF2-40B4-BE49-F238E27FC236}">
                  <a16:creationId xmlns:a16="http://schemas.microsoft.com/office/drawing/2014/main" id="{C468DE59-6A82-FFBB-FDF5-B67AF6E96257}"/>
                </a:ext>
              </a:extLst>
            </p:cNvPr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650;p48">
              <a:extLst>
                <a:ext uri="{FF2B5EF4-FFF2-40B4-BE49-F238E27FC236}">
                  <a16:creationId xmlns:a16="http://schemas.microsoft.com/office/drawing/2014/main" id="{FE3FDC61-CD5B-5660-4900-7A2DC32A0900}"/>
                </a:ext>
              </a:extLst>
            </p:cNvPr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651;p48">
              <a:extLst>
                <a:ext uri="{FF2B5EF4-FFF2-40B4-BE49-F238E27FC236}">
                  <a16:creationId xmlns:a16="http://schemas.microsoft.com/office/drawing/2014/main" id="{1A84EABB-25E2-9762-34EC-52572A0AD4C5}"/>
                </a:ext>
              </a:extLst>
            </p:cNvPr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652;p48">
              <a:extLst>
                <a:ext uri="{FF2B5EF4-FFF2-40B4-BE49-F238E27FC236}">
                  <a16:creationId xmlns:a16="http://schemas.microsoft.com/office/drawing/2014/main" id="{07C87B72-8C20-EBC3-0A62-A00C5EF6C455}"/>
                </a:ext>
              </a:extLst>
            </p:cNvPr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653;p48">
              <a:extLst>
                <a:ext uri="{FF2B5EF4-FFF2-40B4-BE49-F238E27FC236}">
                  <a16:creationId xmlns:a16="http://schemas.microsoft.com/office/drawing/2014/main" id="{1033F6C2-FC20-7BE2-9824-35BCC88201F6}"/>
                </a:ext>
              </a:extLst>
            </p:cNvPr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654;p48">
              <a:extLst>
                <a:ext uri="{FF2B5EF4-FFF2-40B4-BE49-F238E27FC236}">
                  <a16:creationId xmlns:a16="http://schemas.microsoft.com/office/drawing/2014/main" id="{F1C4A62A-1025-77C9-ED11-61E67490FE7B}"/>
                </a:ext>
              </a:extLst>
            </p:cNvPr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0" name="Google Shape;1655;p48">
              <a:extLst>
                <a:ext uri="{FF2B5EF4-FFF2-40B4-BE49-F238E27FC236}">
                  <a16:creationId xmlns:a16="http://schemas.microsoft.com/office/drawing/2014/main" id="{5D24FDEC-BC29-51F1-1086-7CE8D1222399}"/>
                </a:ext>
              </a:extLst>
            </p:cNvPr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1" name="Google Shape;1656;p48">
              <a:extLst>
                <a:ext uri="{FF2B5EF4-FFF2-40B4-BE49-F238E27FC236}">
                  <a16:creationId xmlns:a16="http://schemas.microsoft.com/office/drawing/2014/main" id="{3BFB7C85-A05E-DA53-626F-D77D941FB160}"/>
                </a:ext>
              </a:extLst>
            </p:cNvPr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657;p48">
              <a:extLst>
                <a:ext uri="{FF2B5EF4-FFF2-40B4-BE49-F238E27FC236}">
                  <a16:creationId xmlns:a16="http://schemas.microsoft.com/office/drawing/2014/main" id="{E716625E-93E1-F7DC-35A7-6D2A1B96E4E1}"/>
                </a:ext>
              </a:extLst>
            </p:cNvPr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658;p48">
              <a:extLst>
                <a:ext uri="{FF2B5EF4-FFF2-40B4-BE49-F238E27FC236}">
                  <a16:creationId xmlns:a16="http://schemas.microsoft.com/office/drawing/2014/main" id="{FE2C83AC-6697-F2FF-5F7B-8584C849F7A1}"/>
                </a:ext>
              </a:extLst>
            </p:cNvPr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659;p48">
              <a:extLst>
                <a:ext uri="{FF2B5EF4-FFF2-40B4-BE49-F238E27FC236}">
                  <a16:creationId xmlns:a16="http://schemas.microsoft.com/office/drawing/2014/main" id="{33F2F331-C08B-8B3D-C636-98FA639F24F2}"/>
                </a:ext>
              </a:extLst>
            </p:cNvPr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660;p48">
              <a:extLst>
                <a:ext uri="{FF2B5EF4-FFF2-40B4-BE49-F238E27FC236}">
                  <a16:creationId xmlns:a16="http://schemas.microsoft.com/office/drawing/2014/main" id="{5918C652-BF76-0B1F-039C-55DD5384077B}"/>
                </a:ext>
              </a:extLst>
            </p:cNvPr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661;p48">
              <a:extLst>
                <a:ext uri="{FF2B5EF4-FFF2-40B4-BE49-F238E27FC236}">
                  <a16:creationId xmlns:a16="http://schemas.microsoft.com/office/drawing/2014/main" id="{207E65F3-3AFB-3275-1789-9ACCBB5C24D4}"/>
                </a:ext>
              </a:extLst>
            </p:cNvPr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662;p48">
              <a:extLst>
                <a:ext uri="{FF2B5EF4-FFF2-40B4-BE49-F238E27FC236}">
                  <a16:creationId xmlns:a16="http://schemas.microsoft.com/office/drawing/2014/main" id="{F0F2C890-74B8-435F-6F79-1C598DE2FFC4}"/>
                </a:ext>
              </a:extLst>
            </p:cNvPr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663;p48">
              <a:extLst>
                <a:ext uri="{FF2B5EF4-FFF2-40B4-BE49-F238E27FC236}">
                  <a16:creationId xmlns:a16="http://schemas.microsoft.com/office/drawing/2014/main" id="{E413003C-7C97-4053-AA2F-B84E0F9402E9}"/>
                </a:ext>
              </a:extLst>
            </p:cNvPr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664;p48">
              <a:extLst>
                <a:ext uri="{FF2B5EF4-FFF2-40B4-BE49-F238E27FC236}">
                  <a16:creationId xmlns:a16="http://schemas.microsoft.com/office/drawing/2014/main" id="{FCFC7C0A-357E-BBB1-91EA-4F80908DF56A}"/>
                </a:ext>
              </a:extLst>
            </p:cNvPr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665;p48">
              <a:extLst>
                <a:ext uri="{FF2B5EF4-FFF2-40B4-BE49-F238E27FC236}">
                  <a16:creationId xmlns:a16="http://schemas.microsoft.com/office/drawing/2014/main" id="{A519689F-5037-94AF-F625-BE5F8D1AC215}"/>
                </a:ext>
              </a:extLst>
            </p:cNvPr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666;p48">
              <a:extLst>
                <a:ext uri="{FF2B5EF4-FFF2-40B4-BE49-F238E27FC236}">
                  <a16:creationId xmlns:a16="http://schemas.microsoft.com/office/drawing/2014/main" id="{B31A4569-24AD-6722-4FDC-3D2F2F3C2F16}"/>
                </a:ext>
              </a:extLst>
            </p:cNvPr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667;p48">
              <a:extLst>
                <a:ext uri="{FF2B5EF4-FFF2-40B4-BE49-F238E27FC236}">
                  <a16:creationId xmlns:a16="http://schemas.microsoft.com/office/drawing/2014/main" id="{D859696C-2014-0B4F-D72C-7023EFA25886}"/>
                </a:ext>
              </a:extLst>
            </p:cNvPr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668;p48">
              <a:extLst>
                <a:ext uri="{FF2B5EF4-FFF2-40B4-BE49-F238E27FC236}">
                  <a16:creationId xmlns:a16="http://schemas.microsoft.com/office/drawing/2014/main" id="{3D7EFEE0-7267-6032-389B-FB1CF4E0F998}"/>
                </a:ext>
              </a:extLst>
            </p:cNvPr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4" name="Google Shape;1669;p48">
              <a:extLst>
                <a:ext uri="{FF2B5EF4-FFF2-40B4-BE49-F238E27FC236}">
                  <a16:creationId xmlns:a16="http://schemas.microsoft.com/office/drawing/2014/main" id="{33108B13-2FE0-437E-2230-83784BFC630D}"/>
                </a:ext>
              </a:extLst>
            </p:cNvPr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5" name="Google Shape;1670;p48">
              <a:extLst>
                <a:ext uri="{FF2B5EF4-FFF2-40B4-BE49-F238E27FC236}">
                  <a16:creationId xmlns:a16="http://schemas.microsoft.com/office/drawing/2014/main" id="{DEA44B2E-2A03-2DC0-13C7-4D3D9E8F0A4C}"/>
                </a:ext>
              </a:extLst>
            </p:cNvPr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6" name="Google Shape;1671;p48">
              <a:extLst>
                <a:ext uri="{FF2B5EF4-FFF2-40B4-BE49-F238E27FC236}">
                  <a16:creationId xmlns:a16="http://schemas.microsoft.com/office/drawing/2014/main" id="{4143252B-18FC-2C28-E322-D8438F763930}"/>
                </a:ext>
              </a:extLst>
            </p:cNvPr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7" name="Google Shape;1672;p48">
              <a:extLst>
                <a:ext uri="{FF2B5EF4-FFF2-40B4-BE49-F238E27FC236}">
                  <a16:creationId xmlns:a16="http://schemas.microsoft.com/office/drawing/2014/main" id="{2B975C80-D703-F69B-CFBA-8C98B5D6462F}"/>
                </a:ext>
              </a:extLst>
            </p:cNvPr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673;p48">
              <a:extLst>
                <a:ext uri="{FF2B5EF4-FFF2-40B4-BE49-F238E27FC236}">
                  <a16:creationId xmlns:a16="http://schemas.microsoft.com/office/drawing/2014/main" id="{E54DFFE8-BAA9-66E0-0696-BA65C32AEA33}"/>
                </a:ext>
              </a:extLst>
            </p:cNvPr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674;p48">
              <a:extLst>
                <a:ext uri="{FF2B5EF4-FFF2-40B4-BE49-F238E27FC236}">
                  <a16:creationId xmlns:a16="http://schemas.microsoft.com/office/drawing/2014/main" id="{24E8BF34-9845-DF16-8596-8D39C5C7C990}"/>
                </a:ext>
              </a:extLst>
            </p:cNvPr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675;p48">
              <a:extLst>
                <a:ext uri="{FF2B5EF4-FFF2-40B4-BE49-F238E27FC236}">
                  <a16:creationId xmlns:a16="http://schemas.microsoft.com/office/drawing/2014/main" id="{2B071B4D-EFDB-FFB1-5200-21B973096046}"/>
                </a:ext>
              </a:extLst>
            </p:cNvPr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676;p48">
              <a:extLst>
                <a:ext uri="{FF2B5EF4-FFF2-40B4-BE49-F238E27FC236}">
                  <a16:creationId xmlns:a16="http://schemas.microsoft.com/office/drawing/2014/main" id="{9302EE8F-D4D6-BC7B-EF91-E13E7A8FB5F1}"/>
                </a:ext>
              </a:extLst>
            </p:cNvPr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677;p48">
              <a:extLst>
                <a:ext uri="{FF2B5EF4-FFF2-40B4-BE49-F238E27FC236}">
                  <a16:creationId xmlns:a16="http://schemas.microsoft.com/office/drawing/2014/main" id="{9130DE7C-CB93-4E74-B69E-A6242326F03E}"/>
                </a:ext>
              </a:extLst>
            </p:cNvPr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678;p48">
              <a:extLst>
                <a:ext uri="{FF2B5EF4-FFF2-40B4-BE49-F238E27FC236}">
                  <a16:creationId xmlns:a16="http://schemas.microsoft.com/office/drawing/2014/main" id="{34428415-5537-73A4-877E-E873F2A9A32C}"/>
                </a:ext>
              </a:extLst>
            </p:cNvPr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679;p48">
              <a:extLst>
                <a:ext uri="{FF2B5EF4-FFF2-40B4-BE49-F238E27FC236}">
                  <a16:creationId xmlns:a16="http://schemas.microsoft.com/office/drawing/2014/main" id="{D253562D-6215-089C-D31D-FC222281AE83}"/>
                </a:ext>
              </a:extLst>
            </p:cNvPr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680;p48">
              <a:extLst>
                <a:ext uri="{FF2B5EF4-FFF2-40B4-BE49-F238E27FC236}">
                  <a16:creationId xmlns:a16="http://schemas.microsoft.com/office/drawing/2014/main" id="{D4A5885C-1210-BC92-B288-994338A3A28E}"/>
                </a:ext>
              </a:extLst>
            </p:cNvPr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6" name="Google Shape;1681;p48">
              <a:extLst>
                <a:ext uri="{FF2B5EF4-FFF2-40B4-BE49-F238E27FC236}">
                  <a16:creationId xmlns:a16="http://schemas.microsoft.com/office/drawing/2014/main" id="{2FA3172C-C3F2-F018-4AB8-5FB306516800}"/>
                </a:ext>
              </a:extLst>
            </p:cNvPr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7" name="Google Shape;1682;p48">
              <a:extLst>
                <a:ext uri="{FF2B5EF4-FFF2-40B4-BE49-F238E27FC236}">
                  <a16:creationId xmlns:a16="http://schemas.microsoft.com/office/drawing/2014/main" id="{3D234DF1-7E6A-8BBE-72B7-3D730C035BCD}"/>
                </a:ext>
              </a:extLst>
            </p:cNvPr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683;p48">
              <a:extLst>
                <a:ext uri="{FF2B5EF4-FFF2-40B4-BE49-F238E27FC236}">
                  <a16:creationId xmlns:a16="http://schemas.microsoft.com/office/drawing/2014/main" id="{BA0DDFB1-394A-F043-38B6-774D59520E93}"/>
                </a:ext>
              </a:extLst>
            </p:cNvPr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4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5" grpId="0"/>
      <p:bldP spid="1705" grpId="0" animBg="1"/>
      <p:bldP spid="1706" grpId="0" animBg="1"/>
      <p:bldP spid="1707" grpId="0" animBg="1"/>
      <p:bldP spid="1708" grpId="0" animBg="1"/>
      <p:bldP spid="1709" grpId="0" animBg="1"/>
      <p:bldP spid="1710" grpId="0" animBg="1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497" y="371061"/>
            <a:ext cx="10296938" cy="4169539"/>
          </a:xfrm>
        </p:spPr>
        <p:txBody>
          <a:bodyPr/>
          <a:lstStyle/>
          <a:p>
            <a:r>
              <a:rPr lang="en-US" sz="8800" dirty="0" smtClean="0">
                <a:solidFill>
                  <a:schemeClr val="accent4">
                    <a:lumMod val="50000"/>
                  </a:schemeClr>
                </a:solidFill>
                <a:latin typeface="Swis721 BlkOul BT" panose="04020905030B03040203" pitchFamily="82" charset="0"/>
              </a:rPr>
              <a:t>CHÚC CÁC EM HỌC TỐT</a:t>
            </a:r>
            <a:endParaRPr lang="en-US" sz="8800" dirty="0">
              <a:solidFill>
                <a:schemeClr val="accent4">
                  <a:lumMod val="50000"/>
                </a:schemeClr>
              </a:solidFill>
              <a:latin typeface="Swis721 BlkOul BT" panose="04020905030B0304020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err="1" smtClean="0"/>
              <a:t>Giáo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viên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Nguyễn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Nhâm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5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48"/>
          <p:cNvSpPr txBox="1">
            <a:spLocks noGrp="1"/>
          </p:cNvSpPr>
          <p:nvPr>
            <p:ph type="title"/>
          </p:nvPr>
        </p:nvSpPr>
        <p:spPr>
          <a:xfrm>
            <a:off x="2656307" y="1619493"/>
            <a:ext cx="6649200" cy="191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oạt động mở đầu</a:t>
            </a:r>
            <a:endParaRPr sz="8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86" name="Google Shape;1586;p48"/>
          <p:cNvGrpSpPr/>
          <p:nvPr/>
        </p:nvGrpSpPr>
        <p:grpSpPr>
          <a:xfrm>
            <a:off x="4613574" y="408367"/>
            <a:ext cx="2761493" cy="1192663"/>
            <a:chOff x="1728390" y="3488202"/>
            <a:chExt cx="1438977" cy="621524"/>
          </a:xfrm>
        </p:grpSpPr>
        <p:sp>
          <p:nvSpPr>
            <p:cNvPr id="1587" name="Google Shape;1587;p48"/>
            <p:cNvSpPr/>
            <p:nvPr/>
          </p:nvSpPr>
          <p:spPr>
            <a:xfrm>
              <a:off x="2043764" y="3760768"/>
              <a:ext cx="688167" cy="333142"/>
            </a:xfrm>
            <a:custGeom>
              <a:avLst/>
              <a:gdLst/>
              <a:ahLst/>
              <a:cxnLst/>
              <a:rect l="l" t="t" r="r" b="b"/>
              <a:pathLst>
                <a:path w="22233" h="10763" extrusionOk="0">
                  <a:moveTo>
                    <a:pt x="0" y="1"/>
                  </a:moveTo>
                  <a:lnTo>
                    <a:pt x="0" y="8010"/>
                  </a:lnTo>
                  <a:cubicBezTo>
                    <a:pt x="0" y="8010"/>
                    <a:pt x="104" y="8005"/>
                    <a:pt x="300" y="8005"/>
                  </a:cubicBezTo>
                  <a:cubicBezTo>
                    <a:pt x="1440" y="8005"/>
                    <a:pt x="5723" y="8193"/>
                    <a:pt x="11112" y="10763"/>
                  </a:cubicBezTo>
                  <a:cubicBezTo>
                    <a:pt x="11112" y="10763"/>
                    <a:pt x="16368" y="8010"/>
                    <a:pt x="22169" y="8010"/>
                  </a:cubicBezTo>
                  <a:cubicBezTo>
                    <a:pt x="22190" y="8010"/>
                    <a:pt x="22211" y="8010"/>
                    <a:pt x="22232" y="8010"/>
                  </a:cubicBezTo>
                  <a:lnTo>
                    <a:pt x="22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1728390" y="3488202"/>
              <a:ext cx="1351169" cy="366849"/>
            </a:xfrm>
            <a:custGeom>
              <a:avLst/>
              <a:gdLst/>
              <a:ahLst/>
              <a:cxnLst/>
              <a:rect l="l" t="t" r="r" b="b"/>
              <a:pathLst>
                <a:path w="43653" h="11852" extrusionOk="0">
                  <a:moveTo>
                    <a:pt x="21805" y="1"/>
                  </a:moveTo>
                  <a:cubicBezTo>
                    <a:pt x="21616" y="1"/>
                    <a:pt x="21428" y="28"/>
                    <a:pt x="21246" y="81"/>
                  </a:cubicBezTo>
                  <a:lnTo>
                    <a:pt x="434" y="6019"/>
                  </a:lnTo>
                  <a:cubicBezTo>
                    <a:pt x="0" y="6145"/>
                    <a:pt x="14" y="6768"/>
                    <a:pt x="456" y="6874"/>
                  </a:cubicBezTo>
                  <a:lnTo>
                    <a:pt x="21392" y="11796"/>
                  </a:lnTo>
                  <a:cubicBezTo>
                    <a:pt x="21542" y="11834"/>
                    <a:pt x="21696" y="11852"/>
                    <a:pt x="21849" y="11852"/>
                  </a:cubicBezTo>
                  <a:cubicBezTo>
                    <a:pt x="22038" y="11852"/>
                    <a:pt x="22226" y="11825"/>
                    <a:pt x="22407" y="11775"/>
                  </a:cubicBezTo>
                  <a:lnTo>
                    <a:pt x="43212" y="6355"/>
                  </a:lnTo>
                  <a:cubicBezTo>
                    <a:pt x="43652" y="6229"/>
                    <a:pt x="43639" y="5605"/>
                    <a:pt x="43197" y="5501"/>
                  </a:cubicBezTo>
                  <a:lnTo>
                    <a:pt x="22261" y="53"/>
                  </a:lnTo>
                  <a:cubicBezTo>
                    <a:pt x="22110" y="18"/>
                    <a:pt x="21958" y="1"/>
                    <a:pt x="21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2383590" y="3647606"/>
              <a:ext cx="585621" cy="323392"/>
            </a:xfrm>
            <a:custGeom>
              <a:avLst/>
              <a:gdLst/>
              <a:ahLst/>
              <a:cxnLst/>
              <a:rect l="l" t="t" r="r" b="b"/>
              <a:pathLst>
                <a:path w="18920" h="10448" extrusionOk="0">
                  <a:moveTo>
                    <a:pt x="138" y="1"/>
                  </a:moveTo>
                  <a:cubicBezTo>
                    <a:pt x="69" y="1"/>
                    <a:pt x="13" y="49"/>
                    <a:pt x="7" y="119"/>
                  </a:cubicBezTo>
                  <a:cubicBezTo>
                    <a:pt x="0" y="190"/>
                    <a:pt x="49" y="254"/>
                    <a:pt x="120" y="260"/>
                  </a:cubicBezTo>
                  <a:cubicBezTo>
                    <a:pt x="4467" y="778"/>
                    <a:pt x="12934" y="1976"/>
                    <a:pt x="13851" y="2801"/>
                  </a:cubicBezTo>
                  <a:cubicBezTo>
                    <a:pt x="14236" y="3159"/>
                    <a:pt x="14593" y="4126"/>
                    <a:pt x="14999" y="5253"/>
                  </a:cubicBezTo>
                  <a:cubicBezTo>
                    <a:pt x="15784" y="7438"/>
                    <a:pt x="16764" y="10160"/>
                    <a:pt x="18767" y="10448"/>
                  </a:cubicBezTo>
                  <a:lnTo>
                    <a:pt x="18787" y="10448"/>
                  </a:lnTo>
                  <a:cubicBezTo>
                    <a:pt x="18851" y="10448"/>
                    <a:pt x="18906" y="10406"/>
                    <a:pt x="18913" y="10344"/>
                  </a:cubicBezTo>
                  <a:cubicBezTo>
                    <a:pt x="18920" y="10266"/>
                    <a:pt x="18871" y="10202"/>
                    <a:pt x="18801" y="10189"/>
                  </a:cubicBezTo>
                  <a:cubicBezTo>
                    <a:pt x="16960" y="9923"/>
                    <a:pt x="16008" y="7283"/>
                    <a:pt x="15245" y="5169"/>
                  </a:cubicBezTo>
                  <a:cubicBezTo>
                    <a:pt x="14824" y="4006"/>
                    <a:pt x="14460" y="3005"/>
                    <a:pt x="14026" y="2613"/>
                  </a:cubicBezTo>
                  <a:cubicBezTo>
                    <a:pt x="12821" y="1521"/>
                    <a:pt x="666" y="64"/>
                    <a:pt x="155" y="2"/>
                  </a:cubicBezTo>
                  <a:cubicBezTo>
                    <a:pt x="149" y="1"/>
                    <a:pt x="144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2997995" y="3993189"/>
              <a:ext cx="115143" cy="116536"/>
            </a:xfrm>
            <a:custGeom>
              <a:avLst/>
              <a:gdLst/>
              <a:ahLst/>
              <a:cxnLst/>
              <a:rect l="l" t="t" r="r" b="b"/>
              <a:pathLst>
                <a:path w="3720" h="3765" extrusionOk="0">
                  <a:moveTo>
                    <a:pt x="112" y="0"/>
                  </a:moveTo>
                  <a:cubicBezTo>
                    <a:pt x="104" y="0"/>
                    <a:pt x="94" y="1"/>
                    <a:pt x="85" y="4"/>
                  </a:cubicBezTo>
                  <a:cubicBezTo>
                    <a:pt x="36" y="12"/>
                    <a:pt x="1" y="68"/>
                    <a:pt x="16" y="116"/>
                  </a:cubicBezTo>
                  <a:cubicBezTo>
                    <a:pt x="29" y="187"/>
                    <a:pt x="436" y="1748"/>
                    <a:pt x="3552" y="3751"/>
                  </a:cubicBezTo>
                  <a:cubicBezTo>
                    <a:pt x="3572" y="3758"/>
                    <a:pt x="3587" y="3765"/>
                    <a:pt x="3607" y="3765"/>
                  </a:cubicBezTo>
                  <a:cubicBezTo>
                    <a:pt x="3643" y="3765"/>
                    <a:pt x="3671" y="3751"/>
                    <a:pt x="3691" y="3716"/>
                  </a:cubicBezTo>
                  <a:cubicBezTo>
                    <a:pt x="3720" y="3674"/>
                    <a:pt x="3706" y="3610"/>
                    <a:pt x="3656" y="3583"/>
                  </a:cubicBezTo>
                  <a:cubicBezTo>
                    <a:pt x="618" y="1635"/>
                    <a:pt x="204" y="88"/>
                    <a:pt x="204" y="74"/>
                  </a:cubicBezTo>
                  <a:cubicBezTo>
                    <a:pt x="193" y="28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3006909" y="3969511"/>
              <a:ext cx="160458" cy="29683"/>
            </a:xfrm>
            <a:custGeom>
              <a:avLst/>
              <a:gdLst/>
              <a:ahLst/>
              <a:cxnLst/>
              <a:rect l="l" t="t" r="r" b="b"/>
              <a:pathLst>
                <a:path w="5184" h="959" extrusionOk="0">
                  <a:moveTo>
                    <a:pt x="1358" y="1"/>
                  </a:moveTo>
                  <a:cubicBezTo>
                    <a:pt x="506" y="1"/>
                    <a:pt x="103" y="174"/>
                    <a:pt x="71" y="189"/>
                  </a:cubicBezTo>
                  <a:cubicBezTo>
                    <a:pt x="22" y="209"/>
                    <a:pt x="0" y="264"/>
                    <a:pt x="22" y="315"/>
                  </a:cubicBezTo>
                  <a:cubicBezTo>
                    <a:pt x="37" y="351"/>
                    <a:pt x="72" y="371"/>
                    <a:pt x="109" y="371"/>
                  </a:cubicBezTo>
                  <a:cubicBezTo>
                    <a:pt x="122" y="371"/>
                    <a:pt x="135" y="369"/>
                    <a:pt x="148" y="364"/>
                  </a:cubicBezTo>
                  <a:cubicBezTo>
                    <a:pt x="155" y="360"/>
                    <a:pt x="536" y="201"/>
                    <a:pt x="1352" y="201"/>
                  </a:cubicBezTo>
                  <a:cubicBezTo>
                    <a:pt x="2149" y="201"/>
                    <a:pt x="3360" y="353"/>
                    <a:pt x="5042" y="952"/>
                  </a:cubicBezTo>
                  <a:cubicBezTo>
                    <a:pt x="5049" y="959"/>
                    <a:pt x="5064" y="959"/>
                    <a:pt x="5070" y="959"/>
                  </a:cubicBezTo>
                  <a:cubicBezTo>
                    <a:pt x="5112" y="959"/>
                    <a:pt x="5148" y="930"/>
                    <a:pt x="5161" y="895"/>
                  </a:cubicBezTo>
                  <a:cubicBezTo>
                    <a:pt x="5183" y="846"/>
                    <a:pt x="5154" y="790"/>
                    <a:pt x="5106" y="769"/>
                  </a:cubicBezTo>
                  <a:cubicBezTo>
                    <a:pt x="3400" y="160"/>
                    <a:pt x="2174" y="1"/>
                    <a:pt x="1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3001276" y="3994830"/>
              <a:ext cx="121396" cy="106879"/>
            </a:xfrm>
            <a:custGeom>
              <a:avLst/>
              <a:gdLst/>
              <a:ahLst/>
              <a:cxnLst/>
              <a:rect l="l" t="t" r="r" b="b"/>
              <a:pathLst>
                <a:path w="3922" h="3453" extrusionOk="0">
                  <a:moveTo>
                    <a:pt x="111" y="0"/>
                  </a:moveTo>
                  <a:cubicBezTo>
                    <a:pt x="94" y="0"/>
                    <a:pt x="77" y="5"/>
                    <a:pt x="63" y="15"/>
                  </a:cubicBezTo>
                  <a:cubicBezTo>
                    <a:pt x="14" y="35"/>
                    <a:pt x="1" y="99"/>
                    <a:pt x="29" y="141"/>
                  </a:cubicBezTo>
                  <a:cubicBezTo>
                    <a:pt x="63" y="211"/>
                    <a:pt x="1016" y="1863"/>
                    <a:pt x="3760" y="3438"/>
                  </a:cubicBezTo>
                  <a:cubicBezTo>
                    <a:pt x="3775" y="3453"/>
                    <a:pt x="3789" y="3453"/>
                    <a:pt x="3811" y="3453"/>
                  </a:cubicBezTo>
                  <a:cubicBezTo>
                    <a:pt x="3837" y="3453"/>
                    <a:pt x="3873" y="3438"/>
                    <a:pt x="3895" y="3404"/>
                  </a:cubicBezTo>
                  <a:cubicBezTo>
                    <a:pt x="3921" y="3362"/>
                    <a:pt x="3901" y="3298"/>
                    <a:pt x="3859" y="3270"/>
                  </a:cubicBezTo>
                  <a:cubicBezTo>
                    <a:pt x="1164" y="1724"/>
                    <a:pt x="204" y="63"/>
                    <a:pt x="197" y="50"/>
                  </a:cubicBezTo>
                  <a:cubicBezTo>
                    <a:pt x="179" y="18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3004092" y="3993066"/>
              <a:ext cx="128360" cy="99543"/>
            </a:xfrm>
            <a:custGeom>
              <a:avLst/>
              <a:gdLst/>
              <a:ahLst/>
              <a:cxnLst/>
              <a:rect l="l" t="t" r="r" b="b"/>
              <a:pathLst>
                <a:path w="4147" h="3216" extrusionOk="0">
                  <a:moveTo>
                    <a:pt x="106" y="0"/>
                  </a:moveTo>
                  <a:cubicBezTo>
                    <a:pt x="83" y="0"/>
                    <a:pt x="61" y="7"/>
                    <a:pt x="43" y="23"/>
                  </a:cubicBezTo>
                  <a:cubicBezTo>
                    <a:pt x="7" y="58"/>
                    <a:pt x="1" y="120"/>
                    <a:pt x="36" y="162"/>
                  </a:cubicBezTo>
                  <a:cubicBezTo>
                    <a:pt x="49" y="176"/>
                    <a:pt x="1493" y="1913"/>
                    <a:pt x="3992" y="3201"/>
                  </a:cubicBezTo>
                  <a:cubicBezTo>
                    <a:pt x="4005" y="3209"/>
                    <a:pt x="4020" y="3216"/>
                    <a:pt x="4034" y="3216"/>
                  </a:cubicBezTo>
                  <a:cubicBezTo>
                    <a:pt x="4069" y="3216"/>
                    <a:pt x="4104" y="3194"/>
                    <a:pt x="4118" y="3159"/>
                  </a:cubicBezTo>
                  <a:cubicBezTo>
                    <a:pt x="4146" y="3110"/>
                    <a:pt x="4125" y="3054"/>
                    <a:pt x="4076" y="3033"/>
                  </a:cubicBezTo>
                  <a:cubicBezTo>
                    <a:pt x="1619" y="1759"/>
                    <a:pt x="197" y="58"/>
                    <a:pt x="182" y="36"/>
                  </a:cubicBezTo>
                  <a:cubicBezTo>
                    <a:pt x="163" y="12"/>
                    <a:pt x="134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3007095" y="3986504"/>
              <a:ext cx="144641" cy="73605"/>
            </a:xfrm>
            <a:custGeom>
              <a:avLst/>
              <a:gdLst/>
              <a:ahLst/>
              <a:cxnLst/>
              <a:rect l="l" t="t" r="r" b="b"/>
              <a:pathLst>
                <a:path w="4673" h="2378" extrusionOk="0">
                  <a:moveTo>
                    <a:pt x="117" y="1"/>
                  </a:moveTo>
                  <a:cubicBezTo>
                    <a:pt x="80" y="1"/>
                    <a:pt x="45" y="17"/>
                    <a:pt x="30" y="52"/>
                  </a:cubicBezTo>
                  <a:cubicBezTo>
                    <a:pt x="1" y="102"/>
                    <a:pt x="23" y="157"/>
                    <a:pt x="72" y="186"/>
                  </a:cubicBezTo>
                  <a:lnTo>
                    <a:pt x="4518" y="2371"/>
                  </a:lnTo>
                  <a:cubicBezTo>
                    <a:pt x="4532" y="2377"/>
                    <a:pt x="4547" y="2377"/>
                    <a:pt x="4560" y="2377"/>
                  </a:cubicBezTo>
                  <a:cubicBezTo>
                    <a:pt x="4596" y="2377"/>
                    <a:pt x="4631" y="2356"/>
                    <a:pt x="4651" y="2320"/>
                  </a:cubicBezTo>
                  <a:cubicBezTo>
                    <a:pt x="4673" y="2272"/>
                    <a:pt x="4651" y="2216"/>
                    <a:pt x="4602" y="2194"/>
                  </a:cubicBezTo>
                  <a:lnTo>
                    <a:pt x="162" y="10"/>
                  </a:lnTo>
                  <a:cubicBezTo>
                    <a:pt x="148" y="4"/>
                    <a:pt x="132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3006290" y="3988732"/>
              <a:ext cx="139998" cy="82612"/>
            </a:xfrm>
            <a:custGeom>
              <a:avLst/>
              <a:gdLst/>
              <a:ahLst/>
              <a:cxnLst/>
              <a:rect l="l" t="t" r="r" b="b"/>
              <a:pathLst>
                <a:path w="4523" h="2669" extrusionOk="0">
                  <a:moveTo>
                    <a:pt x="106" y="0"/>
                  </a:moveTo>
                  <a:cubicBezTo>
                    <a:pt x="77" y="0"/>
                    <a:pt x="47" y="13"/>
                    <a:pt x="27" y="37"/>
                  </a:cubicBezTo>
                  <a:cubicBezTo>
                    <a:pt x="0" y="79"/>
                    <a:pt x="7" y="141"/>
                    <a:pt x="49" y="176"/>
                  </a:cubicBezTo>
                  <a:cubicBezTo>
                    <a:pt x="750" y="736"/>
                    <a:pt x="4215" y="2578"/>
                    <a:pt x="4363" y="2655"/>
                  </a:cubicBezTo>
                  <a:cubicBezTo>
                    <a:pt x="4376" y="2662"/>
                    <a:pt x="4396" y="2668"/>
                    <a:pt x="4412" y="2668"/>
                  </a:cubicBezTo>
                  <a:cubicBezTo>
                    <a:pt x="4447" y="2668"/>
                    <a:pt x="4480" y="2648"/>
                    <a:pt x="4496" y="2613"/>
                  </a:cubicBezTo>
                  <a:cubicBezTo>
                    <a:pt x="4522" y="2564"/>
                    <a:pt x="4502" y="2509"/>
                    <a:pt x="4454" y="2480"/>
                  </a:cubicBezTo>
                  <a:cubicBezTo>
                    <a:pt x="4418" y="2467"/>
                    <a:pt x="861" y="576"/>
                    <a:pt x="168" y="22"/>
                  </a:cubicBezTo>
                  <a:cubicBezTo>
                    <a:pt x="150" y="7"/>
                    <a:pt x="128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00192" y="3988639"/>
              <a:ext cx="140462" cy="94003"/>
            </a:xfrm>
            <a:custGeom>
              <a:avLst/>
              <a:gdLst/>
              <a:ahLst/>
              <a:cxnLst/>
              <a:rect l="l" t="t" r="r" b="b"/>
              <a:pathLst>
                <a:path w="4538" h="3037" extrusionOk="0">
                  <a:moveTo>
                    <a:pt x="111" y="0"/>
                  </a:moveTo>
                  <a:cubicBezTo>
                    <a:pt x="87" y="0"/>
                    <a:pt x="62" y="9"/>
                    <a:pt x="42" y="25"/>
                  </a:cubicBezTo>
                  <a:cubicBezTo>
                    <a:pt x="0" y="60"/>
                    <a:pt x="0" y="124"/>
                    <a:pt x="36" y="166"/>
                  </a:cubicBezTo>
                  <a:cubicBezTo>
                    <a:pt x="932" y="1132"/>
                    <a:pt x="4237" y="2945"/>
                    <a:pt x="4383" y="3023"/>
                  </a:cubicBezTo>
                  <a:cubicBezTo>
                    <a:pt x="4398" y="3029"/>
                    <a:pt x="4412" y="3036"/>
                    <a:pt x="4425" y="3036"/>
                  </a:cubicBezTo>
                  <a:cubicBezTo>
                    <a:pt x="4461" y="3036"/>
                    <a:pt x="4496" y="3016"/>
                    <a:pt x="4509" y="2987"/>
                  </a:cubicBezTo>
                  <a:cubicBezTo>
                    <a:pt x="4538" y="2939"/>
                    <a:pt x="4524" y="2875"/>
                    <a:pt x="4476" y="2855"/>
                  </a:cubicBezTo>
                  <a:cubicBezTo>
                    <a:pt x="4440" y="2833"/>
                    <a:pt x="1051" y="977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3010376" y="3975825"/>
              <a:ext cx="156496" cy="35688"/>
            </a:xfrm>
            <a:custGeom>
              <a:avLst/>
              <a:gdLst/>
              <a:ahLst/>
              <a:cxnLst/>
              <a:rect l="l" t="t" r="r" b="b"/>
              <a:pathLst>
                <a:path w="5056" h="1153" extrusionOk="0">
                  <a:moveTo>
                    <a:pt x="670" y="0"/>
                  </a:moveTo>
                  <a:cubicBezTo>
                    <a:pt x="316" y="0"/>
                    <a:pt x="116" y="29"/>
                    <a:pt x="92" y="34"/>
                  </a:cubicBezTo>
                  <a:cubicBezTo>
                    <a:pt x="36" y="40"/>
                    <a:pt x="1" y="89"/>
                    <a:pt x="8" y="138"/>
                  </a:cubicBezTo>
                  <a:cubicBezTo>
                    <a:pt x="14" y="190"/>
                    <a:pt x="55" y="223"/>
                    <a:pt x="106" y="223"/>
                  </a:cubicBezTo>
                  <a:cubicBezTo>
                    <a:pt x="111" y="223"/>
                    <a:pt x="115" y="222"/>
                    <a:pt x="120" y="222"/>
                  </a:cubicBezTo>
                  <a:cubicBezTo>
                    <a:pt x="124" y="222"/>
                    <a:pt x="302" y="198"/>
                    <a:pt x="629" y="198"/>
                  </a:cubicBezTo>
                  <a:cubicBezTo>
                    <a:pt x="1377" y="198"/>
                    <a:pt x="2902" y="323"/>
                    <a:pt x="4910" y="1146"/>
                  </a:cubicBezTo>
                  <a:cubicBezTo>
                    <a:pt x="4916" y="1153"/>
                    <a:pt x="4930" y="1153"/>
                    <a:pt x="4945" y="1153"/>
                  </a:cubicBezTo>
                  <a:cubicBezTo>
                    <a:pt x="4979" y="1153"/>
                    <a:pt x="5021" y="1133"/>
                    <a:pt x="5036" y="1097"/>
                  </a:cubicBezTo>
                  <a:cubicBezTo>
                    <a:pt x="5056" y="1049"/>
                    <a:pt x="5029" y="993"/>
                    <a:pt x="4979" y="971"/>
                  </a:cubicBezTo>
                  <a:cubicBezTo>
                    <a:pt x="2967" y="138"/>
                    <a:pt x="1448" y="0"/>
                    <a:pt x="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48"/>
            <p:cNvSpPr/>
            <p:nvPr/>
          </p:nvSpPr>
          <p:spPr>
            <a:xfrm>
              <a:off x="3010809" y="3979880"/>
              <a:ext cx="154763" cy="45129"/>
            </a:xfrm>
            <a:custGeom>
              <a:avLst/>
              <a:gdLst/>
              <a:ahLst/>
              <a:cxnLst/>
              <a:rect l="l" t="t" r="r" b="b"/>
              <a:pathLst>
                <a:path w="5000" h="1458" extrusionOk="0">
                  <a:moveTo>
                    <a:pt x="106" y="0"/>
                  </a:moveTo>
                  <a:cubicBezTo>
                    <a:pt x="49" y="0"/>
                    <a:pt x="7" y="42"/>
                    <a:pt x="0" y="98"/>
                  </a:cubicBezTo>
                  <a:cubicBezTo>
                    <a:pt x="0" y="148"/>
                    <a:pt x="42" y="197"/>
                    <a:pt x="99" y="197"/>
                  </a:cubicBezTo>
                  <a:cubicBezTo>
                    <a:pt x="120" y="197"/>
                    <a:pt x="2340" y="281"/>
                    <a:pt x="4847" y="1450"/>
                  </a:cubicBezTo>
                  <a:cubicBezTo>
                    <a:pt x="4860" y="1457"/>
                    <a:pt x="4874" y="1457"/>
                    <a:pt x="4889" y="1457"/>
                  </a:cubicBezTo>
                  <a:cubicBezTo>
                    <a:pt x="4923" y="1457"/>
                    <a:pt x="4958" y="1435"/>
                    <a:pt x="4980" y="1400"/>
                  </a:cubicBezTo>
                  <a:cubicBezTo>
                    <a:pt x="5000" y="1351"/>
                    <a:pt x="4980" y="1296"/>
                    <a:pt x="4931" y="1274"/>
                  </a:cubicBezTo>
                  <a:cubicBezTo>
                    <a:pt x="2388" y="84"/>
                    <a:pt x="12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3008426" y="3984337"/>
              <a:ext cx="148727" cy="64691"/>
            </a:xfrm>
            <a:custGeom>
              <a:avLst/>
              <a:gdLst/>
              <a:ahLst/>
              <a:cxnLst/>
              <a:rect l="l" t="t" r="r" b="b"/>
              <a:pathLst>
                <a:path w="4805" h="2090" extrusionOk="0">
                  <a:moveTo>
                    <a:pt x="108" y="0"/>
                  </a:moveTo>
                  <a:cubicBezTo>
                    <a:pt x="63" y="0"/>
                    <a:pt x="26" y="32"/>
                    <a:pt x="15" y="73"/>
                  </a:cubicBezTo>
                  <a:cubicBezTo>
                    <a:pt x="0" y="130"/>
                    <a:pt x="29" y="179"/>
                    <a:pt x="84" y="192"/>
                  </a:cubicBezTo>
                  <a:cubicBezTo>
                    <a:pt x="946" y="402"/>
                    <a:pt x="4615" y="2063"/>
                    <a:pt x="4657" y="2076"/>
                  </a:cubicBezTo>
                  <a:cubicBezTo>
                    <a:pt x="4672" y="2083"/>
                    <a:pt x="4679" y="2089"/>
                    <a:pt x="4692" y="2089"/>
                  </a:cubicBezTo>
                  <a:cubicBezTo>
                    <a:pt x="4734" y="2089"/>
                    <a:pt x="4769" y="2069"/>
                    <a:pt x="4783" y="2034"/>
                  </a:cubicBezTo>
                  <a:cubicBezTo>
                    <a:pt x="4805" y="1985"/>
                    <a:pt x="4783" y="1921"/>
                    <a:pt x="4734" y="1901"/>
                  </a:cubicBezTo>
                  <a:cubicBezTo>
                    <a:pt x="4579" y="1831"/>
                    <a:pt x="1008" y="214"/>
                    <a:pt x="134" y="4"/>
                  </a:cubicBezTo>
                  <a:cubicBezTo>
                    <a:pt x="125" y="2"/>
                    <a:pt x="116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3004990" y="3979632"/>
              <a:ext cx="157796" cy="58160"/>
            </a:xfrm>
            <a:custGeom>
              <a:avLst/>
              <a:gdLst/>
              <a:ahLst/>
              <a:cxnLst/>
              <a:rect l="l" t="t" r="r" b="b"/>
              <a:pathLst>
                <a:path w="5098" h="1879" extrusionOk="0">
                  <a:moveTo>
                    <a:pt x="94" y="1"/>
                  </a:moveTo>
                  <a:cubicBezTo>
                    <a:pt x="49" y="1"/>
                    <a:pt x="6" y="40"/>
                    <a:pt x="0" y="85"/>
                  </a:cubicBezTo>
                  <a:cubicBezTo>
                    <a:pt x="0" y="141"/>
                    <a:pt x="35" y="190"/>
                    <a:pt x="91" y="190"/>
                  </a:cubicBezTo>
                  <a:cubicBezTo>
                    <a:pt x="1371" y="302"/>
                    <a:pt x="4909" y="1850"/>
                    <a:pt x="4943" y="1863"/>
                  </a:cubicBezTo>
                  <a:cubicBezTo>
                    <a:pt x="4958" y="1870"/>
                    <a:pt x="4971" y="1879"/>
                    <a:pt x="4985" y="1879"/>
                  </a:cubicBezTo>
                  <a:cubicBezTo>
                    <a:pt x="5020" y="1879"/>
                    <a:pt x="5055" y="1850"/>
                    <a:pt x="5077" y="1815"/>
                  </a:cubicBezTo>
                  <a:cubicBezTo>
                    <a:pt x="5097" y="1766"/>
                    <a:pt x="5077" y="1710"/>
                    <a:pt x="5027" y="1689"/>
                  </a:cubicBezTo>
                  <a:cubicBezTo>
                    <a:pt x="4880" y="1626"/>
                    <a:pt x="1422" y="114"/>
                    <a:pt x="104" y="1"/>
                  </a:cubicBezTo>
                  <a:cubicBezTo>
                    <a:pt x="101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2959459" y="3954406"/>
              <a:ext cx="66145" cy="57788"/>
            </a:xfrm>
            <a:custGeom>
              <a:avLst/>
              <a:gdLst/>
              <a:ahLst/>
              <a:cxnLst/>
              <a:rect l="l" t="t" r="r" b="b"/>
              <a:pathLst>
                <a:path w="2137" h="1867" extrusionOk="0">
                  <a:moveTo>
                    <a:pt x="839" y="0"/>
                  </a:moveTo>
                  <a:cubicBezTo>
                    <a:pt x="569" y="0"/>
                    <a:pt x="307" y="150"/>
                    <a:pt x="182" y="410"/>
                  </a:cubicBezTo>
                  <a:cubicBezTo>
                    <a:pt x="1" y="768"/>
                    <a:pt x="154" y="1208"/>
                    <a:pt x="512" y="1391"/>
                  </a:cubicBezTo>
                  <a:lnTo>
                    <a:pt x="1491" y="1867"/>
                  </a:lnTo>
                  <a:cubicBezTo>
                    <a:pt x="1491" y="1867"/>
                    <a:pt x="2128" y="1307"/>
                    <a:pt x="2137" y="558"/>
                  </a:cubicBezTo>
                  <a:lnTo>
                    <a:pt x="1155" y="74"/>
                  </a:lnTo>
                  <a:cubicBezTo>
                    <a:pt x="1054" y="24"/>
                    <a:pt x="946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2348057" y="3629437"/>
              <a:ext cx="111615" cy="42250"/>
            </a:xfrm>
            <a:custGeom>
              <a:avLst/>
              <a:gdLst/>
              <a:ahLst/>
              <a:cxnLst/>
              <a:rect l="l" t="t" r="r" b="b"/>
              <a:pathLst>
                <a:path w="3606" h="1365" extrusionOk="0">
                  <a:moveTo>
                    <a:pt x="1807" y="0"/>
                  </a:moveTo>
                  <a:cubicBezTo>
                    <a:pt x="812" y="0"/>
                    <a:pt x="1" y="301"/>
                    <a:pt x="1" y="679"/>
                  </a:cubicBezTo>
                  <a:cubicBezTo>
                    <a:pt x="1" y="1057"/>
                    <a:pt x="812" y="1365"/>
                    <a:pt x="1807" y="1365"/>
                  </a:cubicBezTo>
                  <a:cubicBezTo>
                    <a:pt x="2800" y="1365"/>
                    <a:pt x="3605" y="1057"/>
                    <a:pt x="3605" y="679"/>
                  </a:cubicBezTo>
                  <a:cubicBezTo>
                    <a:pt x="3605" y="301"/>
                    <a:pt x="2800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03" name="Google Shape;1603;p48"/>
          <p:cNvGrpSpPr/>
          <p:nvPr/>
        </p:nvGrpSpPr>
        <p:grpSpPr>
          <a:xfrm flipH="1">
            <a:off x="8377258" y="-320797"/>
            <a:ext cx="4318209" cy="1572601"/>
            <a:chOff x="-61975" y="3"/>
            <a:chExt cx="2945572" cy="1072716"/>
          </a:xfrm>
        </p:grpSpPr>
        <p:sp>
          <p:nvSpPr>
            <p:cNvPr id="1604" name="Google Shape;1604;p48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8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8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8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8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8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84" name="Google Shape;1684;p48"/>
          <p:cNvGrpSpPr/>
          <p:nvPr/>
        </p:nvGrpSpPr>
        <p:grpSpPr>
          <a:xfrm>
            <a:off x="122943" y="6043577"/>
            <a:ext cx="779376" cy="792065"/>
            <a:chOff x="6236727" y="2588847"/>
            <a:chExt cx="2292731" cy="2022600"/>
          </a:xfrm>
        </p:grpSpPr>
        <p:sp>
          <p:nvSpPr>
            <p:cNvPr id="1685" name="Google Shape;1685;p48"/>
            <p:cNvSpPr/>
            <p:nvPr/>
          </p:nvSpPr>
          <p:spPr>
            <a:xfrm>
              <a:off x="6253527" y="4089506"/>
              <a:ext cx="1773263" cy="473754"/>
            </a:xfrm>
            <a:custGeom>
              <a:avLst/>
              <a:gdLst/>
              <a:ahLst/>
              <a:cxnLst/>
              <a:rect l="l" t="t" r="r" b="b"/>
              <a:pathLst>
                <a:path w="20055" h="5358" extrusionOk="0">
                  <a:moveTo>
                    <a:pt x="1" y="0"/>
                  </a:moveTo>
                  <a:cubicBezTo>
                    <a:pt x="1" y="0"/>
                    <a:pt x="638" y="1941"/>
                    <a:pt x="1" y="3040"/>
                  </a:cubicBezTo>
                  <a:lnTo>
                    <a:pt x="19572" y="5358"/>
                  </a:lnTo>
                  <a:cubicBezTo>
                    <a:pt x="20055" y="4049"/>
                    <a:pt x="19725" y="2753"/>
                    <a:pt x="19586" y="23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7984089" y="3924249"/>
              <a:ext cx="521324" cy="639630"/>
            </a:xfrm>
            <a:custGeom>
              <a:avLst/>
              <a:gdLst/>
              <a:ahLst/>
              <a:cxnLst/>
              <a:rect l="l" t="t" r="r" b="b"/>
              <a:pathLst>
                <a:path w="5896" h="7234" extrusionOk="0">
                  <a:moveTo>
                    <a:pt x="5370" y="1"/>
                  </a:moveTo>
                  <a:lnTo>
                    <a:pt x="14" y="4195"/>
                  </a:lnTo>
                  <a:cubicBezTo>
                    <a:pt x="153" y="4622"/>
                    <a:pt x="483" y="5918"/>
                    <a:pt x="0" y="7227"/>
                  </a:cubicBezTo>
                  <a:lnTo>
                    <a:pt x="14" y="7234"/>
                  </a:lnTo>
                  <a:lnTo>
                    <a:pt x="5370" y="3039"/>
                  </a:lnTo>
                  <a:cubicBezTo>
                    <a:pt x="5896" y="128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6236727" y="3908245"/>
              <a:ext cx="2284773" cy="671108"/>
            </a:xfrm>
            <a:custGeom>
              <a:avLst/>
              <a:gdLst/>
              <a:ahLst/>
              <a:cxnLst/>
              <a:rect l="l" t="t" r="r" b="b"/>
              <a:pathLst>
                <a:path w="25840" h="7590" extrusionOk="0">
                  <a:moveTo>
                    <a:pt x="25138" y="1"/>
                  </a:moveTo>
                  <a:cubicBezTo>
                    <a:pt x="25097" y="1"/>
                    <a:pt x="25058" y="16"/>
                    <a:pt x="25027" y="42"/>
                  </a:cubicBezTo>
                  <a:lnTo>
                    <a:pt x="19727" y="4186"/>
                  </a:lnTo>
                  <a:lnTo>
                    <a:pt x="211" y="1876"/>
                  </a:lnTo>
                  <a:cubicBezTo>
                    <a:pt x="203" y="1874"/>
                    <a:pt x="195" y="1874"/>
                    <a:pt x="187" y="1874"/>
                  </a:cubicBezTo>
                  <a:cubicBezTo>
                    <a:pt x="100" y="1874"/>
                    <a:pt x="28" y="1941"/>
                    <a:pt x="16" y="2030"/>
                  </a:cubicBezTo>
                  <a:cubicBezTo>
                    <a:pt x="1" y="2128"/>
                    <a:pt x="71" y="2218"/>
                    <a:pt x="169" y="2227"/>
                  </a:cubicBezTo>
                  <a:lnTo>
                    <a:pt x="19762" y="4551"/>
                  </a:lnTo>
                  <a:cubicBezTo>
                    <a:pt x="19769" y="4552"/>
                    <a:pt x="19777" y="4553"/>
                    <a:pt x="19784" y="4553"/>
                  </a:cubicBezTo>
                  <a:cubicBezTo>
                    <a:pt x="19821" y="4553"/>
                    <a:pt x="19859" y="4539"/>
                    <a:pt x="19888" y="4516"/>
                  </a:cubicBezTo>
                  <a:lnTo>
                    <a:pt x="25041" y="476"/>
                  </a:lnTo>
                  <a:lnTo>
                    <a:pt x="25041" y="476"/>
                  </a:lnTo>
                  <a:cubicBezTo>
                    <a:pt x="25160" y="903"/>
                    <a:pt x="25335" y="1891"/>
                    <a:pt x="24979" y="3116"/>
                  </a:cubicBezTo>
                  <a:lnTo>
                    <a:pt x="19727" y="7226"/>
                  </a:lnTo>
                  <a:lnTo>
                    <a:pt x="211" y="4916"/>
                  </a:lnTo>
                  <a:cubicBezTo>
                    <a:pt x="202" y="4914"/>
                    <a:pt x="193" y="4914"/>
                    <a:pt x="185" y="4914"/>
                  </a:cubicBezTo>
                  <a:cubicBezTo>
                    <a:pt x="99" y="4914"/>
                    <a:pt x="28" y="4980"/>
                    <a:pt x="16" y="5069"/>
                  </a:cubicBezTo>
                  <a:cubicBezTo>
                    <a:pt x="1" y="5168"/>
                    <a:pt x="71" y="5258"/>
                    <a:pt x="169" y="5265"/>
                  </a:cubicBezTo>
                  <a:lnTo>
                    <a:pt x="19762" y="7589"/>
                  </a:lnTo>
                  <a:lnTo>
                    <a:pt x="19776" y="7589"/>
                  </a:lnTo>
                  <a:cubicBezTo>
                    <a:pt x="19818" y="7589"/>
                    <a:pt x="19860" y="7576"/>
                    <a:pt x="19888" y="7554"/>
                  </a:cubicBezTo>
                  <a:lnTo>
                    <a:pt x="25244" y="3361"/>
                  </a:lnTo>
                  <a:cubicBezTo>
                    <a:pt x="25273" y="3333"/>
                    <a:pt x="25293" y="3304"/>
                    <a:pt x="25308" y="3269"/>
                  </a:cubicBezTo>
                  <a:cubicBezTo>
                    <a:pt x="25839" y="1477"/>
                    <a:pt x="25322" y="168"/>
                    <a:pt x="25300" y="111"/>
                  </a:cubicBezTo>
                  <a:cubicBezTo>
                    <a:pt x="25280" y="62"/>
                    <a:pt x="25238" y="20"/>
                    <a:pt x="25182" y="7"/>
                  </a:cubicBezTo>
                  <a:cubicBezTo>
                    <a:pt x="25167" y="3"/>
                    <a:pt x="25152" y="1"/>
                    <a:pt x="25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6253527" y="3300802"/>
              <a:ext cx="1773263" cy="455805"/>
            </a:xfrm>
            <a:custGeom>
              <a:avLst/>
              <a:gdLst/>
              <a:ahLst/>
              <a:cxnLst/>
              <a:rect l="l" t="t" r="r" b="b"/>
              <a:pathLst>
                <a:path w="20055" h="5155" extrusionOk="0">
                  <a:moveTo>
                    <a:pt x="1" y="0"/>
                  </a:moveTo>
                  <a:cubicBezTo>
                    <a:pt x="1" y="0"/>
                    <a:pt x="638" y="1939"/>
                    <a:pt x="1" y="3039"/>
                  </a:cubicBezTo>
                  <a:lnTo>
                    <a:pt x="19572" y="5154"/>
                  </a:lnTo>
                  <a:cubicBezTo>
                    <a:pt x="20055" y="3837"/>
                    <a:pt x="19725" y="2114"/>
                    <a:pt x="19586" y="16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7984089" y="3142973"/>
              <a:ext cx="521324" cy="613635"/>
            </a:xfrm>
            <a:custGeom>
              <a:avLst/>
              <a:gdLst/>
              <a:ahLst/>
              <a:cxnLst/>
              <a:rect l="l" t="t" r="r" b="b"/>
              <a:pathLst>
                <a:path w="5896" h="6940" extrusionOk="0">
                  <a:moveTo>
                    <a:pt x="5370" y="0"/>
                  </a:moveTo>
                  <a:lnTo>
                    <a:pt x="14" y="3466"/>
                  </a:lnTo>
                  <a:cubicBezTo>
                    <a:pt x="153" y="3899"/>
                    <a:pt x="483" y="5622"/>
                    <a:pt x="0" y="6939"/>
                  </a:cubicBezTo>
                  <a:lnTo>
                    <a:pt x="14" y="6939"/>
                  </a:lnTo>
                  <a:lnTo>
                    <a:pt x="5370" y="3046"/>
                  </a:lnTo>
                  <a:cubicBezTo>
                    <a:pt x="5896" y="1294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6236727" y="3127412"/>
              <a:ext cx="2284773" cy="644670"/>
            </a:xfrm>
            <a:custGeom>
              <a:avLst/>
              <a:gdLst/>
              <a:ahLst/>
              <a:cxnLst/>
              <a:rect l="l" t="t" r="r" b="b"/>
              <a:pathLst>
                <a:path w="25840" h="7291" extrusionOk="0">
                  <a:moveTo>
                    <a:pt x="25136" y="0"/>
                  </a:moveTo>
                  <a:cubicBezTo>
                    <a:pt x="25102" y="0"/>
                    <a:pt x="25068" y="10"/>
                    <a:pt x="25041" y="29"/>
                  </a:cubicBezTo>
                  <a:lnTo>
                    <a:pt x="19734" y="3460"/>
                  </a:lnTo>
                  <a:lnTo>
                    <a:pt x="204" y="1780"/>
                  </a:lnTo>
                  <a:cubicBezTo>
                    <a:pt x="200" y="1779"/>
                    <a:pt x="196" y="1779"/>
                    <a:pt x="192" y="1779"/>
                  </a:cubicBezTo>
                  <a:cubicBezTo>
                    <a:pt x="100" y="1779"/>
                    <a:pt x="22" y="1853"/>
                    <a:pt x="16" y="1948"/>
                  </a:cubicBezTo>
                  <a:cubicBezTo>
                    <a:pt x="8" y="2038"/>
                    <a:pt x="78" y="2129"/>
                    <a:pt x="176" y="2136"/>
                  </a:cubicBezTo>
                  <a:lnTo>
                    <a:pt x="19762" y="3823"/>
                  </a:lnTo>
                  <a:cubicBezTo>
                    <a:pt x="19804" y="3823"/>
                    <a:pt x="19846" y="3816"/>
                    <a:pt x="19873" y="3796"/>
                  </a:cubicBezTo>
                  <a:lnTo>
                    <a:pt x="25034" y="449"/>
                  </a:lnTo>
                  <a:lnTo>
                    <a:pt x="25034" y="449"/>
                  </a:lnTo>
                  <a:cubicBezTo>
                    <a:pt x="25153" y="869"/>
                    <a:pt x="25342" y="1870"/>
                    <a:pt x="24985" y="3117"/>
                  </a:cubicBezTo>
                  <a:lnTo>
                    <a:pt x="19734" y="6932"/>
                  </a:lnTo>
                  <a:lnTo>
                    <a:pt x="211" y="4825"/>
                  </a:lnTo>
                  <a:cubicBezTo>
                    <a:pt x="203" y="4824"/>
                    <a:pt x="195" y="4823"/>
                    <a:pt x="187" y="4823"/>
                  </a:cubicBezTo>
                  <a:cubicBezTo>
                    <a:pt x="99" y="4823"/>
                    <a:pt x="22" y="4890"/>
                    <a:pt x="16" y="4979"/>
                  </a:cubicBezTo>
                  <a:cubicBezTo>
                    <a:pt x="1" y="5077"/>
                    <a:pt x="71" y="5161"/>
                    <a:pt x="169" y="5176"/>
                  </a:cubicBezTo>
                  <a:lnTo>
                    <a:pt x="19762" y="7290"/>
                  </a:lnTo>
                  <a:lnTo>
                    <a:pt x="19776" y="7290"/>
                  </a:lnTo>
                  <a:cubicBezTo>
                    <a:pt x="19818" y="7290"/>
                    <a:pt x="19853" y="7277"/>
                    <a:pt x="19880" y="7255"/>
                  </a:cubicBezTo>
                  <a:lnTo>
                    <a:pt x="25238" y="3369"/>
                  </a:lnTo>
                  <a:cubicBezTo>
                    <a:pt x="25273" y="3341"/>
                    <a:pt x="25293" y="3312"/>
                    <a:pt x="25308" y="3270"/>
                  </a:cubicBezTo>
                  <a:cubicBezTo>
                    <a:pt x="25839" y="1479"/>
                    <a:pt x="25322" y="161"/>
                    <a:pt x="25300" y="106"/>
                  </a:cubicBezTo>
                  <a:cubicBezTo>
                    <a:pt x="25280" y="57"/>
                    <a:pt x="25238" y="22"/>
                    <a:pt x="25189" y="8"/>
                  </a:cubicBezTo>
                  <a:cubicBezTo>
                    <a:pt x="25172" y="3"/>
                    <a:pt x="25154" y="0"/>
                    <a:pt x="25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48"/>
            <p:cNvSpPr/>
            <p:nvPr/>
          </p:nvSpPr>
          <p:spPr>
            <a:xfrm>
              <a:off x="6253527" y="3599926"/>
              <a:ext cx="1773263" cy="664211"/>
            </a:xfrm>
            <a:custGeom>
              <a:avLst/>
              <a:gdLst/>
              <a:ahLst/>
              <a:cxnLst/>
              <a:rect l="l" t="t" r="r" b="b"/>
              <a:pathLst>
                <a:path w="20055" h="75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73" y="3361"/>
                    <a:pt x="1" y="5195"/>
                  </a:cubicBezTo>
                  <a:lnTo>
                    <a:pt x="19572" y="7512"/>
                  </a:lnTo>
                  <a:cubicBezTo>
                    <a:pt x="20055" y="6196"/>
                    <a:pt x="19725" y="2583"/>
                    <a:pt x="19586" y="2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7984089" y="3449347"/>
              <a:ext cx="521324" cy="814790"/>
            </a:xfrm>
            <a:custGeom>
              <a:avLst/>
              <a:gdLst/>
              <a:ahLst/>
              <a:cxnLst/>
              <a:rect l="l" t="t" r="r" b="b"/>
              <a:pathLst>
                <a:path w="5896" h="9215" extrusionOk="0">
                  <a:moveTo>
                    <a:pt x="5370" y="1"/>
                  </a:moveTo>
                  <a:lnTo>
                    <a:pt x="14" y="3846"/>
                  </a:lnTo>
                  <a:cubicBezTo>
                    <a:pt x="14" y="3846"/>
                    <a:pt x="441" y="6639"/>
                    <a:pt x="0" y="9215"/>
                  </a:cubicBezTo>
                  <a:lnTo>
                    <a:pt x="14" y="9215"/>
                  </a:lnTo>
                  <a:lnTo>
                    <a:pt x="5370" y="5022"/>
                  </a:lnTo>
                  <a:cubicBezTo>
                    <a:pt x="5896" y="327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6236727" y="3434139"/>
              <a:ext cx="2292731" cy="846268"/>
            </a:xfrm>
            <a:custGeom>
              <a:avLst/>
              <a:gdLst/>
              <a:ahLst/>
              <a:cxnLst/>
              <a:rect l="l" t="t" r="r" b="b"/>
              <a:pathLst>
                <a:path w="25930" h="9571" extrusionOk="0">
                  <a:moveTo>
                    <a:pt x="25132" y="0"/>
                  </a:moveTo>
                  <a:cubicBezTo>
                    <a:pt x="25096" y="0"/>
                    <a:pt x="25061" y="11"/>
                    <a:pt x="25034" y="33"/>
                  </a:cubicBezTo>
                  <a:lnTo>
                    <a:pt x="19782" y="3808"/>
                  </a:lnTo>
                  <a:lnTo>
                    <a:pt x="211" y="1699"/>
                  </a:lnTo>
                  <a:cubicBezTo>
                    <a:pt x="207" y="1698"/>
                    <a:pt x="202" y="1698"/>
                    <a:pt x="198" y="1698"/>
                  </a:cubicBezTo>
                  <a:cubicBezTo>
                    <a:pt x="106" y="1698"/>
                    <a:pt x="22" y="1767"/>
                    <a:pt x="16" y="1860"/>
                  </a:cubicBezTo>
                  <a:cubicBezTo>
                    <a:pt x="1" y="1959"/>
                    <a:pt x="71" y="2043"/>
                    <a:pt x="169" y="2057"/>
                  </a:cubicBezTo>
                  <a:lnTo>
                    <a:pt x="19811" y="4171"/>
                  </a:lnTo>
                  <a:cubicBezTo>
                    <a:pt x="19853" y="4171"/>
                    <a:pt x="19902" y="4164"/>
                    <a:pt x="19937" y="4135"/>
                  </a:cubicBezTo>
                  <a:lnTo>
                    <a:pt x="25021" y="480"/>
                  </a:lnTo>
                  <a:lnTo>
                    <a:pt x="25021" y="480"/>
                  </a:lnTo>
                  <a:cubicBezTo>
                    <a:pt x="25153" y="1168"/>
                    <a:pt x="25441" y="3127"/>
                    <a:pt x="24979" y="5095"/>
                  </a:cubicBezTo>
                  <a:lnTo>
                    <a:pt x="19727" y="9205"/>
                  </a:lnTo>
                  <a:lnTo>
                    <a:pt x="211" y="6895"/>
                  </a:lnTo>
                  <a:cubicBezTo>
                    <a:pt x="203" y="6894"/>
                    <a:pt x="195" y="6893"/>
                    <a:pt x="187" y="6893"/>
                  </a:cubicBezTo>
                  <a:cubicBezTo>
                    <a:pt x="100" y="6893"/>
                    <a:pt x="28" y="6959"/>
                    <a:pt x="16" y="7049"/>
                  </a:cubicBezTo>
                  <a:cubicBezTo>
                    <a:pt x="1" y="7147"/>
                    <a:pt x="71" y="7231"/>
                    <a:pt x="169" y="7244"/>
                  </a:cubicBezTo>
                  <a:lnTo>
                    <a:pt x="19762" y="9570"/>
                  </a:lnTo>
                  <a:lnTo>
                    <a:pt x="19776" y="9570"/>
                  </a:lnTo>
                  <a:cubicBezTo>
                    <a:pt x="19818" y="9570"/>
                    <a:pt x="19860" y="9555"/>
                    <a:pt x="19888" y="9528"/>
                  </a:cubicBezTo>
                  <a:lnTo>
                    <a:pt x="25244" y="5334"/>
                  </a:lnTo>
                  <a:cubicBezTo>
                    <a:pt x="25273" y="5312"/>
                    <a:pt x="25300" y="5278"/>
                    <a:pt x="25308" y="5236"/>
                  </a:cubicBezTo>
                  <a:cubicBezTo>
                    <a:pt x="25930" y="2700"/>
                    <a:pt x="25335" y="237"/>
                    <a:pt x="25308" y="131"/>
                  </a:cubicBezTo>
                  <a:cubicBezTo>
                    <a:pt x="25293" y="75"/>
                    <a:pt x="25251" y="26"/>
                    <a:pt x="25196" y="11"/>
                  </a:cubicBezTo>
                  <a:cubicBezTo>
                    <a:pt x="25175" y="4"/>
                    <a:pt x="25153" y="0"/>
                    <a:pt x="25132" y="0"/>
                  </a:cubicBezTo>
                  <a:close/>
                </a:path>
              </a:pathLst>
            </a:custGeom>
            <a:solidFill>
              <a:srgbClr val="FF94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6253527" y="3006100"/>
              <a:ext cx="1773263" cy="413629"/>
            </a:xfrm>
            <a:custGeom>
              <a:avLst/>
              <a:gdLst/>
              <a:ahLst/>
              <a:cxnLst/>
              <a:rect l="l" t="t" r="r" b="b"/>
              <a:pathLst>
                <a:path w="20055" h="4678" extrusionOk="0">
                  <a:moveTo>
                    <a:pt x="1" y="1"/>
                  </a:moveTo>
                  <a:cubicBezTo>
                    <a:pt x="1" y="1"/>
                    <a:pt x="638" y="1940"/>
                    <a:pt x="1" y="3039"/>
                  </a:cubicBezTo>
                  <a:lnTo>
                    <a:pt x="19572" y="4678"/>
                  </a:lnTo>
                  <a:cubicBezTo>
                    <a:pt x="20055" y="3362"/>
                    <a:pt x="19725" y="2073"/>
                    <a:pt x="19586" y="16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7984089" y="2840136"/>
              <a:ext cx="521324" cy="579593"/>
            </a:xfrm>
            <a:custGeom>
              <a:avLst/>
              <a:gdLst/>
              <a:ahLst/>
              <a:cxnLst/>
              <a:rect l="l" t="t" r="r" b="b"/>
              <a:pathLst>
                <a:path w="5896" h="6555" extrusionOk="0">
                  <a:moveTo>
                    <a:pt x="5370" y="0"/>
                  </a:moveTo>
                  <a:lnTo>
                    <a:pt x="14" y="3516"/>
                  </a:lnTo>
                  <a:cubicBezTo>
                    <a:pt x="153" y="3950"/>
                    <a:pt x="483" y="5239"/>
                    <a:pt x="0" y="6555"/>
                  </a:cubicBezTo>
                  <a:lnTo>
                    <a:pt x="14" y="6555"/>
                  </a:lnTo>
                  <a:lnTo>
                    <a:pt x="5370" y="3039"/>
                  </a:lnTo>
                  <a:cubicBezTo>
                    <a:pt x="5896" y="1289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6237346" y="2824663"/>
              <a:ext cx="2284154" cy="610540"/>
            </a:xfrm>
            <a:custGeom>
              <a:avLst/>
              <a:gdLst/>
              <a:ahLst/>
              <a:cxnLst/>
              <a:rect l="l" t="t" r="r" b="b"/>
              <a:pathLst>
                <a:path w="25833" h="6905" extrusionOk="0">
                  <a:moveTo>
                    <a:pt x="25132" y="1"/>
                  </a:moveTo>
                  <a:cubicBezTo>
                    <a:pt x="25096" y="1"/>
                    <a:pt x="25060" y="10"/>
                    <a:pt x="25027" y="29"/>
                  </a:cubicBezTo>
                  <a:lnTo>
                    <a:pt x="19727" y="3508"/>
                  </a:lnTo>
                  <a:lnTo>
                    <a:pt x="197" y="1878"/>
                  </a:lnTo>
                  <a:cubicBezTo>
                    <a:pt x="189" y="1877"/>
                    <a:pt x="181" y="1876"/>
                    <a:pt x="173" y="1876"/>
                  </a:cubicBezTo>
                  <a:cubicBezTo>
                    <a:pt x="86" y="1876"/>
                    <a:pt x="15" y="1948"/>
                    <a:pt x="9" y="2038"/>
                  </a:cubicBezTo>
                  <a:cubicBezTo>
                    <a:pt x="1" y="2137"/>
                    <a:pt x="71" y="2221"/>
                    <a:pt x="169" y="2227"/>
                  </a:cubicBezTo>
                  <a:lnTo>
                    <a:pt x="19755" y="3866"/>
                  </a:lnTo>
                  <a:cubicBezTo>
                    <a:pt x="19763" y="3867"/>
                    <a:pt x="19770" y="3868"/>
                    <a:pt x="19777" y="3868"/>
                  </a:cubicBezTo>
                  <a:cubicBezTo>
                    <a:pt x="19812" y="3868"/>
                    <a:pt x="19844" y="3855"/>
                    <a:pt x="19866" y="3837"/>
                  </a:cubicBezTo>
                  <a:lnTo>
                    <a:pt x="25027" y="456"/>
                  </a:lnTo>
                  <a:lnTo>
                    <a:pt x="25027" y="456"/>
                  </a:lnTo>
                  <a:cubicBezTo>
                    <a:pt x="25146" y="870"/>
                    <a:pt x="25328" y="1863"/>
                    <a:pt x="24978" y="3103"/>
                  </a:cubicBezTo>
                  <a:lnTo>
                    <a:pt x="19727" y="6548"/>
                  </a:lnTo>
                  <a:lnTo>
                    <a:pt x="197" y="4916"/>
                  </a:lnTo>
                  <a:cubicBezTo>
                    <a:pt x="190" y="4915"/>
                    <a:pt x="182" y="4915"/>
                    <a:pt x="175" y="4915"/>
                  </a:cubicBezTo>
                  <a:cubicBezTo>
                    <a:pt x="87" y="4915"/>
                    <a:pt x="15" y="4986"/>
                    <a:pt x="9" y="5078"/>
                  </a:cubicBezTo>
                  <a:cubicBezTo>
                    <a:pt x="1" y="5175"/>
                    <a:pt x="71" y="5259"/>
                    <a:pt x="169" y="5266"/>
                  </a:cubicBezTo>
                  <a:lnTo>
                    <a:pt x="19755" y="6904"/>
                  </a:lnTo>
                  <a:lnTo>
                    <a:pt x="19769" y="6904"/>
                  </a:lnTo>
                  <a:cubicBezTo>
                    <a:pt x="19804" y="6904"/>
                    <a:pt x="19839" y="6898"/>
                    <a:pt x="19866" y="6877"/>
                  </a:cubicBezTo>
                  <a:lnTo>
                    <a:pt x="25224" y="3362"/>
                  </a:lnTo>
                  <a:cubicBezTo>
                    <a:pt x="25259" y="3340"/>
                    <a:pt x="25286" y="3306"/>
                    <a:pt x="25301" y="3271"/>
                  </a:cubicBezTo>
                  <a:cubicBezTo>
                    <a:pt x="25832" y="1471"/>
                    <a:pt x="25315" y="169"/>
                    <a:pt x="25293" y="113"/>
                  </a:cubicBezTo>
                  <a:cubicBezTo>
                    <a:pt x="25273" y="63"/>
                    <a:pt x="25231" y="21"/>
                    <a:pt x="25182" y="7"/>
                  </a:cubicBezTo>
                  <a:cubicBezTo>
                    <a:pt x="25166" y="3"/>
                    <a:pt x="25149" y="1"/>
                    <a:pt x="25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6253527" y="2699549"/>
              <a:ext cx="2202454" cy="451561"/>
            </a:xfrm>
            <a:custGeom>
              <a:avLst/>
              <a:gdLst/>
              <a:ahLst/>
              <a:cxnLst/>
              <a:rect l="l" t="t" r="r" b="b"/>
              <a:pathLst>
                <a:path w="24909" h="5107" extrusionOk="0">
                  <a:moveTo>
                    <a:pt x="5931" y="1"/>
                  </a:moveTo>
                  <a:lnTo>
                    <a:pt x="1" y="3468"/>
                  </a:lnTo>
                  <a:lnTo>
                    <a:pt x="19586" y="5106"/>
                  </a:lnTo>
                  <a:lnTo>
                    <a:pt x="24908" y="1590"/>
                  </a:lnTo>
                  <a:lnTo>
                    <a:pt x="5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6236727" y="2684075"/>
              <a:ext cx="2236407" cy="482420"/>
            </a:xfrm>
            <a:custGeom>
              <a:avLst/>
              <a:gdLst/>
              <a:ahLst/>
              <a:cxnLst/>
              <a:rect l="l" t="t" r="r" b="b"/>
              <a:pathLst>
                <a:path w="25293" h="5456" extrusionOk="0">
                  <a:moveTo>
                    <a:pt x="6163" y="359"/>
                  </a:moveTo>
                  <a:lnTo>
                    <a:pt x="24579" y="1898"/>
                  </a:lnTo>
                  <a:lnTo>
                    <a:pt x="19734" y="5098"/>
                  </a:lnTo>
                  <a:lnTo>
                    <a:pt x="764" y="3510"/>
                  </a:lnTo>
                  <a:lnTo>
                    <a:pt x="6163" y="359"/>
                  </a:lnTo>
                  <a:close/>
                  <a:moveTo>
                    <a:pt x="6142" y="1"/>
                  </a:moveTo>
                  <a:cubicBezTo>
                    <a:pt x="6100" y="1"/>
                    <a:pt x="6066" y="8"/>
                    <a:pt x="6037" y="23"/>
                  </a:cubicBezTo>
                  <a:lnTo>
                    <a:pt x="100" y="3488"/>
                  </a:lnTo>
                  <a:cubicBezTo>
                    <a:pt x="36" y="3523"/>
                    <a:pt x="1" y="3607"/>
                    <a:pt x="16" y="3678"/>
                  </a:cubicBezTo>
                  <a:cubicBezTo>
                    <a:pt x="36" y="3754"/>
                    <a:pt x="100" y="3811"/>
                    <a:pt x="176" y="3817"/>
                  </a:cubicBezTo>
                  <a:lnTo>
                    <a:pt x="19762" y="5456"/>
                  </a:lnTo>
                  <a:lnTo>
                    <a:pt x="19776" y="5456"/>
                  </a:lnTo>
                  <a:cubicBezTo>
                    <a:pt x="19811" y="5456"/>
                    <a:pt x="19846" y="5449"/>
                    <a:pt x="19873" y="5427"/>
                  </a:cubicBezTo>
                  <a:lnTo>
                    <a:pt x="25196" y="1913"/>
                  </a:lnTo>
                  <a:cubicBezTo>
                    <a:pt x="25258" y="1871"/>
                    <a:pt x="25293" y="1794"/>
                    <a:pt x="25273" y="1723"/>
                  </a:cubicBezTo>
                  <a:cubicBezTo>
                    <a:pt x="25251" y="1653"/>
                    <a:pt x="25189" y="1597"/>
                    <a:pt x="25118" y="1591"/>
                  </a:cubicBezTo>
                  <a:lnTo>
                    <a:pt x="61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6768575" y="4396057"/>
              <a:ext cx="335200" cy="215391"/>
            </a:xfrm>
            <a:custGeom>
              <a:avLst/>
              <a:gdLst/>
              <a:ahLst/>
              <a:cxnLst/>
              <a:rect l="l" t="t" r="r" b="b"/>
              <a:pathLst>
                <a:path w="3791" h="2436" extrusionOk="0">
                  <a:moveTo>
                    <a:pt x="559" y="0"/>
                  </a:moveTo>
                  <a:cubicBezTo>
                    <a:pt x="551" y="0"/>
                    <a:pt x="547" y="0"/>
                    <a:pt x="547" y="0"/>
                  </a:cubicBezTo>
                  <a:lnTo>
                    <a:pt x="43" y="869"/>
                  </a:lnTo>
                  <a:cubicBezTo>
                    <a:pt x="43" y="869"/>
                    <a:pt x="1" y="1617"/>
                    <a:pt x="1590" y="2143"/>
                  </a:cubicBezTo>
                  <a:cubicBezTo>
                    <a:pt x="2266" y="2370"/>
                    <a:pt x="2765" y="2435"/>
                    <a:pt x="3116" y="2435"/>
                  </a:cubicBezTo>
                  <a:cubicBezTo>
                    <a:pt x="3587" y="2435"/>
                    <a:pt x="3790" y="2318"/>
                    <a:pt x="3790" y="2318"/>
                  </a:cubicBezTo>
                  <a:cubicBezTo>
                    <a:pt x="3198" y="45"/>
                    <a:pt x="751" y="0"/>
                    <a:pt x="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6850276" y="4469710"/>
              <a:ext cx="153762" cy="88066"/>
            </a:xfrm>
            <a:custGeom>
              <a:avLst/>
              <a:gdLst/>
              <a:ahLst/>
              <a:cxnLst/>
              <a:rect l="l" t="t" r="r" b="b"/>
              <a:pathLst>
                <a:path w="1739" h="996" extrusionOk="0">
                  <a:moveTo>
                    <a:pt x="303" y="1"/>
                  </a:moveTo>
                  <a:lnTo>
                    <a:pt x="1" y="596"/>
                  </a:lnTo>
                  <a:cubicBezTo>
                    <a:pt x="705" y="962"/>
                    <a:pt x="1418" y="996"/>
                    <a:pt x="1656" y="996"/>
                  </a:cubicBezTo>
                  <a:cubicBezTo>
                    <a:pt x="1709" y="996"/>
                    <a:pt x="1739" y="994"/>
                    <a:pt x="1739" y="994"/>
                  </a:cubicBezTo>
                  <a:cubicBezTo>
                    <a:pt x="1387" y="315"/>
                    <a:pt x="303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6758142" y="4395791"/>
              <a:ext cx="58799" cy="52345"/>
            </a:xfrm>
            <a:custGeom>
              <a:avLst/>
              <a:gdLst/>
              <a:ahLst/>
              <a:cxnLst/>
              <a:rect l="l" t="t" r="r" b="b"/>
              <a:pathLst>
                <a:path w="665" h="592" extrusionOk="0">
                  <a:moveTo>
                    <a:pt x="548" y="0"/>
                  </a:moveTo>
                  <a:cubicBezTo>
                    <a:pt x="190" y="0"/>
                    <a:pt x="1" y="87"/>
                    <a:pt x="1" y="87"/>
                  </a:cubicBezTo>
                  <a:cubicBezTo>
                    <a:pt x="63" y="417"/>
                    <a:pt x="329" y="591"/>
                    <a:pt x="329" y="591"/>
                  </a:cubicBezTo>
                  <a:lnTo>
                    <a:pt x="665" y="3"/>
                  </a:lnTo>
                  <a:cubicBezTo>
                    <a:pt x="624" y="1"/>
                    <a:pt x="585" y="0"/>
                    <a:pt x="548" y="0"/>
                  </a:cubicBezTo>
                  <a:close/>
                </a:path>
              </a:pathLst>
            </a:custGeom>
            <a:solidFill>
              <a:srgbClr val="F976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6758142" y="2588847"/>
              <a:ext cx="1364055" cy="2012174"/>
            </a:xfrm>
            <a:custGeom>
              <a:avLst/>
              <a:gdLst/>
              <a:ahLst/>
              <a:cxnLst/>
              <a:rect l="l" t="t" r="r" b="b"/>
              <a:pathLst>
                <a:path w="15427" h="22757" extrusionOk="0">
                  <a:moveTo>
                    <a:pt x="12781" y="0"/>
                  </a:moveTo>
                  <a:cubicBezTo>
                    <a:pt x="12538" y="0"/>
                    <a:pt x="12275" y="26"/>
                    <a:pt x="11988" y="83"/>
                  </a:cubicBezTo>
                  <a:cubicBezTo>
                    <a:pt x="11988" y="83"/>
                    <a:pt x="6841" y="10805"/>
                    <a:pt x="1" y="20523"/>
                  </a:cubicBezTo>
                  <a:cubicBezTo>
                    <a:pt x="1" y="20523"/>
                    <a:pt x="213" y="20438"/>
                    <a:pt x="608" y="20438"/>
                  </a:cubicBezTo>
                  <a:cubicBezTo>
                    <a:pt x="999" y="20438"/>
                    <a:pt x="1569" y="20522"/>
                    <a:pt x="2290" y="20853"/>
                  </a:cubicBezTo>
                  <a:cubicBezTo>
                    <a:pt x="3747" y="21518"/>
                    <a:pt x="3908" y="22757"/>
                    <a:pt x="3908" y="22757"/>
                  </a:cubicBezTo>
                  <a:cubicBezTo>
                    <a:pt x="8802" y="11924"/>
                    <a:pt x="15427" y="2044"/>
                    <a:pt x="15427" y="2044"/>
                  </a:cubicBezTo>
                  <a:cubicBezTo>
                    <a:pt x="15427" y="2044"/>
                    <a:pt x="14945" y="0"/>
                    <a:pt x="12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6772289" y="4395791"/>
              <a:ext cx="269504" cy="161809"/>
            </a:xfrm>
            <a:custGeom>
              <a:avLst/>
              <a:gdLst/>
              <a:ahLst/>
              <a:cxnLst/>
              <a:rect l="l" t="t" r="r" b="b"/>
              <a:pathLst>
                <a:path w="3048" h="1830" extrusionOk="0">
                  <a:moveTo>
                    <a:pt x="593" y="1"/>
                  </a:moveTo>
                  <a:cubicBezTo>
                    <a:pt x="536" y="1"/>
                    <a:pt x="505" y="3"/>
                    <a:pt x="505" y="3"/>
                  </a:cubicBezTo>
                  <a:lnTo>
                    <a:pt x="1" y="872"/>
                  </a:lnTo>
                  <a:cubicBezTo>
                    <a:pt x="1" y="872"/>
                    <a:pt x="121" y="718"/>
                    <a:pt x="503" y="718"/>
                  </a:cubicBezTo>
                  <a:cubicBezTo>
                    <a:pt x="698" y="718"/>
                    <a:pt x="961" y="758"/>
                    <a:pt x="1311" y="879"/>
                  </a:cubicBezTo>
                  <a:cubicBezTo>
                    <a:pt x="2347" y="1235"/>
                    <a:pt x="2621" y="1830"/>
                    <a:pt x="2621" y="1830"/>
                  </a:cubicBezTo>
                  <a:lnTo>
                    <a:pt x="3047" y="1025"/>
                  </a:lnTo>
                  <a:cubicBezTo>
                    <a:pt x="1957" y="76"/>
                    <a:pt x="900" y="1"/>
                    <a:pt x="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7332078" y="3396207"/>
              <a:ext cx="333785" cy="227858"/>
            </a:xfrm>
            <a:custGeom>
              <a:avLst/>
              <a:gdLst/>
              <a:ahLst/>
              <a:cxnLst/>
              <a:rect l="l" t="t" r="r" b="b"/>
              <a:pathLst>
                <a:path w="3775" h="2577" extrusionOk="0">
                  <a:moveTo>
                    <a:pt x="844" y="0"/>
                  </a:moveTo>
                  <a:cubicBezTo>
                    <a:pt x="702" y="0"/>
                    <a:pt x="624" y="13"/>
                    <a:pt x="624" y="13"/>
                  </a:cubicBezTo>
                  <a:lnTo>
                    <a:pt x="0" y="1106"/>
                  </a:lnTo>
                  <a:cubicBezTo>
                    <a:pt x="9" y="1106"/>
                    <a:pt x="18" y="1106"/>
                    <a:pt x="27" y="1106"/>
                  </a:cubicBezTo>
                  <a:cubicBezTo>
                    <a:pt x="1972" y="1106"/>
                    <a:pt x="3131" y="2576"/>
                    <a:pt x="3131" y="2576"/>
                  </a:cubicBezTo>
                  <a:lnTo>
                    <a:pt x="3775" y="1455"/>
                  </a:lnTo>
                  <a:cubicBezTo>
                    <a:pt x="2502" y="150"/>
                    <a:pt x="1319" y="0"/>
                    <a:pt x="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5" name="Google Shape;1705;p48"/>
          <p:cNvSpPr/>
          <p:nvPr/>
        </p:nvSpPr>
        <p:spPr>
          <a:xfrm rot="-786786">
            <a:off x="2017130" y="547674"/>
            <a:ext cx="351111" cy="35135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6" name="Google Shape;1706;p48"/>
          <p:cNvSpPr/>
          <p:nvPr/>
        </p:nvSpPr>
        <p:spPr>
          <a:xfrm rot="135659">
            <a:off x="7190548" y="1230227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7" name="Google Shape;1707;p48"/>
          <p:cNvSpPr/>
          <p:nvPr/>
        </p:nvSpPr>
        <p:spPr>
          <a:xfrm rot="-786933">
            <a:off x="8566131" y="2807369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8" name="Google Shape;1708;p48"/>
          <p:cNvSpPr/>
          <p:nvPr/>
        </p:nvSpPr>
        <p:spPr>
          <a:xfrm rot="1455325">
            <a:off x="9791501" y="2278493"/>
            <a:ext cx="388800" cy="38906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9" name="Google Shape;1709;p48"/>
          <p:cNvSpPr/>
          <p:nvPr/>
        </p:nvSpPr>
        <p:spPr>
          <a:xfrm rot="-786933">
            <a:off x="4756131" y="5893819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0" name="Google Shape;1710;p48"/>
          <p:cNvSpPr/>
          <p:nvPr/>
        </p:nvSpPr>
        <p:spPr>
          <a:xfrm rot="135659">
            <a:off x="7713414" y="5954877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Google Shape;2466;p49">
            <a:extLst>
              <a:ext uri="{FF2B5EF4-FFF2-40B4-BE49-F238E27FC236}">
                <a16:creationId xmlns:a16="http://schemas.microsoft.com/office/drawing/2014/main" id="{44CFA112-839B-57F2-F912-B20179E8B987}"/>
              </a:ext>
            </a:extLst>
          </p:cNvPr>
          <p:cNvSpPr/>
          <p:nvPr/>
        </p:nvSpPr>
        <p:spPr>
          <a:xfrm rot="-443320">
            <a:off x="214142" y="2371253"/>
            <a:ext cx="1639405" cy="1328937"/>
          </a:xfrm>
          <a:custGeom>
            <a:avLst/>
            <a:gdLst/>
            <a:ahLst/>
            <a:cxnLst/>
            <a:rect l="l" t="t" r="r" b="b"/>
            <a:pathLst>
              <a:path w="49182" h="39868" extrusionOk="0">
                <a:moveTo>
                  <a:pt x="26131" y="0"/>
                </a:moveTo>
                <a:cubicBezTo>
                  <a:pt x="23295" y="0"/>
                  <a:pt x="20460" y="105"/>
                  <a:pt x="17631" y="353"/>
                </a:cubicBezTo>
                <a:cubicBezTo>
                  <a:pt x="14226" y="657"/>
                  <a:pt x="10791" y="1143"/>
                  <a:pt x="7509" y="2116"/>
                </a:cubicBezTo>
                <a:cubicBezTo>
                  <a:pt x="5259" y="2815"/>
                  <a:pt x="3436" y="3484"/>
                  <a:pt x="2250" y="4852"/>
                </a:cubicBezTo>
                <a:cubicBezTo>
                  <a:pt x="1430" y="5763"/>
                  <a:pt x="913" y="6979"/>
                  <a:pt x="700" y="8681"/>
                </a:cubicBezTo>
                <a:cubicBezTo>
                  <a:pt x="1" y="14213"/>
                  <a:pt x="31" y="19654"/>
                  <a:pt x="1186" y="25095"/>
                </a:cubicBezTo>
                <a:cubicBezTo>
                  <a:pt x="1825" y="28104"/>
                  <a:pt x="2889" y="31235"/>
                  <a:pt x="5381" y="33028"/>
                </a:cubicBezTo>
                <a:cubicBezTo>
                  <a:pt x="7661" y="34670"/>
                  <a:pt x="10639" y="34852"/>
                  <a:pt x="13436" y="34913"/>
                </a:cubicBezTo>
                <a:cubicBezTo>
                  <a:pt x="14739" y="34936"/>
                  <a:pt x="16042" y="34950"/>
                  <a:pt x="17346" y="34950"/>
                </a:cubicBezTo>
                <a:cubicBezTo>
                  <a:pt x="22736" y="34950"/>
                  <a:pt x="28125" y="34722"/>
                  <a:pt x="33436" y="34062"/>
                </a:cubicBezTo>
                <a:cubicBezTo>
                  <a:pt x="33862" y="35308"/>
                  <a:pt x="34257" y="36584"/>
                  <a:pt x="34652" y="37831"/>
                </a:cubicBezTo>
                <a:cubicBezTo>
                  <a:pt x="34895" y="38621"/>
                  <a:pt x="35230" y="39502"/>
                  <a:pt x="35990" y="39867"/>
                </a:cubicBezTo>
                <a:cubicBezTo>
                  <a:pt x="36810" y="39107"/>
                  <a:pt x="36962" y="37861"/>
                  <a:pt x="37053" y="36736"/>
                </a:cubicBezTo>
                <a:cubicBezTo>
                  <a:pt x="37145" y="35673"/>
                  <a:pt x="37236" y="34609"/>
                  <a:pt x="37266" y="33515"/>
                </a:cubicBezTo>
                <a:cubicBezTo>
                  <a:pt x="38816" y="33271"/>
                  <a:pt x="40336" y="32998"/>
                  <a:pt x="41856" y="32663"/>
                </a:cubicBezTo>
                <a:cubicBezTo>
                  <a:pt x="44500" y="32086"/>
                  <a:pt x="46750" y="31296"/>
                  <a:pt x="47509" y="28499"/>
                </a:cubicBezTo>
                <a:cubicBezTo>
                  <a:pt x="49181" y="22451"/>
                  <a:pt x="48452" y="15703"/>
                  <a:pt x="47206" y="9624"/>
                </a:cubicBezTo>
                <a:cubicBezTo>
                  <a:pt x="46658" y="7010"/>
                  <a:pt x="45807" y="4244"/>
                  <a:pt x="43740" y="2541"/>
                </a:cubicBezTo>
                <a:cubicBezTo>
                  <a:pt x="41704" y="900"/>
                  <a:pt x="38968" y="566"/>
                  <a:pt x="36354" y="383"/>
                </a:cubicBezTo>
                <a:cubicBezTo>
                  <a:pt x="32952" y="151"/>
                  <a:pt x="29541" y="0"/>
                  <a:pt x="26131" y="0"/>
                </a:cubicBezTo>
                <a:close/>
              </a:path>
            </a:pathLst>
          </a:custGeom>
          <a:solidFill>
            <a:srgbClr val="FFA4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" name="Google Shape;2467;p49">
            <a:extLst>
              <a:ext uri="{FF2B5EF4-FFF2-40B4-BE49-F238E27FC236}">
                <a16:creationId xmlns:a16="http://schemas.microsoft.com/office/drawing/2014/main" id="{84AE6843-AEEA-E477-A015-E32AB81376BF}"/>
              </a:ext>
            </a:extLst>
          </p:cNvPr>
          <p:cNvSpPr/>
          <p:nvPr/>
        </p:nvSpPr>
        <p:spPr>
          <a:xfrm rot="354710">
            <a:off x="10594109" y="2601714"/>
            <a:ext cx="1536028" cy="1200589"/>
          </a:xfrm>
          <a:custGeom>
            <a:avLst/>
            <a:gdLst/>
            <a:ahLst/>
            <a:cxnLst/>
            <a:rect l="l" t="t" r="r" b="b"/>
            <a:pathLst>
              <a:path w="46080" h="36017" extrusionOk="0">
                <a:moveTo>
                  <a:pt x="11743" y="0"/>
                </a:moveTo>
                <a:cubicBezTo>
                  <a:pt x="8705" y="0"/>
                  <a:pt x="5441" y="399"/>
                  <a:pt x="3739" y="3261"/>
                </a:cubicBezTo>
                <a:cubicBezTo>
                  <a:pt x="3496" y="3656"/>
                  <a:pt x="3283" y="4051"/>
                  <a:pt x="3100" y="4447"/>
                </a:cubicBezTo>
                <a:cubicBezTo>
                  <a:pt x="1763" y="7152"/>
                  <a:pt x="1033" y="10191"/>
                  <a:pt x="669" y="13140"/>
                </a:cubicBezTo>
                <a:cubicBezTo>
                  <a:pt x="243" y="16848"/>
                  <a:pt x="0" y="21043"/>
                  <a:pt x="517" y="24781"/>
                </a:cubicBezTo>
                <a:cubicBezTo>
                  <a:pt x="942" y="28003"/>
                  <a:pt x="3131" y="29037"/>
                  <a:pt x="6079" y="29857"/>
                </a:cubicBezTo>
                <a:cubicBezTo>
                  <a:pt x="7386" y="30192"/>
                  <a:pt x="8632" y="30587"/>
                  <a:pt x="9879" y="30982"/>
                </a:cubicBezTo>
                <a:cubicBezTo>
                  <a:pt x="9818" y="32258"/>
                  <a:pt x="9848" y="33565"/>
                  <a:pt x="9970" y="34842"/>
                </a:cubicBezTo>
                <a:cubicBezTo>
                  <a:pt x="10000" y="35298"/>
                  <a:pt x="10152" y="35876"/>
                  <a:pt x="10578" y="35997"/>
                </a:cubicBezTo>
                <a:cubicBezTo>
                  <a:pt x="10633" y="36011"/>
                  <a:pt x="10687" y="36017"/>
                  <a:pt x="10741" y="36017"/>
                </a:cubicBezTo>
                <a:cubicBezTo>
                  <a:pt x="10927" y="36017"/>
                  <a:pt x="11105" y="35946"/>
                  <a:pt x="11246" y="35876"/>
                </a:cubicBezTo>
                <a:cubicBezTo>
                  <a:pt x="11946" y="35480"/>
                  <a:pt x="12310" y="34721"/>
                  <a:pt x="12645" y="33991"/>
                </a:cubicBezTo>
                <a:cubicBezTo>
                  <a:pt x="12918" y="33353"/>
                  <a:pt x="13192" y="32684"/>
                  <a:pt x="13465" y="32046"/>
                </a:cubicBezTo>
                <a:cubicBezTo>
                  <a:pt x="14499" y="32319"/>
                  <a:pt x="15563" y="32562"/>
                  <a:pt x="16626" y="32714"/>
                </a:cubicBezTo>
                <a:cubicBezTo>
                  <a:pt x="21551" y="33505"/>
                  <a:pt x="26444" y="34143"/>
                  <a:pt x="31460" y="34356"/>
                </a:cubicBezTo>
                <a:cubicBezTo>
                  <a:pt x="32715" y="34409"/>
                  <a:pt x="33964" y="34551"/>
                  <a:pt x="35177" y="34551"/>
                </a:cubicBezTo>
                <a:cubicBezTo>
                  <a:pt x="36725" y="34551"/>
                  <a:pt x="38212" y="34320"/>
                  <a:pt x="39575" y="33383"/>
                </a:cubicBezTo>
                <a:cubicBezTo>
                  <a:pt x="43922" y="30374"/>
                  <a:pt x="44195" y="25298"/>
                  <a:pt x="44773" y="20465"/>
                </a:cubicBezTo>
                <a:cubicBezTo>
                  <a:pt x="45502" y="14507"/>
                  <a:pt x="46080" y="7729"/>
                  <a:pt x="39818" y="4659"/>
                </a:cubicBezTo>
                <a:cubicBezTo>
                  <a:pt x="35958" y="2775"/>
                  <a:pt x="31247" y="2045"/>
                  <a:pt x="27022" y="1316"/>
                </a:cubicBezTo>
                <a:cubicBezTo>
                  <a:pt x="22675" y="556"/>
                  <a:pt x="18237" y="130"/>
                  <a:pt x="13800" y="39"/>
                </a:cubicBezTo>
                <a:cubicBezTo>
                  <a:pt x="13141" y="22"/>
                  <a:pt x="12448" y="0"/>
                  <a:pt x="11743" y="0"/>
                </a:cubicBezTo>
                <a:close/>
              </a:path>
            </a:pathLst>
          </a:custGeom>
          <a:solidFill>
            <a:srgbClr val="53C8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grpSp>
        <p:nvGrpSpPr>
          <p:cNvPr id="4" name="Google Shape;2468;p49">
            <a:extLst>
              <a:ext uri="{FF2B5EF4-FFF2-40B4-BE49-F238E27FC236}">
                <a16:creationId xmlns:a16="http://schemas.microsoft.com/office/drawing/2014/main" id="{4E0202F5-EC6B-7AF7-DE27-5F05D2EF7999}"/>
              </a:ext>
            </a:extLst>
          </p:cNvPr>
          <p:cNvGrpSpPr/>
          <p:nvPr/>
        </p:nvGrpSpPr>
        <p:grpSpPr>
          <a:xfrm>
            <a:off x="7794161" y="3596540"/>
            <a:ext cx="3164441" cy="3369256"/>
            <a:chOff x="1281450" y="2108000"/>
            <a:chExt cx="2298700" cy="2392600"/>
          </a:xfrm>
        </p:grpSpPr>
        <p:sp>
          <p:nvSpPr>
            <p:cNvPr id="29" name="Google Shape;2469;p49">
              <a:extLst>
                <a:ext uri="{FF2B5EF4-FFF2-40B4-BE49-F238E27FC236}">
                  <a16:creationId xmlns:a16="http://schemas.microsoft.com/office/drawing/2014/main" id="{CD28E7B3-1D1F-8943-804C-ACB47C7AD4B8}"/>
                </a:ext>
              </a:extLst>
            </p:cNvPr>
            <p:cNvSpPr/>
            <p:nvPr/>
          </p:nvSpPr>
          <p:spPr>
            <a:xfrm>
              <a:off x="1281450" y="4163725"/>
              <a:ext cx="478000" cy="336875"/>
            </a:xfrm>
            <a:custGeom>
              <a:avLst/>
              <a:gdLst/>
              <a:ahLst/>
              <a:cxnLst/>
              <a:rect l="l" t="t" r="r" b="b"/>
              <a:pathLst>
                <a:path w="19120" h="13475" extrusionOk="0">
                  <a:moveTo>
                    <a:pt x="12797" y="1"/>
                  </a:moveTo>
                  <a:cubicBezTo>
                    <a:pt x="10670" y="1811"/>
                    <a:pt x="7863" y="2807"/>
                    <a:pt x="5071" y="2807"/>
                  </a:cubicBezTo>
                  <a:cubicBezTo>
                    <a:pt x="4911" y="2807"/>
                    <a:pt x="4750" y="2803"/>
                    <a:pt x="4590" y="2797"/>
                  </a:cubicBezTo>
                  <a:cubicBezTo>
                    <a:pt x="4158" y="2781"/>
                    <a:pt x="3717" y="2740"/>
                    <a:pt x="3282" y="2740"/>
                  </a:cubicBezTo>
                  <a:cubicBezTo>
                    <a:pt x="2890" y="2740"/>
                    <a:pt x="2502" y="2773"/>
                    <a:pt x="2128" y="2888"/>
                  </a:cubicBezTo>
                  <a:cubicBezTo>
                    <a:pt x="2037" y="2918"/>
                    <a:pt x="1946" y="2979"/>
                    <a:pt x="1885" y="3040"/>
                  </a:cubicBezTo>
                  <a:cubicBezTo>
                    <a:pt x="1763" y="3283"/>
                    <a:pt x="2037" y="3496"/>
                    <a:pt x="2280" y="3587"/>
                  </a:cubicBezTo>
                  <a:cubicBezTo>
                    <a:pt x="3319" y="4015"/>
                    <a:pt x="4440" y="4224"/>
                    <a:pt x="5570" y="4224"/>
                  </a:cubicBezTo>
                  <a:cubicBezTo>
                    <a:pt x="6125" y="4224"/>
                    <a:pt x="6683" y="4174"/>
                    <a:pt x="7234" y="4074"/>
                  </a:cubicBezTo>
                  <a:lnTo>
                    <a:pt x="7234" y="4074"/>
                  </a:lnTo>
                  <a:cubicBezTo>
                    <a:pt x="6019" y="4742"/>
                    <a:pt x="4651" y="5046"/>
                    <a:pt x="3374" y="5472"/>
                  </a:cubicBezTo>
                  <a:cubicBezTo>
                    <a:pt x="2645" y="5715"/>
                    <a:pt x="1946" y="6019"/>
                    <a:pt x="1307" y="6414"/>
                  </a:cubicBezTo>
                  <a:cubicBezTo>
                    <a:pt x="973" y="6627"/>
                    <a:pt x="699" y="6900"/>
                    <a:pt x="426" y="7143"/>
                  </a:cubicBezTo>
                  <a:cubicBezTo>
                    <a:pt x="274" y="7265"/>
                    <a:pt x="0" y="7569"/>
                    <a:pt x="122" y="7751"/>
                  </a:cubicBezTo>
                  <a:cubicBezTo>
                    <a:pt x="180" y="7818"/>
                    <a:pt x="278" y="7844"/>
                    <a:pt x="393" y="7844"/>
                  </a:cubicBezTo>
                  <a:cubicBezTo>
                    <a:pt x="696" y="7844"/>
                    <a:pt x="1123" y="7666"/>
                    <a:pt x="1277" y="7599"/>
                  </a:cubicBezTo>
                  <a:lnTo>
                    <a:pt x="6718" y="5715"/>
                  </a:lnTo>
                  <a:lnTo>
                    <a:pt x="6718" y="5715"/>
                  </a:lnTo>
                  <a:cubicBezTo>
                    <a:pt x="4742" y="7022"/>
                    <a:pt x="2766" y="8298"/>
                    <a:pt x="1064" y="9940"/>
                  </a:cubicBezTo>
                  <a:cubicBezTo>
                    <a:pt x="943" y="10061"/>
                    <a:pt x="821" y="10213"/>
                    <a:pt x="760" y="10365"/>
                  </a:cubicBezTo>
                  <a:cubicBezTo>
                    <a:pt x="699" y="10548"/>
                    <a:pt x="760" y="10761"/>
                    <a:pt x="912" y="10852"/>
                  </a:cubicBezTo>
                  <a:cubicBezTo>
                    <a:pt x="948" y="10861"/>
                    <a:pt x="986" y="10864"/>
                    <a:pt x="1025" y="10864"/>
                  </a:cubicBezTo>
                  <a:cubicBezTo>
                    <a:pt x="1120" y="10864"/>
                    <a:pt x="1221" y="10843"/>
                    <a:pt x="1307" y="10821"/>
                  </a:cubicBezTo>
                  <a:cubicBezTo>
                    <a:pt x="2250" y="10548"/>
                    <a:pt x="3101" y="9970"/>
                    <a:pt x="3921" y="9423"/>
                  </a:cubicBezTo>
                  <a:cubicBezTo>
                    <a:pt x="5137" y="8602"/>
                    <a:pt x="6323" y="7782"/>
                    <a:pt x="7508" y="6961"/>
                  </a:cubicBezTo>
                  <a:lnTo>
                    <a:pt x="7508" y="6961"/>
                  </a:lnTo>
                  <a:cubicBezTo>
                    <a:pt x="6262" y="8481"/>
                    <a:pt x="4985" y="9970"/>
                    <a:pt x="3982" y="11642"/>
                  </a:cubicBezTo>
                  <a:cubicBezTo>
                    <a:pt x="3709" y="12098"/>
                    <a:pt x="3435" y="12645"/>
                    <a:pt x="3587" y="13162"/>
                  </a:cubicBezTo>
                  <a:cubicBezTo>
                    <a:pt x="3617" y="13253"/>
                    <a:pt x="3678" y="13375"/>
                    <a:pt x="3769" y="13435"/>
                  </a:cubicBezTo>
                  <a:cubicBezTo>
                    <a:pt x="3817" y="13463"/>
                    <a:pt x="3867" y="13475"/>
                    <a:pt x="3917" y="13475"/>
                  </a:cubicBezTo>
                  <a:cubicBezTo>
                    <a:pt x="4089" y="13475"/>
                    <a:pt x="4266" y="13333"/>
                    <a:pt x="4408" y="13192"/>
                  </a:cubicBezTo>
                  <a:cubicBezTo>
                    <a:pt x="5958" y="11703"/>
                    <a:pt x="7356" y="10031"/>
                    <a:pt x="8602" y="8298"/>
                  </a:cubicBezTo>
                  <a:lnTo>
                    <a:pt x="8602" y="8298"/>
                  </a:lnTo>
                  <a:cubicBezTo>
                    <a:pt x="7934" y="9606"/>
                    <a:pt x="6961" y="11247"/>
                    <a:pt x="7204" y="12767"/>
                  </a:cubicBezTo>
                  <a:cubicBezTo>
                    <a:pt x="7232" y="12986"/>
                    <a:pt x="7383" y="13231"/>
                    <a:pt x="7569" y="13231"/>
                  </a:cubicBezTo>
                  <a:cubicBezTo>
                    <a:pt x="7589" y="13231"/>
                    <a:pt x="7609" y="13228"/>
                    <a:pt x="7630" y="13223"/>
                  </a:cubicBezTo>
                  <a:cubicBezTo>
                    <a:pt x="7721" y="13192"/>
                    <a:pt x="7782" y="13131"/>
                    <a:pt x="7812" y="13071"/>
                  </a:cubicBezTo>
                  <a:cubicBezTo>
                    <a:pt x="8420" y="12341"/>
                    <a:pt x="8754" y="11520"/>
                    <a:pt x="9241" y="10730"/>
                  </a:cubicBezTo>
                  <a:cubicBezTo>
                    <a:pt x="9757" y="9940"/>
                    <a:pt x="10396" y="9241"/>
                    <a:pt x="11125" y="8663"/>
                  </a:cubicBezTo>
                  <a:cubicBezTo>
                    <a:pt x="12341" y="7721"/>
                    <a:pt x="14074" y="6688"/>
                    <a:pt x="15624" y="6505"/>
                  </a:cubicBezTo>
                  <a:cubicBezTo>
                    <a:pt x="17022" y="6323"/>
                    <a:pt x="18390" y="5046"/>
                    <a:pt x="19119" y="3891"/>
                  </a:cubicBezTo>
                  <a:lnTo>
                    <a:pt x="12797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0" name="Google Shape;2470;p49">
              <a:extLst>
                <a:ext uri="{FF2B5EF4-FFF2-40B4-BE49-F238E27FC236}">
                  <a16:creationId xmlns:a16="http://schemas.microsoft.com/office/drawing/2014/main" id="{451E4352-5E3A-3F19-08A4-4E0D58712D77}"/>
                </a:ext>
              </a:extLst>
            </p:cNvPr>
            <p:cNvSpPr/>
            <p:nvPr/>
          </p:nvSpPr>
          <p:spPr>
            <a:xfrm>
              <a:off x="1710775" y="2108000"/>
              <a:ext cx="1602650" cy="1514700"/>
            </a:xfrm>
            <a:custGeom>
              <a:avLst/>
              <a:gdLst/>
              <a:ahLst/>
              <a:cxnLst/>
              <a:rect l="l" t="t" r="r" b="b"/>
              <a:pathLst>
                <a:path w="64106" h="60588" extrusionOk="0">
                  <a:moveTo>
                    <a:pt x="34367" y="1"/>
                  </a:moveTo>
                  <a:cubicBezTo>
                    <a:pt x="31849" y="1"/>
                    <a:pt x="29313" y="523"/>
                    <a:pt x="26992" y="1499"/>
                  </a:cubicBezTo>
                  <a:cubicBezTo>
                    <a:pt x="26506" y="1712"/>
                    <a:pt x="26020" y="1924"/>
                    <a:pt x="25472" y="1985"/>
                  </a:cubicBezTo>
                  <a:cubicBezTo>
                    <a:pt x="25363" y="2000"/>
                    <a:pt x="25251" y="2006"/>
                    <a:pt x="25139" y="2006"/>
                  </a:cubicBezTo>
                  <a:cubicBezTo>
                    <a:pt x="24784" y="2006"/>
                    <a:pt x="24421" y="1947"/>
                    <a:pt x="24074" y="1924"/>
                  </a:cubicBezTo>
                  <a:cubicBezTo>
                    <a:pt x="23695" y="1882"/>
                    <a:pt x="23317" y="1862"/>
                    <a:pt x="22940" y="1862"/>
                  </a:cubicBezTo>
                  <a:cubicBezTo>
                    <a:pt x="18426" y="1862"/>
                    <a:pt x="14231" y="4838"/>
                    <a:pt x="13557" y="9523"/>
                  </a:cubicBezTo>
                  <a:cubicBezTo>
                    <a:pt x="13314" y="11347"/>
                    <a:pt x="13618" y="13171"/>
                    <a:pt x="13679" y="14994"/>
                  </a:cubicBezTo>
                  <a:cubicBezTo>
                    <a:pt x="13770" y="16818"/>
                    <a:pt x="13557" y="18794"/>
                    <a:pt x="12463" y="20223"/>
                  </a:cubicBezTo>
                  <a:cubicBezTo>
                    <a:pt x="11095" y="22016"/>
                    <a:pt x="8724" y="22624"/>
                    <a:pt x="6718" y="23627"/>
                  </a:cubicBezTo>
                  <a:cubicBezTo>
                    <a:pt x="4195" y="24873"/>
                    <a:pt x="2007" y="26970"/>
                    <a:pt x="1004" y="29615"/>
                  </a:cubicBezTo>
                  <a:cubicBezTo>
                    <a:pt x="1" y="32259"/>
                    <a:pt x="335" y="35451"/>
                    <a:pt x="2129" y="37639"/>
                  </a:cubicBezTo>
                  <a:cubicBezTo>
                    <a:pt x="2980" y="38673"/>
                    <a:pt x="4135" y="39463"/>
                    <a:pt x="4773" y="40618"/>
                  </a:cubicBezTo>
                  <a:cubicBezTo>
                    <a:pt x="5715" y="42320"/>
                    <a:pt x="5351" y="44387"/>
                    <a:pt x="4803" y="46241"/>
                  </a:cubicBezTo>
                  <a:cubicBezTo>
                    <a:pt x="4226" y="48065"/>
                    <a:pt x="3436" y="49889"/>
                    <a:pt x="3527" y="51834"/>
                  </a:cubicBezTo>
                  <a:cubicBezTo>
                    <a:pt x="3648" y="54326"/>
                    <a:pt x="5290" y="56576"/>
                    <a:pt x="7417" y="57852"/>
                  </a:cubicBezTo>
                  <a:cubicBezTo>
                    <a:pt x="9545" y="59159"/>
                    <a:pt x="12098" y="59585"/>
                    <a:pt x="14591" y="59585"/>
                  </a:cubicBezTo>
                  <a:lnTo>
                    <a:pt x="51978" y="60588"/>
                  </a:lnTo>
                  <a:cubicBezTo>
                    <a:pt x="55443" y="59585"/>
                    <a:pt x="58969" y="58247"/>
                    <a:pt x="61400" y="55603"/>
                  </a:cubicBezTo>
                  <a:cubicBezTo>
                    <a:pt x="63072" y="53779"/>
                    <a:pt x="64105" y="51196"/>
                    <a:pt x="63832" y="48703"/>
                  </a:cubicBezTo>
                  <a:cubicBezTo>
                    <a:pt x="63558" y="46028"/>
                    <a:pt x="61157" y="44995"/>
                    <a:pt x="60640" y="42563"/>
                  </a:cubicBezTo>
                  <a:cubicBezTo>
                    <a:pt x="60488" y="41773"/>
                    <a:pt x="60610" y="40952"/>
                    <a:pt x="60823" y="40162"/>
                  </a:cubicBezTo>
                  <a:cubicBezTo>
                    <a:pt x="61613" y="37183"/>
                    <a:pt x="63102" y="34843"/>
                    <a:pt x="62221" y="31682"/>
                  </a:cubicBezTo>
                  <a:cubicBezTo>
                    <a:pt x="61522" y="29220"/>
                    <a:pt x="60640" y="26575"/>
                    <a:pt x="58391" y="25055"/>
                  </a:cubicBezTo>
                  <a:cubicBezTo>
                    <a:pt x="56932" y="24113"/>
                    <a:pt x="55169" y="23809"/>
                    <a:pt x="53497" y="23292"/>
                  </a:cubicBezTo>
                  <a:cubicBezTo>
                    <a:pt x="51856" y="22776"/>
                    <a:pt x="50123" y="21925"/>
                    <a:pt x="49363" y="20375"/>
                  </a:cubicBezTo>
                  <a:cubicBezTo>
                    <a:pt x="48512" y="18581"/>
                    <a:pt x="49151" y="16484"/>
                    <a:pt x="49333" y="14508"/>
                  </a:cubicBezTo>
                  <a:cubicBezTo>
                    <a:pt x="49759" y="9371"/>
                    <a:pt x="46567" y="4265"/>
                    <a:pt x="42008" y="1833"/>
                  </a:cubicBezTo>
                  <a:cubicBezTo>
                    <a:pt x="39665" y="584"/>
                    <a:pt x="37026" y="1"/>
                    <a:pt x="34367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1" name="Google Shape;2471;p49">
              <a:extLst>
                <a:ext uri="{FF2B5EF4-FFF2-40B4-BE49-F238E27FC236}">
                  <a16:creationId xmlns:a16="http://schemas.microsoft.com/office/drawing/2014/main" id="{8DF68207-3D61-741C-8DE1-78B94CBC510C}"/>
                </a:ext>
              </a:extLst>
            </p:cNvPr>
            <p:cNvSpPr/>
            <p:nvPr/>
          </p:nvSpPr>
          <p:spPr>
            <a:xfrm>
              <a:off x="1846800" y="2238850"/>
              <a:ext cx="1107200" cy="1293275"/>
            </a:xfrm>
            <a:custGeom>
              <a:avLst/>
              <a:gdLst/>
              <a:ahLst/>
              <a:cxnLst/>
              <a:rect l="l" t="t" r="r" b="b"/>
              <a:pathLst>
                <a:path w="44288" h="51731" extrusionOk="0">
                  <a:moveTo>
                    <a:pt x="18450" y="0"/>
                  </a:moveTo>
                  <a:cubicBezTo>
                    <a:pt x="14669" y="0"/>
                    <a:pt x="11118" y="3145"/>
                    <a:pt x="10700" y="6934"/>
                  </a:cubicBezTo>
                  <a:cubicBezTo>
                    <a:pt x="10366" y="9852"/>
                    <a:pt x="11673" y="12982"/>
                    <a:pt x="10396" y="15627"/>
                  </a:cubicBezTo>
                  <a:cubicBezTo>
                    <a:pt x="9363" y="17815"/>
                    <a:pt x="6931" y="18879"/>
                    <a:pt x="4803" y="19943"/>
                  </a:cubicBezTo>
                  <a:cubicBezTo>
                    <a:pt x="1186" y="21767"/>
                    <a:pt x="1" y="26539"/>
                    <a:pt x="1703" y="30126"/>
                  </a:cubicBezTo>
                  <a:cubicBezTo>
                    <a:pt x="2767" y="32466"/>
                    <a:pt x="4986" y="34442"/>
                    <a:pt x="5046" y="36995"/>
                  </a:cubicBezTo>
                  <a:cubicBezTo>
                    <a:pt x="5077" y="39275"/>
                    <a:pt x="3253" y="40642"/>
                    <a:pt x="3283" y="42892"/>
                  </a:cubicBezTo>
                  <a:cubicBezTo>
                    <a:pt x="3283" y="45080"/>
                    <a:pt x="4226" y="47269"/>
                    <a:pt x="5837" y="48758"/>
                  </a:cubicBezTo>
                  <a:cubicBezTo>
                    <a:pt x="8147" y="50886"/>
                    <a:pt x="11460" y="51463"/>
                    <a:pt x="14621" y="51676"/>
                  </a:cubicBezTo>
                  <a:cubicBezTo>
                    <a:pt x="15261" y="51709"/>
                    <a:pt x="15907" y="51731"/>
                    <a:pt x="16553" y="51731"/>
                  </a:cubicBezTo>
                  <a:cubicBezTo>
                    <a:pt x="18852" y="51731"/>
                    <a:pt x="21152" y="51457"/>
                    <a:pt x="23193" y="50460"/>
                  </a:cubicBezTo>
                  <a:cubicBezTo>
                    <a:pt x="26354" y="48940"/>
                    <a:pt x="28877" y="45779"/>
                    <a:pt x="32372" y="45506"/>
                  </a:cubicBezTo>
                  <a:cubicBezTo>
                    <a:pt x="32562" y="45490"/>
                    <a:pt x="32751" y="45484"/>
                    <a:pt x="32941" y="45484"/>
                  </a:cubicBezTo>
                  <a:cubicBezTo>
                    <a:pt x="34051" y="45484"/>
                    <a:pt x="35158" y="45710"/>
                    <a:pt x="36251" y="45710"/>
                  </a:cubicBezTo>
                  <a:cubicBezTo>
                    <a:pt x="36438" y="45710"/>
                    <a:pt x="36624" y="45704"/>
                    <a:pt x="36810" y="45688"/>
                  </a:cubicBezTo>
                  <a:cubicBezTo>
                    <a:pt x="39120" y="45536"/>
                    <a:pt x="41187" y="44107"/>
                    <a:pt x="42433" y="42193"/>
                  </a:cubicBezTo>
                  <a:cubicBezTo>
                    <a:pt x="43710" y="40278"/>
                    <a:pt x="44226" y="37968"/>
                    <a:pt x="44257" y="35688"/>
                  </a:cubicBezTo>
                  <a:cubicBezTo>
                    <a:pt x="44287" y="33955"/>
                    <a:pt x="44044" y="32223"/>
                    <a:pt x="43223" y="30733"/>
                  </a:cubicBezTo>
                  <a:cubicBezTo>
                    <a:pt x="42312" y="29062"/>
                    <a:pt x="40761" y="27846"/>
                    <a:pt x="39485" y="26448"/>
                  </a:cubicBezTo>
                  <a:cubicBezTo>
                    <a:pt x="38239" y="25080"/>
                    <a:pt x="37235" y="23499"/>
                    <a:pt x="36536" y="21767"/>
                  </a:cubicBezTo>
                  <a:cubicBezTo>
                    <a:pt x="36172" y="20885"/>
                    <a:pt x="35868" y="19882"/>
                    <a:pt x="35169" y="19214"/>
                  </a:cubicBezTo>
                  <a:cubicBezTo>
                    <a:pt x="33922" y="18089"/>
                    <a:pt x="32038" y="18241"/>
                    <a:pt x="30427" y="17785"/>
                  </a:cubicBezTo>
                  <a:cubicBezTo>
                    <a:pt x="28633" y="17299"/>
                    <a:pt x="27174" y="15992"/>
                    <a:pt x="26141" y="14441"/>
                  </a:cubicBezTo>
                  <a:cubicBezTo>
                    <a:pt x="25077" y="12922"/>
                    <a:pt x="24408" y="11189"/>
                    <a:pt x="23740" y="9457"/>
                  </a:cubicBezTo>
                  <a:lnTo>
                    <a:pt x="18664" y="4"/>
                  </a:lnTo>
                  <a:cubicBezTo>
                    <a:pt x="18592" y="1"/>
                    <a:pt x="18521" y="0"/>
                    <a:pt x="18450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2" name="Google Shape;2472;p49">
              <a:extLst>
                <a:ext uri="{FF2B5EF4-FFF2-40B4-BE49-F238E27FC236}">
                  <a16:creationId xmlns:a16="http://schemas.microsoft.com/office/drawing/2014/main" id="{B7BB0D58-E511-DE42-60AB-267FF10190C4}"/>
                </a:ext>
              </a:extLst>
            </p:cNvPr>
            <p:cNvSpPr/>
            <p:nvPr/>
          </p:nvSpPr>
          <p:spPr>
            <a:xfrm>
              <a:off x="2630250" y="2808800"/>
              <a:ext cx="289550" cy="276200"/>
            </a:xfrm>
            <a:custGeom>
              <a:avLst/>
              <a:gdLst/>
              <a:ahLst/>
              <a:cxnLst/>
              <a:rect l="l" t="t" r="r" b="b"/>
              <a:pathLst>
                <a:path w="11582" h="11048" extrusionOk="0">
                  <a:moveTo>
                    <a:pt x="8007" y="1"/>
                  </a:moveTo>
                  <a:cubicBezTo>
                    <a:pt x="7722" y="1"/>
                    <a:pt x="7465" y="365"/>
                    <a:pt x="7752" y="580"/>
                  </a:cubicBezTo>
                  <a:cubicBezTo>
                    <a:pt x="9393" y="1917"/>
                    <a:pt x="10366" y="3589"/>
                    <a:pt x="10305" y="5717"/>
                  </a:cubicBezTo>
                  <a:cubicBezTo>
                    <a:pt x="10278" y="8114"/>
                    <a:pt x="8199" y="10243"/>
                    <a:pt x="5864" y="10243"/>
                  </a:cubicBezTo>
                  <a:cubicBezTo>
                    <a:pt x="5594" y="10243"/>
                    <a:pt x="5321" y="10214"/>
                    <a:pt x="5046" y="10154"/>
                  </a:cubicBezTo>
                  <a:cubicBezTo>
                    <a:pt x="1" y="8999"/>
                    <a:pt x="1520" y="2829"/>
                    <a:pt x="5198" y="1127"/>
                  </a:cubicBezTo>
                  <a:cubicBezTo>
                    <a:pt x="5564" y="970"/>
                    <a:pt x="5346" y="476"/>
                    <a:pt x="5007" y="476"/>
                  </a:cubicBezTo>
                  <a:cubicBezTo>
                    <a:pt x="4952" y="476"/>
                    <a:pt x="4893" y="489"/>
                    <a:pt x="4834" y="519"/>
                  </a:cubicBezTo>
                  <a:cubicBezTo>
                    <a:pt x="2615" y="1522"/>
                    <a:pt x="1217" y="3528"/>
                    <a:pt x="1034" y="5990"/>
                  </a:cubicBezTo>
                  <a:cubicBezTo>
                    <a:pt x="852" y="8665"/>
                    <a:pt x="2979" y="10428"/>
                    <a:pt x="5381" y="10975"/>
                  </a:cubicBezTo>
                  <a:cubicBezTo>
                    <a:pt x="5606" y="11024"/>
                    <a:pt x="5834" y="11048"/>
                    <a:pt x="6062" y="11048"/>
                  </a:cubicBezTo>
                  <a:cubicBezTo>
                    <a:pt x="8081" y="11048"/>
                    <a:pt x="10126" y="9218"/>
                    <a:pt x="10700" y="7388"/>
                  </a:cubicBezTo>
                  <a:cubicBezTo>
                    <a:pt x="11581" y="4562"/>
                    <a:pt x="10518" y="1917"/>
                    <a:pt x="8238" y="93"/>
                  </a:cubicBezTo>
                  <a:cubicBezTo>
                    <a:pt x="8166" y="28"/>
                    <a:pt x="8086" y="1"/>
                    <a:pt x="8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3" name="Google Shape;2473;p49">
              <a:extLst>
                <a:ext uri="{FF2B5EF4-FFF2-40B4-BE49-F238E27FC236}">
                  <a16:creationId xmlns:a16="http://schemas.microsoft.com/office/drawing/2014/main" id="{C070D6FC-9658-7669-9143-88773766518B}"/>
                </a:ext>
              </a:extLst>
            </p:cNvPr>
            <p:cNvSpPr/>
            <p:nvPr/>
          </p:nvSpPr>
          <p:spPr>
            <a:xfrm>
              <a:off x="1970000" y="2763050"/>
              <a:ext cx="297050" cy="264150"/>
            </a:xfrm>
            <a:custGeom>
              <a:avLst/>
              <a:gdLst/>
              <a:ahLst/>
              <a:cxnLst/>
              <a:rect l="l" t="t" r="r" b="b"/>
              <a:pathLst>
                <a:path w="11882" h="10566" extrusionOk="0">
                  <a:moveTo>
                    <a:pt x="6664" y="0"/>
                  </a:moveTo>
                  <a:cubicBezTo>
                    <a:pt x="3214" y="0"/>
                    <a:pt x="1" y="4508"/>
                    <a:pt x="1729" y="7729"/>
                  </a:cubicBezTo>
                  <a:cubicBezTo>
                    <a:pt x="2782" y="9687"/>
                    <a:pt x="4518" y="10566"/>
                    <a:pt x="6279" y="10566"/>
                  </a:cubicBezTo>
                  <a:cubicBezTo>
                    <a:pt x="8536" y="10566"/>
                    <a:pt x="10834" y="9124"/>
                    <a:pt x="11790" y="6665"/>
                  </a:cubicBezTo>
                  <a:cubicBezTo>
                    <a:pt x="11882" y="6409"/>
                    <a:pt x="11664" y="6241"/>
                    <a:pt x="11444" y="6241"/>
                  </a:cubicBezTo>
                  <a:cubicBezTo>
                    <a:pt x="11298" y="6241"/>
                    <a:pt x="11152" y="6314"/>
                    <a:pt x="11091" y="6483"/>
                  </a:cubicBezTo>
                  <a:cubicBezTo>
                    <a:pt x="10273" y="8586"/>
                    <a:pt x="8381" y="9866"/>
                    <a:pt x="6408" y="9866"/>
                  </a:cubicBezTo>
                  <a:cubicBezTo>
                    <a:pt x="5302" y="9866"/>
                    <a:pt x="4171" y="9464"/>
                    <a:pt x="3188" y="8580"/>
                  </a:cubicBezTo>
                  <a:cubicBezTo>
                    <a:pt x="1821" y="7364"/>
                    <a:pt x="1699" y="5236"/>
                    <a:pt x="2398" y="3686"/>
                  </a:cubicBezTo>
                  <a:cubicBezTo>
                    <a:pt x="3069" y="2244"/>
                    <a:pt x="5083" y="741"/>
                    <a:pt x="6842" y="741"/>
                  </a:cubicBezTo>
                  <a:cubicBezTo>
                    <a:pt x="7234" y="741"/>
                    <a:pt x="7612" y="815"/>
                    <a:pt x="7960" y="981"/>
                  </a:cubicBezTo>
                  <a:cubicBezTo>
                    <a:pt x="8020" y="1011"/>
                    <a:pt x="8078" y="1024"/>
                    <a:pt x="8134" y="1024"/>
                  </a:cubicBezTo>
                  <a:cubicBezTo>
                    <a:pt x="8473" y="1024"/>
                    <a:pt x="8691" y="530"/>
                    <a:pt x="8325" y="373"/>
                  </a:cubicBezTo>
                  <a:cubicBezTo>
                    <a:pt x="7778" y="117"/>
                    <a:pt x="7218" y="0"/>
                    <a:pt x="6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4" name="Google Shape;2474;p49">
              <a:extLst>
                <a:ext uri="{FF2B5EF4-FFF2-40B4-BE49-F238E27FC236}">
                  <a16:creationId xmlns:a16="http://schemas.microsoft.com/office/drawing/2014/main" id="{8A60273B-FCBF-111E-39B8-2D1B9B96F440}"/>
                </a:ext>
              </a:extLst>
            </p:cNvPr>
            <p:cNvSpPr/>
            <p:nvPr/>
          </p:nvSpPr>
          <p:spPr>
            <a:xfrm>
              <a:off x="2068400" y="2589150"/>
              <a:ext cx="112275" cy="29850"/>
            </a:xfrm>
            <a:custGeom>
              <a:avLst/>
              <a:gdLst/>
              <a:ahLst/>
              <a:cxnLst/>
              <a:rect l="l" t="t" r="r" b="b"/>
              <a:pathLst>
                <a:path w="4491" h="1194" extrusionOk="0">
                  <a:moveTo>
                    <a:pt x="591" y="0"/>
                  </a:moveTo>
                  <a:cubicBezTo>
                    <a:pt x="150" y="0"/>
                    <a:pt x="1" y="645"/>
                    <a:pt x="438" y="703"/>
                  </a:cubicBezTo>
                  <a:lnTo>
                    <a:pt x="3842" y="1189"/>
                  </a:lnTo>
                  <a:cubicBezTo>
                    <a:pt x="3861" y="1192"/>
                    <a:pt x="3880" y="1193"/>
                    <a:pt x="3898" y="1193"/>
                  </a:cubicBezTo>
                  <a:cubicBezTo>
                    <a:pt x="4315" y="1193"/>
                    <a:pt x="4491" y="548"/>
                    <a:pt x="4024" y="490"/>
                  </a:cubicBezTo>
                  <a:lnTo>
                    <a:pt x="651" y="4"/>
                  </a:lnTo>
                  <a:cubicBezTo>
                    <a:pt x="630" y="1"/>
                    <a:pt x="611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5" name="Google Shape;2475;p49">
              <a:extLst>
                <a:ext uri="{FF2B5EF4-FFF2-40B4-BE49-F238E27FC236}">
                  <a16:creationId xmlns:a16="http://schemas.microsoft.com/office/drawing/2014/main" id="{07C22EBA-0219-E150-7054-0376EABEB258}"/>
                </a:ext>
              </a:extLst>
            </p:cNvPr>
            <p:cNvSpPr/>
            <p:nvPr/>
          </p:nvSpPr>
          <p:spPr>
            <a:xfrm>
              <a:off x="3290600" y="3083900"/>
              <a:ext cx="289550" cy="446850"/>
            </a:xfrm>
            <a:custGeom>
              <a:avLst/>
              <a:gdLst/>
              <a:ahLst/>
              <a:cxnLst/>
              <a:rect l="l" t="t" r="r" b="b"/>
              <a:pathLst>
                <a:path w="11582" h="17874" extrusionOk="0">
                  <a:moveTo>
                    <a:pt x="6960" y="0"/>
                  </a:moveTo>
                  <a:cubicBezTo>
                    <a:pt x="6856" y="0"/>
                    <a:pt x="6718" y="81"/>
                    <a:pt x="6536" y="275"/>
                  </a:cubicBezTo>
                  <a:cubicBezTo>
                    <a:pt x="6262" y="549"/>
                    <a:pt x="6080" y="883"/>
                    <a:pt x="5928" y="1248"/>
                  </a:cubicBezTo>
                  <a:cubicBezTo>
                    <a:pt x="4833" y="3588"/>
                    <a:pt x="4469" y="6172"/>
                    <a:pt x="4074" y="8695"/>
                  </a:cubicBezTo>
                  <a:cubicBezTo>
                    <a:pt x="4134" y="6081"/>
                    <a:pt x="4195" y="3436"/>
                    <a:pt x="3678" y="883"/>
                  </a:cubicBezTo>
                  <a:cubicBezTo>
                    <a:pt x="3628" y="849"/>
                    <a:pt x="3576" y="834"/>
                    <a:pt x="3524" y="834"/>
                  </a:cubicBezTo>
                  <a:cubicBezTo>
                    <a:pt x="3299" y="834"/>
                    <a:pt x="3084" y="1122"/>
                    <a:pt x="3010" y="1369"/>
                  </a:cubicBezTo>
                  <a:cubicBezTo>
                    <a:pt x="2189" y="4105"/>
                    <a:pt x="3101" y="7023"/>
                    <a:pt x="2827" y="9850"/>
                  </a:cubicBezTo>
                  <a:cubicBezTo>
                    <a:pt x="2554" y="9059"/>
                    <a:pt x="2219" y="8269"/>
                    <a:pt x="1855" y="7509"/>
                  </a:cubicBezTo>
                  <a:cubicBezTo>
                    <a:pt x="1551" y="6932"/>
                    <a:pt x="1216" y="6324"/>
                    <a:pt x="669" y="5989"/>
                  </a:cubicBezTo>
                  <a:cubicBezTo>
                    <a:pt x="570" y="5930"/>
                    <a:pt x="458" y="5883"/>
                    <a:pt x="350" y="5883"/>
                  </a:cubicBezTo>
                  <a:cubicBezTo>
                    <a:pt x="293" y="5883"/>
                    <a:pt x="236" y="5897"/>
                    <a:pt x="183" y="5929"/>
                  </a:cubicBezTo>
                  <a:cubicBezTo>
                    <a:pt x="1" y="6050"/>
                    <a:pt x="31" y="6324"/>
                    <a:pt x="92" y="6536"/>
                  </a:cubicBezTo>
                  <a:cubicBezTo>
                    <a:pt x="456" y="7843"/>
                    <a:pt x="1125" y="9059"/>
                    <a:pt x="1551" y="10366"/>
                  </a:cubicBezTo>
                  <a:cubicBezTo>
                    <a:pt x="1976" y="11643"/>
                    <a:pt x="2189" y="13102"/>
                    <a:pt x="1672" y="14348"/>
                  </a:cubicBezTo>
                  <a:lnTo>
                    <a:pt x="8177" y="17874"/>
                  </a:lnTo>
                  <a:cubicBezTo>
                    <a:pt x="9271" y="16780"/>
                    <a:pt x="9514" y="15078"/>
                    <a:pt x="9545" y="13527"/>
                  </a:cubicBezTo>
                  <a:cubicBezTo>
                    <a:pt x="9545" y="12798"/>
                    <a:pt x="9545" y="12129"/>
                    <a:pt x="9666" y="11430"/>
                  </a:cubicBezTo>
                  <a:cubicBezTo>
                    <a:pt x="9788" y="10731"/>
                    <a:pt x="9636" y="10002"/>
                    <a:pt x="9788" y="9302"/>
                  </a:cubicBezTo>
                  <a:cubicBezTo>
                    <a:pt x="10183" y="7661"/>
                    <a:pt x="11551" y="6293"/>
                    <a:pt x="11581" y="4622"/>
                  </a:cubicBezTo>
                  <a:cubicBezTo>
                    <a:pt x="11518" y="4612"/>
                    <a:pt x="11454" y="4608"/>
                    <a:pt x="11391" y="4608"/>
                  </a:cubicBezTo>
                  <a:cubicBezTo>
                    <a:pt x="11031" y="4608"/>
                    <a:pt x="10685" y="4749"/>
                    <a:pt x="10426" y="4956"/>
                  </a:cubicBezTo>
                  <a:cubicBezTo>
                    <a:pt x="9423" y="5716"/>
                    <a:pt x="8755" y="7053"/>
                    <a:pt x="8086" y="8087"/>
                  </a:cubicBezTo>
                  <a:cubicBezTo>
                    <a:pt x="8147" y="6141"/>
                    <a:pt x="8998" y="4348"/>
                    <a:pt x="9606" y="2494"/>
                  </a:cubicBezTo>
                  <a:cubicBezTo>
                    <a:pt x="9697" y="2251"/>
                    <a:pt x="9758" y="2007"/>
                    <a:pt x="9727" y="1764"/>
                  </a:cubicBezTo>
                  <a:cubicBezTo>
                    <a:pt x="9670" y="1535"/>
                    <a:pt x="9477" y="1306"/>
                    <a:pt x="9252" y="1306"/>
                  </a:cubicBezTo>
                  <a:cubicBezTo>
                    <a:pt x="9238" y="1306"/>
                    <a:pt x="9224" y="1307"/>
                    <a:pt x="9210" y="1308"/>
                  </a:cubicBezTo>
                  <a:cubicBezTo>
                    <a:pt x="8998" y="1339"/>
                    <a:pt x="8846" y="1521"/>
                    <a:pt x="8724" y="1673"/>
                  </a:cubicBezTo>
                  <a:cubicBezTo>
                    <a:pt x="7417" y="3618"/>
                    <a:pt x="7052" y="6050"/>
                    <a:pt x="6080" y="8208"/>
                  </a:cubicBezTo>
                  <a:cubicBezTo>
                    <a:pt x="6444" y="6141"/>
                    <a:pt x="6779" y="4074"/>
                    <a:pt x="7144" y="2007"/>
                  </a:cubicBezTo>
                  <a:cubicBezTo>
                    <a:pt x="7193" y="1635"/>
                    <a:pt x="7426" y="0"/>
                    <a:pt x="6960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6" name="Google Shape;2476;p49">
              <a:extLst>
                <a:ext uri="{FF2B5EF4-FFF2-40B4-BE49-F238E27FC236}">
                  <a16:creationId xmlns:a16="http://schemas.microsoft.com/office/drawing/2014/main" id="{87C46C88-DEE8-6CC4-CA4F-3FD3641250B4}"/>
                </a:ext>
              </a:extLst>
            </p:cNvPr>
            <p:cNvSpPr/>
            <p:nvPr/>
          </p:nvSpPr>
          <p:spPr>
            <a:xfrm>
              <a:off x="2132525" y="2190250"/>
              <a:ext cx="667975" cy="848300"/>
            </a:xfrm>
            <a:custGeom>
              <a:avLst/>
              <a:gdLst/>
              <a:ahLst/>
              <a:cxnLst/>
              <a:rect l="l" t="t" r="r" b="b"/>
              <a:pathLst>
                <a:path w="26719" h="33932" extrusionOk="0">
                  <a:moveTo>
                    <a:pt x="12924" y="0"/>
                  </a:moveTo>
                  <a:cubicBezTo>
                    <a:pt x="12035" y="0"/>
                    <a:pt x="11164" y="81"/>
                    <a:pt x="10335" y="245"/>
                  </a:cubicBezTo>
                  <a:cubicBezTo>
                    <a:pt x="8299" y="640"/>
                    <a:pt x="6232" y="1279"/>
                    <a:pt x="4742" y="2707"/>
                  </a:cubicBezTo>
                  <a:cubicBezTo>
                    <a:pt x="3891" y="3558"/>
                    <a:pt x="3314" y="4622"/>
                    <a:pt x="2827" y="5686"/>
                  </a:cubicBezTo>
                  <a:cubicBezTo>
                    <a:pt x="487" y="10793"/>
                    <a:pt x="122" y="16568"/>
                    <a:pt x="31" y="22161"/>
                  </a:cubicBezTo>
                  <a:cubicBezTo>
                    <a:pt x="0" y="24714"/>
                    <a:pt x="61" y="27419"/>
                    <a:pt x="1459" y="29516"/>
                  </a:cubicBezTo>
                  <a:cubicBezTo>
                    <a:pt x="3040" y="31918"/>
                    <a:pt x="6019" y="32981"/>
                    <a:pt x="8815" y="33529"/>
                  </a:cubicBezTo>
                  <a:cubicBezTo>
                    <a:pt x="10039" y="33769"/>
                    <a:pt x="11285" y="33931"/>
                    <a:pt x="12519" y="33931"/>
                  </a:cubicBezTo>
                  <a:cubicBezTo>
                    <a:pt x="13308" y="33931"/>
                    <a:pt x="14093" y="33865"/>
                    <a:pt x="14864" y="33711"/>
                  </a:cubicBezTo>
                  <a:cubicBezTo>
                    <a:pt x="18147" y="33012"/>
                    <a:pt x="20913" y="30641"/>
                    <a:pt x="22676" y="27784"/>
                  </a:cubicBezTo>
                  <a:cubicBezTo>
                    <a:pt x="24469" y="24927"/>
                    <a:pt x="25320" y="21583"/>
                    <a:pt x="25867" y="18270"/>
                  </a:cubicBezTo>
                  <a:cubicBezTo>
                    <a:pt x="26506" y="14501"/>
                    <a:pt x="26718" y="10489"/>
                    <a:pt x="25168" y="6963"/>
                  </a:cubicBezTo>
                  <a:cubicBezTo>
                    <a:pt x="23214" y="2438"/>
                    <a:pt x="17802" y="0"/>
                    <a:pt x="12924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7" name="Google Shape;2477;p49">
              <a:extLst>
                <a:ext uri="{FF2B5EF4-FFF2-40B4-BE49-F238E27FC236}">
                  <a16:creationId xmlns:a16="http://schemas.microsoft.com/office/drawing/2014/main" id="{CDE3499F-1490-8C59-6C6A-377D0DE7C401}"/>
                </a:ext>
              </a:extLst>
            </p:cNvPr>
            <p:cNvSpPr/>
            <p:nvPr/>
          </p:nvSpPr>
          <p:spPr>
            <a:xfrm>
              <a:off x="2296800" y="2454450"/>
              <a:ext cx="81950" cy="281500"/>
            </a:xfrm>
            <a:custGeom>
              <a:avLst/>
              <a:gdLst/>
              <a:ahLst/>
              <a:cxnLst/>
              <a:rect l="l" t="t" r="r" b="b"/>
              <a:pathLst>
                <a:path w="3278" h="11260" extrusionOk="0">
                  <a:moveTo>
                    <a:pt x="295" y="1"/>
                  </a:moveTo>
                  <a:cubicBezTo>
                    <a:pt x="150" y="1"/>
                    <a:pt x="1" y="222"/>
                    <a:pt x="117" y="407"/>
                  </a:cubicBezTo>
                  <a:cubicBezTo>
                    <a:pt x="1059" y="1562"/>
                    <a:pt x="1940" y="2778"/>
                    <a:pt x="2123" y="4298"/>
                  </a:cubicBezTo>
                  <a:cubicBezTo>
                    <a:pt x="2275" y="5696"/>
                    <a:pt x="1272" y="6486"/>
                    <a:pt x="846" y="7672"/>
                  </a:cubicBezTo>
                  <a:cubicBezTo>
                    <a:pt x="208" y="9465"/>
                    <a:pt x="1089" y="11076"/>
                    <a:pt x="3004" y="11258"/>
                  </a:cubicBezTo>
                  <a:cubicBezTo>
                    <a:pt x="3013" y="11259"/>
                    <a:pt x="3021" y="11260"/>
                    <a:pt x="3030" y="11260"/>
                  </a:cubicBezTo>
                  <a:cubicBezTo>
                    <a:pt x="3277" y="11260"/>
                    <a:pt x="3269" y="10832"/>
                    <a:pt x="3004" y="10802"/>
                  </a:cubicBezTo>
                  <a:cubicBezTo>
                    <a:pt x="1515" y="10681"/>
                    <a:pt x="785" y="9526"/>
                    <a:pt x="1150" y="8067"/>
                  </a:cubicBezTo>
                  <a:cubicBezTo>
                    <a:pt x="1424" y="7064"/>
                    <a:pt x="2244" y="6304"/>
                    <a:pt x="2487" y="5270"/>
                  </a:cubicBezTo>
                  <a:cubicBezTo>
                    <a:pt x="2943" y="3325"/>
                    <a:pt x="1545" y="1501"/>
                    <a:pt x="421" y="73"/>
                  </a:cubicBezTo>
                  <a:cubicBezTo>
                    <a:pt x="384" y="22"/>
                    <a:pt x="340" y="1"/>
                    <a:pt x="295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" name="Google Shape;2478;p49">
              <a:extLst>
                <a:ext uri="{FF2B5EF4-FFF2-40B4-BE49-F238E27FC236}">
                  <a16:creationId xmlns:a16="http://schemas.microsoft.com/office/drawing/2014/main" id="{15C671C0-C027-49BC-F199-1394663F3DF2}"/>
                </a:ext>
              </a:extLst>
            </p:cNvPr>
            <p:cNvSpPr/>
            <p:nvPr/>
          </p:nvSpPr>
          <p:spPr>
            <a:xfrm>
              <a:off x="2328575" y="2746525"/>
              <a:ext cx="107175" cy="68075"/>
            </a:xfrm>
            <a:custGeom>
              <a:avLst/>
              <a:gdLst/>
              <a:ahLst/>
              <a:cxnLst/>
              <a:rect l="l" t="t" r="r" b="b"/>
              <a:pathLst>
                <a:path w="4287" h="2723" extrusionOk="0">
                  <a:moveTo>
                    <a:pt x="4256" y="1"/>
                  </a:moveTo>
                  <a:lnTo>
                    <a:pt x="4256" y="1"/>
                  </a:lnTo>
                  <a:cubicBezTo>
                    <a:pt x="2797" y="153"/>
                    <a:pt x="1368" y="487"/>
                    <a:pt x="61" y="1095"/>
                  </a:cubicBezTo>
                  <a:cubicBezTo>
                    <a:pt x="1" y="1369"/>
                    <a:pt x="335" y="1733"/>
                    <a:pt x="578" y="1976"/>
                  </a:cubicBezTo>
                  <a:cubicBezTo>
                    <a:pt x="1021" y="2456"/>
                    <a:pt x="1609" y="2723"/>
                    <a:pt x="2200" y="2723"/>
                  </a:cubicBezTo>
                  <a:cubicBezTo>
                    <a:pt x="2583" y="2723"/>
                    <a:pt x="2967" y="2611"/>
                    <a:pt x="3314" y="2372"/>
                  </a:cubicBezTo>
                  <a:cubicBezTo>
                    <a:pt x="4043" y="1855"/>
                    <a:pt x="4286" y="852"/>
                    <a:pt x="4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9" name="Google Shape;2479;p49">
              <a:extLst>
                <a:ext uri="{FF2B5EF4-FFF2-40B4-BE49-F238E27FC236}">
                  <a16:creationId xmlns:a16="http://schemas.microsoft.com/office/drawing/2014/main" id="{B15C4238-B023-E2D7-BD2D-FC0F64C679BC}"/>
                </a:ext>
              </a:extLst>
            </p:cNvPr>
            <p:cNvSpPr/>
            <p:nvPr/>
          </p:nvSpPr>
          <p:spPr>
            <a:xfrm>
              <a:off x="2227500" y="25862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5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52" y="3283"/>
                  </a:cubicBezTo>
                  <a:cubicBezTo>
                    <a:pt x="1338" y="3283"/>
                    <a:pt x="1734" y="2523"/>
                    <a:pt x="1734" y="1642"/>
                  </a:cubicBezTo>
                  <a:cubicBezTo>
                    <a:pt x="1734" y="730"/>
                    <a:pt x="1338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0" name="Google Shape;2480;p49">
              <a:extLst>
                <a:ext uri="{FF2B5EF4-FFF2-40B4-BE49-F238E27FC236}">
                  <a16:creationId xmlns:a16="http://schemas.microsoft.com/office/drawing/2014/main" id="{23157FDA-5C2E-EC7C-BAC1-DE63A4B96654}"/>
                </a:ext>
              </a:extLst>
            </p:cNvPr>
            <p:cNvSpPr/>
            <p:nvPr/>
          </p:nvSpPr>
          <p:spPr>
            <a:xfrm>
              <a:off x="2470675" y="25938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8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82" y="3283"/>
                  </a:cubicBezTo>
                  <a:cubicBezTo>
                    <a:pt x="1338" y="3283"/>
                    <a:pt x="1733" y="2523"/>
                    <a:pt x="1733" y="1642"/>
                  </a:cubicBezTo>
                  <a:cubicBezTo>
                    <a:pt x="1733" y="730"/>
                    <a:pt x="1338" y="0"/>
                    <a:pt x="88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1" name="Google Shape;2481;p49">
              <a:extLst>
                <a:ext uri="{FF2B5EF4-FFF2-40B4-BE49-F238E27FC236}">
                  <a16:creationId xmlns:a16="http://schemas.microsoft.com/office/drawing/2014/main" id="{A311A6FA-5102-9905-8EE3-25FF06D95F4B}"/>
                </a:ext>
              </a:extLst>
            </p:cNvPr>
            <p:cNvSpPr/>
            <p:nvPr/>
          </p:nvSpPr>
          <p:spPr>
            <a:xfrm>
              <a:off x="2113525" y="2429450"/>
              <a:ext cx="161125" cy="83725"/>
            </a:xfrm>
            <a:custGeom>
              <a:avLst/>
              <a:gdLst/>
              <a:ahLst/>
              <a:cxnLst/>
              <a:rect l="l" t="t" r="r" b="b"/>
              <a:pathLst>
                <a:path w="6445" h="3349" extrusionOk="0">
                  <a:moveTo>
                    <a:pt x="4173" y="1"/>
                  </a:moveTo>
                  <a:cubicBezTo>
                    <a:pt x="3764" y="1"/>
                    <a:pt x="3318" y="52"/>
                    <a:pt x="2858" y="161"/>
                  </a:cubicBezTo>
                  <a:cubicBezTo>
                    <a:pt x="1186" y="586"/>
                    <a:pt x="1" y="1559"/>
                    <a:pt x="213" y="2410"/>
                  </a:cubicBezTo>
                  <a:cubicBezTo>
                    <a:pt x="343" y="2996"/>
                    <a:pt x="1154" y="3349"/>
                    <a:pt x="2215" y="3349"/>
                  </a:cubicBezTo>
                  <a:cubicBezTo>
                    <a:pt x="2641" y="3349"/>
                    <a:pt x="3108" y="3292"/>
                    <a:pt x="3587" y="3170"/>
                  </a:cubicBezTo>
                  <a:cubicBezTo>
                    <a:pt x="5259" y="2775"/>
                    <a:pt x="6444" y="1772"/>
                    <a:pt x="6232" y="951"/>
                  </a:cubicBezTo>
                  <a:cubicBezTo>
                    <a:pt x="6077" y="356"/>
                    <a:pt x="5252" y="1"/>
                    <a:pt x="4173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2" name="Google Shape;2482;p49">
              <a:extLst>
                <a:ext uri="{FF2B5EF4-FFF2-40B4-BE49-F238E27FC236}">
                  <a16:creationId xmlns:a16="http://schemas.microsoft.com/office/drawing/2014/main" id="{F1DA3A61-F37F-D619-AF33-B0DE64883F59}"/>
                </a:ext>
              </a:extLst>
            </p:cNvPr>
            <p:cNvSpPr/>
            <p:nvPr/>
          </p:nvSpPr>
          <p:spPr>
            <a:xfrm>
              <a:off x="2451675" y="2433375"/>
              <a:ext cx="161125" cy="84050"/>
            </a:xfrm>
            <a:custGeom>
              <a:avLst/>
              <a:gdLst/>
              <a:ahLst/>
              <a:cxnLst/>
              <a:rect l="l" t="t" r="r" b="b"/>
              <a:pathLst>
                <a:path w="6445" h="3362" extrusionOk="0">
                  <a:moveTo>
                    <a:pt x="2194" y="1"/>
                  </a:moveTo>
                  <a:cubicBezTo>
                    <a:pt x="1161" y="1"/>
                    <a:pt x="363" y="338"/>
                    <a:pt x="213" y="916"/>
                  </a:cubicBezTo>
                  <a:cubicBezTo>
                    <a:pt x="1" y="1767"/>
                    <a:pt x="1186" y="2770"/>
                    <a:pt x="2858" y="3195"/>
                  </a:cubicBezTo>
                  <a:cubicBezTo>
                    <a:pt x="3325" y="3308"/>
                    <a:pt x="3781" y="3361"/>
                    <a:pt x="4201" y="3361"/>
                  </a:cubicBezTo>
                  <a:cubicBezTo>
                    <a:pt x="5258" y="3361"/>
                    <a:pt x="6080" y="3023"/>
                    <a:pt x="6232" y="2435"/>
                  </a:cubicBezTo>
                  <a:cubicBezTo>
                    <a:pt x="6445" y="1584"/>
                    <a:pt x="5259" y="581"/>
                    <a:pt x="3587" y="186"/>
                  </a:cubicBezTo>
                  <a:cubicBezTo>
                    <a:pt x="3102" y="60"/>
                    <a:pt x="2627" y="1"/>
                    <a:pt x="2194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3" name="Google Shape;2483;p49">
              <a:extLst>
                <a:ext uri="{FF2B5EF4-FFF2-40B4-BE49-F238E27FC236}">
                  <a16:creationId xmlns:a16="http://schemas.microsoft.com/office/drawing/2014/main" id="{F3BEF025-8C19-26D2-7FA3-03E1EB32183B}"/>
                </a:ext>
              </a:extLst>
            </p:cNvPr>
            <p:cNvSpPr/>
            <p:nvPr/>
          </p:nvSpPr>
          <p:spPr>
            <a:xfrm>
              <a:off x="2427375" y="2155375"/>
              <a:ext cx="411125" cy="545825"/>
            </a:xfrm>
            <a:custGeom>
              <a:avLst/>
              <a:gdLst/>
              <a:ahLst/>
              <a:cxnLst/>
              <a:rect l="l" t="t" r="r" b="b"/>
              <a:pathLst>
                <a:path w="16445" h="21833" extrusionOk="0">
                  <a:moveTo>
                    <a:pt x="4413" y="0"/>
                  </a:moveTo>
                  <a:cubicBezTo>
                    <a:pt x="3851" y="0"/>
                    <a:pt x="3289" y="67"/>
                    <a:pt x="2736" y="212"/>
                  </a:cubicBezTo>
                  <a:lnTo>
                    <a:pt x="2432" y="516"/>
                  </a:lnTo>
                  <a:cubicBezTo>
                    <a:pt x="790" y="2522"/>
                    <a:pt x="0" y="5227"/>
                    <a:pt x="395" y="7811"/>
                  </a:cubicBezTo>
                  <a:cubicBezTo>
                    <a:pt x="790" y="10364"/>
                    <a:pt x="2310" y="12735"/>
                    <a:pt x="4499" y="14163"/>
                  </a:cubicBezTo>
                  <a:cubicBezTo>
                    <a:pt x="5836" y="15014"/>
                    <a:pt x="7356" y="15501"/>
                    <a:pt x="8693" y="16321"/>
                  </a:cubicBezTo>
                  <a:cubicBezTo>
                    <a:pt x="10031" y="17172"/>
                    <a:pt x="11216" y="18449"/>
                    <a:pt x="11307" y="20030"/>
                  </a:cubicBezTo>
                  <a:cubicBezTo>
                    <a:pt x="11338" y="20455"/>
                    <a:pt x="11277" y="20911"/>
                    <a:pt x="11490" y="21276"/>
                  </a:cubicBezTo>
                  <a:cubicBezTo>
                    <a:pt x="11686" y="21650"/>
                    <a:pt x="12112" y="21833"/>
                    <a:pt x="12545" y="21833"/>
                  </a:cubicBezTo>
                  <a:cubicBezTo>
                    <a:pt x="12781" y="21833"/>
                    <a:pt x="13018" y="21778"/>
                    <a:pt x="13222" y="21671"/>
                  </a:cubicBezTo>
                  <a:cubicBezTo>
                    <a:pt x="13830" y="21367"/>
                    <a:pt x="14195" y="20790"/>
                    <a:pt x="14499" y="20182"/>
                  </a:cubicBezTo>
                  <a:cubicBezTo>
                    <a:pt x="16019" y="17324"/>
                    <a:pt x="16444" y="13920"/>
                    <a:pt x="15745" y="10759"/>
                  </a:cubicBezTo>
                  <a:cubicBezTo>
                    <a:pt x="15046" y="7567"/>
                    <a:pt x="13222" y="4680"/>
                    <a:pt x="10730" y="2613"/>
                  </a:cubicBezTo>
                  <a:cubicBezTo>
                    <a:pt x="8974" y="1101"/>
                    <a:pt x="6691" y="0"/>
                    <a:pt x="4413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4" name="Google Shape;2484;p49">
              <a:extLst>
                <a:ext uri="{FF2B5EF4-FFF2-40B4-BE49-F238E27FC236}">
                  <a16:creationId xmlns:a16="http://schemas.microsoft.com/office/drawing/2014/main" id="{349CA76B-1290-A979-2103-0ED43D71BCC9}"/>
                </a:ext>
              </a:extLst>
            </p:cNvPr>
            <p:cNvSpPr/>
            <p:nvPr/>
          </p:nvSpPr>
          <p:spPr>
            <a:xfrm>
              <a:off x="2081600" y="3320825"/>
              <a:ext cx="106425" cy="570975"/>
            </a:xfrm>
            <a:custGeom>
              <a:avLst/>
              <a:gdLst/>
              <a:ahLst/>
              <a:cxnLst/>
              <a:rect l="l" t="t" r="r" b="b"/>
              <a:pathLst>
                <a:path w="4257" h="22839" extrusionOk="0">
                  <a:moveTo>
                    <a:pt x="4044" y="0"/>
                  </a:moveTo>
                  <a:cubicBezTo>
                    <a:pt x="3952" y="0"/>
                    <a:pt x="3861" y="53"/>
                    <a:pt x="3861" y="160"/>
                  </a:cubicBezTo>
                  <a:cubicBezTo>
                    <a:pt x="3892" y="3473"/>
                    <a:pt x="3223" y="6725"/>
                    <a:pt x="1946" y="9795"/>
                  </a:cubicBezTo>
                  <a:cubicBezTo>
                    <a:pt x="1338" y="11254"/>
                    <a:pt x="670" y="12713"/>
                    <a:pt x="305" y="14263"/>
                  </a:cubicBezTo>
                  <a:cubicBezTo>
                    <a:pt x="1" y="15662"/>
                    <a:pt x="62" y="17121"/>
                    <a:pt x="457" y="18519"/>
                  </a:cubicBezTo>
                  <a:cubicBezTo>
                    <a:pt x="913" y="20069"/>
                    <a:pt x="1764" y="21497"/>
                    <a:pt x="2797" y="22774"/>
                  </a:cubicBezTo>
                  <a:cubicBezTo>
                    <a:pt x="2828" y="22820"/>
                    <a:pt x="2868" y="22839"/>
                    <a:pt x="2908" y="22839"/>
                  </a:cubicBezTo>
                  <a:cubicBezTo>
                    <a:pt x="3029" y="22839"/>
                    <a:pt x="3155" y="22668"/>
                    <a:pt x="3041" y="22531"/>
                  </a:cubicBezTo>
                  <a:cubicBezTo>
                    <a:pt x="1217" y="20282"/>
                    <a:pt x="31" y="17394"/>
                    <a:pt x="639" y="14476"/>
                  </a:cubicBezTo>
                  <a:cubicBezTo>
                    <a:pt x="943" y="12956"/>
                    <a:pt x="1612" y="11497"/>
                    <a:pt x="2220" y="10069"/>
                  </a:cubicBezTo>
                  <a:cubicBezTo>
                    <a:pt x="2828" y="8610"/>
                    <a:pt x="3345" y="7090"/>
                    <a:pt x="3679" y="5509"/>
                  </a:cubicBezTo>
                  <a:cubicBezTo>
                    <a:pt x="4074" y="3746"/>
                    <a:pt x="4256" y="1953"/>
                    <a:pt x="4226" y="160"/>
                  </a:cubicBezTo>
                  <a:cubicBezTo>
                    <a:pt x="4226" y="53"/>
                    <a:pt x="4135" y="0"/>
                    <a:pt x="404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5" name="Google Shape;2485;p49">
              <a:extLst>
                <a:ext uri="{FF2B5EF4-FFF2-40B4-BE49-F238E27FC236}">
                  <a16:creationId xmlns:a16="http://schemas.microsoft.com/office/drawing/2014/main" id="{04FD920A-696E-F9C8-B143-25BF4381E456}"/>
                </a:ext>
              </a:extLst>
            </p:cNvPr>
            <p:cNvSpPr/>
            <p:nvPr/>
          </p:nvSpPr>
          <p:spPr>
            <a:xfrm>
              <a:off x="1529925" y="2894700"/>
              <a:ext cx="1538800" cy="1605775"/>
            </a:xfrm>
            <a:custGeom>
              <a:avLst/>
              <a:gdLst/>
              <a:ahLst/>
              <a:cxnLst/>
              <a:rect l="l" t="t" r="r" b="b"/>
              <a:pathLst>
                <a:path w="61552" h="64231" extrusionOk="0">
                  <a:moveTo>
                    <a:pt x="41582" y="1"/>
                  </a:moveTo>
                  <a:lnTo>
                    <a:pt x="34378" y="2797"/>
                  </a:lnTo>
                  <a:lnTo>
                    <a:pt x="35321" y="11034"/>
                  </a:lnTo>
                  <a:cubicBezTo>
                    <a:pt x="35321" y="11034"/>
                    <a:pt x="24682" y="12007"/>
                    <a:pt x="22524" y="17873"/>
                  </a:cubicBezTo>
                  <a:cubicBezTo>
                    <a:pt x="20427" y="23497"/>
                    <a:pt x="16262" y="39454"/>
                    <a:pt x="1" y="52160"/>
                  </a:cubicBezTo>
                  <a:cubicBezTo>
                    <a:pt x="791" y="54652"/>
                    <a:pt x="1916" y="57084"/>
                    <a:pt x="3314" y="59272"/>
                  </a:cubicBezTo>
                  <a:cubicBezTo>
                    <a:pt x="8815" y="56537"/>
                    <a:pt x="20609" y="49637"/>
                    <a:pt x="24956" y="39515"/>
                  </a:cubicBezTo>
                  <a:lnTo>
                    <a:pt x="24956" y="39515"/>
                  </a:lnTo>
                  <a:cubicBezTo>
                    <a:pt x="24956" y="39515"/>
                    <a:pt x="25898" y="42646"/>
                    <a:pt x="24256" y="46050"/>
                  </a:cubicBezTo>
                  <a:cubicBezTo>
                    <a:pt x="22645" y="49485"/>
                    <a:pt x="20092" y="54804"/>
                    <a:pt x="20396" y="57935"/>
                  </a:cubicBezTo>
                  <a:cubicBezTo>
                    <a:pt x="20571" y="59957"/>
                    <a:pt x="27165" y="64231"/>
                    <a:pt x="37615" y="64231"/>
                  </a:cubicBezTo>
                  <a:cubicBezTo>
                    <a:pt x="43500" y="64231"/>
                    <a:pt x="50608" y="62875"/>
                    <a:pt x="58482" y="58999"/>
                  </a:cubicBezTo>
                  <a:cubicBezTo>
                    <a:pt x="58482" y="58999"/>
                    <a:pt x="59576" y="54956"/>
                    <a:pt x="56142" y="49789"/>
                  </a:cubicBezTo>
                  <a:cubicBezTo>
                    <a:pt x="52676" y="44622"/>
                    <a:pt x="56263" y="34378"/>
                    <a:pt x="56263" y="34378"/>
                  </a:cubicBezTo>
                  <a:lnTo>
                    <a:pt x="61552" y="27205"/>
                  </a:lnTo>
                  <a:cubicBezTo>
                    <a:pt x="61552" y="27205"/>
                    <a:pt x="58816" y="14773"/>
                    <a:pt x="51278" y="12737"/>
                  </a:cubicBezTo>
                  <a:lnTo>
                    <a:pt x="43740" y="10731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6" name="Google Shape;2486;p49">
              <a:extLst>
                <a:ext uri="{FF2B5EF4-FFF2-40B4-BE49-F238E27FC236}">
                  <a16:creationId xmlns:a16="http://schemas.microsoft.com/office/drawing/2014/main" id="{E344DF0C-F800-7717-B488-3E94D2A4977D}"/>
                </a:ext>
              </a:extLst>
            </p:cNvPr>
            <p:cNvSpPr/>
            <p:nvPr/>
          </p:nvSpPr>
          <p:spPr>
            <a:xfrm>
              <a:off x="1529925" y="3207775"/>
              <a:ext cx="1538800" cy="1292700"/>
            </a:xfrm>
            <a:custGeom>
              <a:avLst/>
              <a:gdLst/>
              <a:ahLst/>
              <a:cxnLst/>
              <a:rect l="l" t="t" r="r" b="b"/>
              <a:pathLst>
                <a:path w="61552" h="51708" extrusionOk="0">
                  <a:moveTo>
                    <a:pt x="28968" y="1"/>
                  </a:moveTo>
                  <a:cubicBezTo>
                    <a:pt x="26263" y="1034"/>
                    <a:pt x="23497" y="2676"/>
                    <a:pt x="22524" y="5350"/>
                  </a:cubicBezTo>
                  <a:cubicBezTo>
                    <a:pt x="20427" y="10974"/>
                    <a:pt x="16262" y="26931"/>
                    <a:pt x="1" y="39637"/>
                  </a:cubicBezTo>
                  <a:cubicBezTo>
                    <a:pt x="821" y="42129"/>
                    <a:pt x="1916" y="44561"/>
                    <a:pt x="3314" y="46749"/>
                  </a:cubicBezTo>
                  <a:cubicBezTo>
                    <a:pt x="8815" y="44014"/>
                    <a:pt x="20609" y="37114"/>
                    <a:pt x="24956" y="26992"/>
                  </a:cubicBezTo>
                  <a:lnTo>
                    <a:pt x="24956" y="26992"/>
                  </a:lnTo>
                  <a:cubicBezTo>
                    <a:pt x="24956" y="26992"/>
                    <a:pt x="25898" y="30123"/>
                    <a:pt x="24256" y="33527"/>
                  </a:cubicBezTo>
                  <a:cubicBezTo>
                    <a:pt x="22645" y="36962"/>
                    <a:pt x="20092" y="42281"/>
                    <a:pt x="20396" y="45412"/>
                  </a:cubicBezTo>
                  <a:cubicBezTo>
                    <a:pt x="20571" y="47434"/>
                    <a:pt x="27165" y="51708"/>
                    <a:pt x="37615" y="51708"/>
                  </a:cubicBezTo>
                  <a:cubicBezTo>
                    <a:pt x="43500" y="51708"/>
                    <a:pt x="50608" y="50352"/>
                    <a:pt x="58482" y="46476"/>
                  </a:cubicBezTo>
                  <a:cubicBezTo>
                    <a:pt x="58482" y="46476"/>
                    <a:pt x="59576" y="42433"/>
                    <a:pt x="56142" y="37266"/>
                  </a:cubicBezTo>
                  <a:cubicBezTo>
                    <a:pt x="52676" y="32099"/>
                    <a:pt x="56263" y="21855"/>
                    <a:pt x="56263" y="21855"/>
                  </a:cubicBezTo>
                  <a:lnTo>
                    <a:pt x="61552" y="14682"/>
                  </a:lnTo>
                  <a:cubicBezTo>
                    <a:pt x="61552" y="14682"/>
                    <a:pt x="59971" y="7539"/>
                    <a:pt x="55959" y="3192"/>
                  </a:cubicBezTo>
                  <a:cubicBezTo>
                    <a:pt x="53797" y="3694"/>
                    <a:pt x="51542" y="3891"/>
                    <a:pt x="49259" y="3891"/>
                  </a:cubicBezTo>
                  <a:cubicBezTo>
                    <a:pt x="46150" y="3891"/>
                    <a:pt x="42990" y="3526"/>
                    <a:pt x="39941" y="3071"/>
                  </a:cubicBezTo>
                  <a:cubicBezTo>
                    <a:pt x="36232" y="2524"/>
                    <a:pt x="32281" y="1703"/>
                    <a:pt x="289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7" name="Google Shape;2487;p49">
              <a:extLst>
                <a:ext uri="{FF2B5EF4-FFF2-40B4-BE49-F238E27FC236}">
                  <a16:creationId xmlns:a16="http://schemas.microsoft.com/office/drawing/2014/main" id="{4E169CF5-7C17-5D4F-72F5-AE8FA10D539E}"/>
                </a:ext>
              </a:extLst>
            </p:cNvPr>
            <p:cNvSpPr/>
            <p:nvPr/>
          </p:nvSpPr>
          <p:spPr>
            <a:xfrm>
              <a:off x="2139375" y="3207775"/>
              <a:ext cx="839700" cy="167450"/>
            </a:xfrm>
            <a:custGeom>
              <a:avLst/>
              <a:gdLst/>
              <a:ahLst/>
              <a:cxnLst/>
              <a:rect l="l" t="t" r="r" b="b"/>
              <a:pathLst>
                <a:path w="33588" h="6698" extrusionOk="0">
                  <a:moveTo>
                    <a:pt x="4590" y="1"/>
                  </a:moveTo>
                  <a:cubicBezTo>
                    <a:pt x="2948" y="639"/>
                    <a:pt x="1277" y="1490"/>
                    <a:pt x="0" y="2676"/>
                  </a:cubicBezTo>
                  <a:cubicBezTo>
                    <a:pt x="973" y="3040"/>
                    <a:pt x="1976" y="3375"/>
                    <a:pt x="2979" y="3679"/>
                  </a:cubicBezTo>
                  <a:cubicBezTo>
                    <a:pt x="9577" y="5680"/>
                    <a:pt x="16477" y="6698"/>
                    <a:pt x="23368" y="6698"/>
                  </a:cubicBezTo>
                  <a:cubicBezTo>
                    <a:pt x="24952" y="6698"/>
                    <a:pt x="26536" y="6644"/>
                    <a:pt x="28116" y="6536"/>
                  </a:cubicBezTo>
                  <a:cubicBezTo>
                    <a:pt x="29940" y="6414"/>
                    <a:pt x="31764" y="6202"/>
                    <a:pt x="33587" y="5867"/>
                  </a:cubicBezTo>
                  <a:cubicBezTo>
                    <a:pt x="32979" y="4925"/>
                    <a:pt x="32311" y="4013"/>
                    <a:pt x="31581" y="3192"/>
                  </a:cubicBezTo>
                  <a:cubicBezTo>
                    <a:pt x="29419" y="3694"/>
                    <a:pt x="27164" y="3891"/>
                    <a:pt x="24881" y="3891"/>
                  </a:cubicBezTo>
                  <a:cubicBezTo>
                    <a:pt x="21772" y="3891"/>
                    <a:pt x="18612" y="3526"/>
                    <a:pt x="15563" y="3071"/>
                  </a:cubicBezTo>
                  <a:cubicBezTo>
                    <a:pt x="11854" y="2524"/>
                    <a:pt x="7903" y="1703"/>
                    <a:pt x="4590" y="1"/>
                  </a:cubicBezTo>
                  <a:close/>
                </a:path>
              </a:pathLst>
            </a:custGeom>
            <a:solidFill>
              <a:srgbClr val="FFA4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8" name="Google Shape;2488;p49">
              <a:extLst>
                <a:ext uri="{FF2B5EF4-FFF2-40B4-BE49-F238E27FC236}">
                  <a16:creationId xmlns:a16="http://schemas.microsoft.com/office/drawing/2014/main" id="{23D07615-5634-82C8-D2A6-ECD0181C7A08}"/>
                </a:ext>
              </a:extLst>
            </p:cNvPr>
            <p:cNvSpPr/>
            <p:nvPr/>
          </p:nvSpPr>
          <p:spPr>
            <a:xfrm>
              <a:off x="2802000" y="3422425"/>
              <a:ext cx="731800" cy="870600"/>
            </a:xfrm>
            <a:custGeom>
              <a:avLst/>
              <a:gdLst/>
              <a:ahLst/>
              <a:cxnLst/>
              <a:rect l="l" t="t" r="r" b="b"/>
              <a:pathLst>
                <a:path w="29272" h="34824" extrusionOk="0">
                  <a:moveTo>
                    <a:pt x="24114" y="1"/>
                  </a:moveTo>
                  <a:cubicBezTo>
                    <a:pt x="22995" y="1"/>
                    <a:pt x="21878" y="76"/>
                    <a:pt x="20760" y="260"/>
                  </a:cubicBezTo>
                  <a:cubicBezTo>
                    <a:pt x="20669" y="3634"/>
                    <a:pt x="20426" y="7038"/>
                    <a:pt x="20031" y="10412"/>
                  </a:cubicBezTo>
                  <a:cubicBezTo>
                    <a:pt x="19666" y="13421"/>
                    <a:pt x="19149" y="16491"/>
                    <a:pt x="17751" y="19166"/>
                  </a:cubicBezTo>
                  <a:cubicBezTo>
                    <a:pt x="17599" y="19470"/>
                    <a:pt x="17356" y="19804"/>
                    <a:pt x="17022" y="19835"/>
                  </a:cubicBezTo>
                  <a:cubicBezTo>
                    <a:pt x="17005" y="19836"/>
                    <a:pt x="16988" y="19837"/>
                    <a:pt x="16971" y="19837"/>
                  </a:cubicBezTo>
                  <a:cubicBezTo>
                    <a:pt x="16632" y="19837"/>
                    <a:pt x="16375" y="19547"/>
                    <a:pt x="16201" y="19257"/>
                  </a:cubicBezTo>
                  <a:cubicBezTo>
                    <a:pt x="14955" y="17433"/>
                    <a:pt x="14165" y="15367"/>
                    <a:pt x="13374" y="13300"/>
                  </a:cubicBezTo>
                  <a:cubicBezTo>
                    <a:pt x="11733" y="8953"/>
                    <a:pt x="10091" y="4607"/>
                    <a:pt x="8450" y="260"/>
                  </a:cubicBezTo>
                  <a:lnTo>
                    <a:pt x="0" y="6552"/>
                  </a:lnTo>
                  <a:cubicBezTo>
                    <a:pt x="1186" y="13482"/>
                    <a:pt x="3617" y="20108"/>
                    <a:pt x="6535" y="26491"/>
                  </a:cubicBezTo>
                  <a:cubicBezTo>
                    <a:pt x="7386" y="28315"/>
                    <a:pt x="8268" y="30139"/>
                    <a:pt x="9575" y="31689"/>
                  </a:cubicBezTo>
                  <a:cubicBezTo>
                    <a:pt x="10851" y="33209"/>
                    <a:pt x="12614" y="34455"/>
                    <a:pt x="14620" y="34759"/>
                  </a:cubicBezTo>
                  <a:cubicBezTo>
                    <a:pt x="14928" y="34803"/>
                    <a:pt x="15234" y="34824"/>
                    <a:pt x="15539" y="34824"/>
                  </a:cubicBezTo>
                  <a:cubicBezTo>
                    <a:pt x="17979" y="34824"/>
                    <a:pt x="20318" y="33479"/>
                    <a:pt x="22128" y="31750"/>
                  </a:cubicBezTo>
                  <a:cubicBezTo>
                    <a:pt x="25077" y="28984"/>
                    <a:pt x="26931" y="25215"/>
                    <a:pt x="27964" y="21294"/>
                  </a:cubicBezTo>
                  <a:cubicBezTo>
                    <a:pt x="28998" y="17373"/>
                    <a:pt x="29210" y="13300"/>
                    <a:pt x="29241" y="9257"/>
                  </a:cubicBezTo>
                  <a:cubicBezTo>
                    <a:pt x="29271" y="6278"/>
                    <a:pt x="29210" y="3330"/>
                    <a:pt x="29089" y="382"/>
                  </a:cubicBezTo>
                  <a:cubicBezTo>
                    <a:pt x="27422" y="164"/>
                    <a:pt x="25766" y="1"/>
                    <a:pt x="24114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9" name="Google Shape;2489;p49">
              <a:extLst>
                <a:ext uri="{FF2B5EF4-FFF2-40B4-BE49-F238E27FC236}">
                  <a16:creationId xmlns:a16="http://schemas.microsoft.com/office/drawing/2014/main" id="{77A1F792-9A34-15FA-E971-B5B503724430}"/>
                </a:ext>
              </a:extLst>
            </p:cNvPr>
            <p:cNvSpPr/>
            <p:nvPr/>
          </p:nvSpPr>
          <p:spPr>
            <a:xfrm>
              <a:off x="2070975" y="2466125"/>
              <a:ext cx="255350" cy="297900"/>
            </a:xfrm>
            <a:custGeom>
              <a:avLst/>
              <a:gdLst/>
              <a:ahLst/>
              <a:cxnLst/>
              <a:rect l="l" t="t" r="r" b="b"/>
              <a:pathLst>
                <a:path w="10214" h="11916" extrusionOk="0">
                  <a:moveTo>
                    <a:pt x="5107" y="730"/>
                  </a:moveTo>
                  <a:cubicBezTo>
                    <a:pt x="7508" y="730"/>
                    <a:pt x="9454" y="3071"/>
                    <a:pt x="9454" y="5958"/>
                  </a:cubicBezTo>
                  <a:cubicBezTo>
                    <a:pt x="9454" y="8846"/>
                    <a:pt x="7508" y="11186"/>
                    <a:pt x="5107" y="11186"/>
                  </a:cubicBezTo>
                  <a:cubicBezTo>
                    <a:pt x="2706" y="11186"/>
                    <a:pt x="760" y="8846"/>
                    <a:pt x="760" y="5958"/>
                  </a:cubicBezTo>
                  <a:cubicBezTo>
                    <a:pt x="760" y="3071"/>
                    <a:pt x="2706" y="730"/>
                    <a:pt x="5107" y="730"/>
                  </a:cubicBezTo>
                  <a:close/>
                  <a:moveTo>
                    <a:pt x="5107" y="1"/>
                  </a:moveTo>
                  <a:cubicBezTo>
                    <a:pt x="2311" y="1"/>
                    <a:pt x="0" y="2676"/>
                    <a:pt x="0" y="5958"/>
                  </a:cubicBezTo>
                  <a:cubicBezTo>
                    <a:pt x="0" y="9241"/>
                    <a:pt x="2311" y="11916"/>
                    <a:pt x="5107" y="11916"/>
                  </a:cubicBezTo>
                  <a:cubicBezTo>
                    <a:pt x="7903" y="11916"/>
                    <a:pt x="10213" y="9241"/>
                    <a:pt x="10213" y="5958"/>
                  </a:cubicBezTo>
                  <a:cubicBezTo>
                    <a:pt x="10213" y="2676"/>
                    <a:pt x="7903" y="1"/>
                    <a:pt x="5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0" name="Google Shape;2490;p49">
              <a:extLst>
                <a:ext uri="{FF2B5EF4-FFF2-40B4-BE49-F238E27FC236}">
                  <a16:creationId xmlns:a16="http://schemas.microsoft.com/office/drawing/2014/main" id="{D2A18459-971F-357A-F8AB-B89AE329361E}"/>
                </a:ext>
              </a:extLst>
            </p:cNvPr>
            <p:cNvSpPr/>
            <p:nvPr/>
          </p:nvSpPr>
          <p:spPr>
            <a:xfrm>
              <a:off x="2396200" y="2469175"/>
              <a:ext cx="282700" cy="305500"/>
            </a:xfrm>
            <a:custGeom>
              <a:avLst/>
              <a:gdLst/>
              <a:ahLst/>
              <a:cxnLst/>
              <a:rect l="l" t="t" r="r" b="b"/>
              <a:pathLst>
                <a:path w="11308" h="12220" extrusionOk="0">
                  <a:moveTo>
                    <a:pt x="5654" y="791"/>
                  </a:moveTo>
                  <a:cubicBezTo>
                    <a:pt x="8329" y="791"/>
                    <a:pt x="10518" y="3162"/>
                    <a:pt x="10518" y="6110"/>
                  </a:cubicBezTo>
                  <a:cubicBezTo>
                    <a:pt x="10518" y="9028"/>
                    <a:pt x="8329" y="11399"/>
                    <a:pt x="5654" y="11399"/>
                  </a:cubicBezTo>
                  <a:cubicBezTo>
                    <a:pt x="2980" y="11399"/>
                    <a:pt x="791" y="9028"/>
                    <a:pt x="791" y="6110"/>
                  </a:cubicBezTo>
                  <a:cubicBezTo>
                    <a:pt x="791" y="3162"/>
                    <a:pt x="2980" y="791"/>
                    <a:pt x="5654" y="791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736"/>
                    <a:pt x="1" y="6110"/>
                  </a:cubicBezTo>
                  <a:cubicBezTo>
                    <a:pt x="1" y="9453"/>
                    <a:pt x="2524" y="12219"/>
                    <a:pt x="5654" y="12219"/>
                  </a:cubicBezTo>
                  <a:cubicBezTo>
                    <a:pt x="8785" y="12219"/>
                    <a:pt x="11308" y="9453"/>
                    <a:pt x="11308" y="6110"/>
                  </a:cubicBezTo>
                  <a:cubicBezTo>
                    <a:pt x="11308" y="2736"/>
                    <a:pt x="8785" y="0"/>
                    <a:pt x="5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1" name="Google Shape;2491;p49">
              <a:extLst>
                <a:ext uri="{FF2B5EF4-FFF2-40B4-BE49-F238E27FC236}">
                  <a16:creationId xmlns:a16="http://schemas.microsoft.com/office/drawing/2014/main" id="{1B602786-36D6-1BF9-8063-522A97158A13}"/>
                </a:ext>
              </a:extLst>
            </p:cNvPr>
            <p:cNvSpPr/>
            <p:nvPr/>
          </p:nvSpPr>
          <p:spPr>
            <a:xfrm>
              <a:off x="2306350" y="2573275"/>
              <a:ext cx="102800" cy="57025"/>
            </a:xfrm>
            <a:custGeom>
              <a:avLst/>
              <a:gdLst/>
              <a:ahLst/>
              <a:cxnLst/>
              <a:rect l="l" t="t" r="r" b="b"/>
              <a:pathLst>
                <a:path w="4112" h="2281" extrusionOk="0">
                  <a:moveTo>
                    <a:pt x="2174" y="1"/>
                  </a:moveTo>
                  <a:cubicBezTo>
                    <a:pt x="1429" y="1"/>
                    <a:pt x="677" y="350"/>
                    <a:pt x="190" y="1095"/>
                  </a:cubicBezTo>
                  <a:cubicBezTo>
                    <a:pt x="0" y="1370"/>
                    <a:pt x="251" y="1630"/>
                    <a:pt x="513" y="1630"/>
                  </a:cubicBezTo>
                  <a:cubicBezTo>
                    <a:pt x="628" y="1630"/>
                    <a:pt x="745" y="1580"/>
                    <a:pt x="829" y="1460"/>
                  </a:cubicBezTo>
                  <a:cubicBezTo>
                    <a:pt x="1166" y="947"/>
                    <a:pt x="1667" y="713"/>
                    <a:pt x="2164" y="713"/>
                  </a:cubicBezTo>
                  <a:cubicBezTo>
                    <a:pt x="2877" y="713"/>
                    <a:pt x="3580" y="1195"/>
                    <a:pt x="3777" y="2037"/>
                  </a:cubicBezTo>
                  <a:cubicBezTo>
                    <a:pt x="3808" y="2219"/>
                    <a:pt x="3960" y="2280"/>
                    <a:pt x="4112" y="2280"/>
                  </a:cubicBezTo>
                  <a:cubicBezTo>
                    <a:pt x="4081" y="2250"/>
                    <a:pt x="4081" y="2219"/>
                    <a:pt x="4081" y="2189"/>
                  </a:cubicBezTo>
                  <a:cubicBezTo>
                    <a:pt x="3960" y="1794"/>
                    <a:pt x="3990" y="1368"/>
                    <a:pt x="4112" y="1004"/>
                  </a:cubicBezTo>
                  <a:cubicBezTo>
                    <a:pt x="3656" y="350"/>
                    <a:pt x="2918" y="1"/>
                    <a:pt x="2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2" name="Google Shape;2492;p49">
              <a:extLst>
                <a:ext uri="{FF2B5EF4-FFF2-40B4-BE49-F238E27FC236}">
                  <a16:creationId xmlns:a16="http://schemas.microsoft.com/office/drawing/2014/main" id="{5FDCFC8B-BFCE-FD64-589B-47F405B4FBE4}"/>
                </a:ext>
              </a:extLst>
            </p:cNvPr>
            <p:cNvSpPr/>
            <p:nvPr/>
          </p:nvSpPr>
          <p:spPr>
            <a:xfrm>
              <a:off x="2676600" y="2612025"/>
              <a:ext cx="272075" cy="158850"/>
            </a:xfrm>
            <a:custGeom>
              <a:avLst/>
              <a:gdLst/>
              <a:ahLst/>
              <a:cxnLst/>
              <a:rect l="l" t="t" r="r" b="b"/>
              <a:pathLst>
                <a:path w="10883" h="6354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244"/>
                    <a:pt x="62" y="487"/>
                    <a:pt x="1" y="730"/>
                  </a:cubicBezTo>
                  <a:cubicBezTo>
                    <a:pt x="1764" y="913"/>
                    <a:pt x="3527" y="1217"/>
                    <a:pt x="5259" y="1642"/>
                  </a:cubicBezTo>
                  <a:cubicBezTo>
                    <a:pt x="6110" y="1824"/>
                    <a:pt x="6931" y="2068"/>
                    <a:pt x="7782" y="2341"/>
                  </a:cubicBezTo>
                  <a:cubicBezTo>
                    <a:pt x="9758" y="2949"/>
                    <a:pt x="10153" y="4165"/>
                    <a:pt x="10123" y="5989"/>
                  </a:cubicBezTo>
                  <a:cubicBezTo>
                    <a:pt x="10123" y="6232"/>
                    <a:pt x="10305" y="6353"/>
                    <a:pt x="10487" y="6353"/>
                  </a:cubicBezTo>
                  <a:cubicBezTo>
                    <a:pt x="10670" y="6353"/>
                    <a:pt x="10852" y="6232"/>
                    <a:pt x="10852" y="5989"/>
                  </a:cubicBezTo>
                  <a:cubicBezTo>
                    <a:pt x="10882" y="3983"/>
                    <a:pt x="10396" y="2584"/>
                    <a:pt x="8481" y="1794"/>
                  </a:cubicBezTo>
                  <a:cubicBezTo>
                    <a:pt x="5867" y="730"/>
                    <a:pt x="2828" y="30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3" name="Google Shape;2493;p49">
              <a:extLst>
                <a:ext uri="{FF2B5EF4-FFF2-40B4-BE49-F238E27FC236}">
                  <a16:creationId xmlns:a16="http://schemas.microsoft.com/office/drawing/2014/main" id="{FBE42FB1-B09B-8E7C-4D1C-34217C135DF3}"/>
                </a:ext>
              </a:extLst>
            </p:cNvPr>
            <p:cNvSpPr/>
            <p:nvPr/>
          </p:nvSpPr>
          <p:spPr>
            <a:xfrm>
              <a:off x="2070225" y="3367425"/>
              <a:ext cx="107150" cy="540600"/>
            </a:xfrm>
            <a:custGeom>
              <a:avLst/>
              <a:gdLst/>
              <a:ahLst/>
              <a:cxnLst/>
              <a:rect l="l" t="t" r="r" b="b"/>
              <a:pathLst>
                <a:path w="4286" h="21624" extrusionOk="0">
                  <a:moveTo>
                    <a:pt x="3565" y="0"/>
                  </a:moveTo>
                  <a:cubicBezTo>
                    <a:pt x="3455" y="0"/>
                    <a:pt x="3325" y="92"/>
                    <a:pt x="3344" y="241"/>
                  </a:cubicBezTo>
                  <a:cubicBezTo>
                    <a:pt x="3982" y="4314"/>
                    <a:pt x="942" y="7718"/>
                    <a:pt x="456" y="11670"/>
                  </a:cubicBezTo>
                  <a:cubicBezTo>
                    <a:pt x="0" y="15469"/>
                    <a:pt x="1550" y="18630"/>
                    <a:pt x="3830" y="21548"/>
                  </a:cubicBezTo>
                  <a:cubicBezTo>
                    <a:pt x="3866" y="21602"/>
                    <a:pt x="3919" y="21624"/>
                    <a:pt x="3974" y="21624"/>
                  </a:cubicBezTo>
                  <a:cubicBezTo>
                    <a:pt x="4106" y="21624"/>
                    <a:pt x="4241" y="21495"/>
                    <a:pt x="4134" y="21366"/>
                  </a:cubicBezTo>
                  <a:cubicBezTo>
                    <a:pt x="3009" y="19907"/>
                    <a:pt x="1976" y="18357"/>
                    <a:pt x="1337" y="16624"/>
                  </a:cubicBezTo>
                  <a:cubicBezTo>
                    <a:pt x="638" y="14770"/>
                    <a:pt x="608" y="12764"/>
                    <a:pt x="973" y="10849"/>
                  </a:cubicBezTo>
                  <a:cubicBezTo>
                    <a:pt x="1672" y="7171"/>
                    <a:pt x="4286" y="4041"/>
                    <a:pt x="3708" y="120"/>
                  </a:cubicBezTo>
                  <a:cubicBezTo>
                    <a:pt x="3697" y="37"/>
                    <a:pt x="3635" y="0"/>
                    <a:pt x="3565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4" name="Google Shape;2494;p49">
              <a:extLst>
                <a:ext uri="{FF2B5EF4-FFF2-40B4-BE49-F238E27FC236}">
                  <a16:creationId xmlns:a16="http://schemas.microsoft.com/office/drawing/2014/main" id="{81678510-2C8D-CB0A-1926-E930D24D7B39}"/>
                </a:ext>
              </a:extLst>
            </p:cNvPr>
            <p:cNvSpPr/>
            <p:nvPr/>
          </p:nvSpPr>
          <p:spPr>
            <a:xfrm>
              <a:off x="2789375" y="3517125"/>
              <a:ext cx="142750" cy="488500"/>
            </a:xfrm>
            <a:custGeom>
              <a:avLst/>
              <a:gdLst/>
              <a:ahLst/>
              <a:cxnLst/>
              <a:rect l="l" t="t" r="r" b="b"/>
              <a:pathLst>
                <a:path w="5710" h="19540" extrusionOk="0">
                  <a:moveTo>
                    <a:pt x="240" y="0"/>
                  </a:moveTo>
                  <a:cubicBezTo>
                    <a:pt x="130" y="0"/>
                    <a:pt x="0" y="92"/>
                    <a:pt x="19" y="241"/>
                  </a:cubicBezTo>
                  <a:cubicBezTo>
                    <a:pt x="1022" y="6806"/>
                    <a:pt x="2785" y="13250"/>
                    <a:pt x="5308" y="19421"/>
                  </a:cubicBezTo>
                  <a:cubicBezTo>
                    <a:pt x="5343" y="19503"/>
                    <a:pt x="5415" y="19540"/>
                    <a:pt x="5486" y="19540"/>
                  </a:cubicBezTo>
                  <a:cubicBezTo>
                    <a:pt x="5599" y="19540"/>
                    <a:pt x="5710" y="19448"/>
                    <a:pt x="5672" y="19299"/>
                  </a:cubicBezTo>
                  <a:cubicBezTo>
                    <a:pt x="3150" y="13159"/>
                    <a:pt x="1356" y="6715"/>
                    <a:pt x="384" y="119"/>
                  </a:cubicBezTo>
                  <a:cubicBezTo>
                    <a:pt x="372" y="37"/>
                    <a:pt x="310" y="0"/>
                    <a:pt x="24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5" name="Google Shape;2495;p49">
              <a:extLst>
                <a:ext uri="{FF2B5EF4-FFF2-40B4-BE49-F238E27FC236}">
                  <a16:creationId xmlns:a16="http://schemas.microsoft.com/office/drawing/2014/main" id="{564A63E4-3AA8-4809-477B-8DCD0D8E98E0}"/>
                </a:ext>
              </a:extLst>
            </p:cNvPr>
            <p:cNvSpPr/>
            <p:nvPr/>
          </p:nvSpPr>
          <p:spPr>
            <a:xfrm>
              <a:off x="2679650" y="2663550"/>
              <a:ext cx="205200" cy="226050"/>
            </a:xfrm>
            <a:custGeom>
              <a:avLst/>
              <a:gdLst/>
              <a:ahLst/>
              <a:cxnLst/>
              <a:rect l="l" t="t" r="r" b="b"/>
              <a:pathLst>
                <a:path w="8208" h="9042" extrusionOk="0">
                  <a:moveTo>
                    <a:pt x="4371" y="0"/>
                  </a:moveTo>
                  <a:cubicBezTo>
                    <a:pt x="2912" y="0"/>
                    <a:pt x="1432" y="756"/>
                    <a:pt x="1095" y="2226"/>
                  </a:cubicBezTo>
                  <a:lnTo>
                    <a:pt x="0" y="8821"/>
                  </a:lnTo>
                  <a:cubicBezTo>
                    <a:pt x="586" y="8974"/>
                    <a:pt x="1172" y="9042"/>
                    <a:pt x="1757" y="9042"/>
                  </a:cubicBezTo>
                  <a:cubicBezTo>
                    <a:pt x="1871" y="9042"/>
                    <a:pt x="1984" y="9039"/>
                    <a:pt x="2098" y="9034"/>
                  </a:cubicBezTo>
                  <a:cubicBezTo>
                    <a:pt x="3466" y="8973"/>
                    <a:pt x="4864" y="8578"/>
                    <a:pt x="5988" y="7758"/>
                  </a:cubicBezTo>
                  <a:cubicBezTo>
                    <a:pt x="7083" y="6937"/>
                    <a:pt x="7903" y="5660"/>
                    <a:pt x="8055" y="4292"/>
                  </a:cubicBezTo>
                  <a:cubicBezTo>
                    <a:pt x="8207" y="2925"/>
                    <a:pt x="7630" y="1435"/>
                    <a:pt x="6505" y="645"/>
                  </a:cubicBezTo>
                  <a:cubicBezTo>
                    <a:pt x="5915" y="213"/>
                    <a:pt x="5146" y="0"/>
                    <a:pt x="4371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5" name="Google Shape;2496;p49">
            <a:extLst>
              <a:ext uri="{FF2B5EF4-FFF2-40B4-BE49-F238E27FC236}">
                <a16:creationId xmlns:a16="http://schemas.microsoft.com/office/drawing/2014/main" id="{BE100385-AC01-9D56-7C7A-DC1869092ECD}"/>
              </a:ext>
            </a:extLst>
          </p:cNvPr>
          <p:cNvGrpSpPr/>
          <p:nvPr/>
        </p:nvGrpSpPr>
        <p:grpSpPr>
          <a:xfrm>
            <a:off x="1723174" y="3580927"/>
            <a:ext cx="2889333" cy="3403800"/>
            <a:chOff x="-942750" y="2090650"/>
            <a:chExt cx="2167000" cy="2552850"/>
          </a:xfrm>
        </p:grpSpPr>
        <p:sp>
          <p:nvSpPr>
            <p:cNvPr id="6" name="Google Shape;2497;p49">
              <a:extLst>
                <a:ext uri="{FF2B5EF4-FFF2-40B4-BE49-F238E27FC236}">
                  <a16:creationId xmlns:a16="http://schemas.microsoft.com/office/drawing/2014/main" id="{3695B413-AE03-51DC-38AF-5BCEF9837F87}"/>
                </a:ext>
              </a:extLst>
            </p:cNvPr>
            <p:cNvSpPr/>
            <p:nvPr/>
          </p:nvSpPr>
          <p:spPr>
            <a:xfrm>
              <a:off x="-942750" y="2090650"/>
              <a:ext cx="1723450" cy="1790325"/>
            </a:xfrm>
            <a:custGeom>
              <a:avLst/>
              <a:gdLst/>
              <a:ahLst/>
              <a:cxnLst/>
              <a:rect l="l" t="t" r="r" b="b"/>
              <a:pathLst>
                <a:path w="68938" h="71613" extrusionOk="0">
                  <a:moveTo>
                    <a:pt x="37068" y="1"/>
                  </a:moveTo>
                  <a:cubicBezTo>
                    <a:pt x="34932" y="1"/>
                    <a:pt x="32806" y="433"/>
                    <a:pt x="30882" y="1342"/>
                  </a:cubicBezTo>
                  <a:cubicBezTo>
                    <a:pt x="30426" y="1555"/>
                    <a:pt x="29970" y="1767"/>
                    <a:pt x="29484" y="1889"/>
                  </a:cubicBezTo>
                  <a:cubicBezTo>
                    <a:pt x="29119" y="1950"/>
                    <a:pt x="28724" y="1950"/>
                    <a:pt x="28329" y="1950"/>
                  </a:cubicBezTo>
                  <a:cubicBezTo>
                    <a:pt x="28295" y="1949"/>
                    <a:pt x="28262" y="1949"/>
                    <a:pt x="28228" y="1949"/>
                  </a:cubicBezTo>
                  <a:cubicBezTo>
                    <a:pt x="23482" y="1949"/>
                    <a:pt x="18225" y="6205"/>
                    <a:pt x="16475" y="10430"/>
                  </a:cubicBezTo>
                  <a:cubicBezTo>
                    <a:pt x="14590" y="14898"/>
                    <a:pt x="14833" y="20035"/>
                    <a:pt x="13921" y="24625"/>
                  </a:cubicBezTo>
                  <a:cubicBezTo>
                    <a:pt x="13405" y="27178"/>
                    <a:pt x="12462" y="29670"/>
                    <a:pt x="11125" y="31889"/>
                  </a:cubicBezTo>
                  <a:cubicBezTo>
                    <a:pt x="9362" y="34838"/>
                    <a:pt x="6991" y="37361"/>
                    <a:pt x="5289" y="40339"/>
                  </a:cubicBezTo>
                  <a:cubicBezTo>
                    <a:pt x="0" y="49640"/>
                    <a:pt x="3374" y="61495"/>
                    <a:pt x="12310" y="67148"/>
                  </a:cubicBezTo>
                  <a:cubicBezTo>
                    <a:pt x="16383" y="69732"/>
                    <a:pt x="21186" y="71008"/>
                    <a:pt x="25988" y="71464"/>
                  </a:cubicBezTo>
                  <a:cubicBezTo>
                    <a:pt x="26942" y="71555"/>
                    <a:pt x="27914" y="71612"/>
                    <a:pt x="28886" y="71612"/>
                  </a:cubicBezTo>
                  <a:cubicBezTo>
                    <a:pt x="31818" y="71612"/>
                    <a:pt x="34747" y="71094"/>
                    <a:pt x="37144" y="69428"/>
                  </a:cubicBezTo>
                  <a:lnTo>
                    <a:pt x="57661" y="70492"/>
                  </a:lnTo>
                  <a:cubicBezTo>
                    <a:pt x="60670" y="67817"/>
                    <a:pt x="63649" y="64990"/>
                    <a:pt x="65746" y="61555"/>
                  </a:cubicBezTo>
                  <a:cubicBezTo>
                    <a:pt x="67813" y="58090"/>
                    <a:pt x="68938" y="53896"/>
                    <a:pt x="67934" y="50005"/>
                  </a:cubicBezTo>
                  <a:cubicBezTo>
                    <a:pt x="66567" y="44655"/>
                    <a:pt x="61764" y="41099"/>
                    <a:pt x="57873" y="37239"/>
                  </a:cubicBezTo>
                  <a:cubicBezTo>
                    <a:pt x="56810" y="36205"/>
                    <a:pt x="55807" y="35081"/>
                    <a:pt x="55168" y="33774"/>
                  </a:cubicBezTo>
                  <a:cubicBezTo>
                    <a:pt x="54439" y="32254"/>
                    <a:pt x="54226" y="30552"/>
                    <a:pt x="54135" y="28850"/>
                  </a:cubicBezTo>
                  <a:cubicBezTo>
                    <a:pt x="53588" y="19397"/>
                    <a:pt x="55168" y="9457"/>
                    <a:pt x="46506" y="3044"/>
                  </a:cubicBezTo>
                  <a:cubicBezTo>
                    <a:pt x="43828" y="1073"/>
                    <a:pt x="40434" y="1"/>
                    <a:pt x="370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7" name="Google Shape;2498;p49">
              <a:extLst>
                <a:ext uri="{FF2B5EF4-FFF2-40B4-BE49-F238E27FC236}">
                  <a16:creationId xmlns:a16="http://schemas.microsoft.com/office/drawing/2014/main" id="{069D2ACE-4157-00BE-F226-ADB55CC5DDC8}"/>
                </a:ext>
              </a:extLst>
            </p:cNvPr>
            <p:cNvSpPr/>
            <p:nvPr/>
          </p:nvSpPr>
          <p:spPr>
            <a:xfrm>
              <a:off x="-106125" y="2359750"/>
              <a:ext cx="809325" cy="1359175"/>
            </a:xfrm>
            <a:custGeom>
              <a:avLst/>
              <a:gdLst/>
              <a:ahLst/>
              <a:cxnLst/>
              <a:rect l="l" t="t" r="r" b="b"/>
              <a:pathLst>
                <a:path w="32373" h="54367" extrusionOk="0">
                  <a:moveTo>
                    <a:pt x="13496" y="0"/>
                  </a:moveTo>
                  <a:lnTo>
                    <a:pt x="1885" y="12645"/>
                  </a:lnTo>
                  <a:cubicBezTo>
                    <a:pt x="487" y="13557"/>
                    <a:pt x="1" y="15472"/>
                    <a:pt x="305" y="17083"/>
                  </a:cubicBezTo>
                  <a:cubicBezTo>
                    <a:pt x="609" y="18724"/>
                    <a:pt x="1551" y="20183"/>
                    <a:pt x="2524" y="21520"/>
                  </a:cubicBezTo>
                  <a:cubicBezTo>
                    <a:pt x="3496" y="22858"/>
                    <a:pt x="4530" y="24195"/>
                    <a:pt x="5107" y="25776"/>
                  </a:cubicBezTo>
                  <a:cubicBezTo>
                    <a:pt x="6323" y="29150"/>
                    <a:pt x="5077" y="32858"/>
                    <a:pt x="4226" y="36354"/>
                  </a:cubicBezTo>
                  <a:cubicBezTo>
                    <a:pt x="2980" y="41521"/>
                    <a:pt x="6566" y="42919"/>
                    <a:pt x="9454" y="46414"/>
                  </a:cubicBezTo>
                  <a:cubicBezTo>
                    <a:pt x="12625" y="50239"/>
                    <a:pt x="16082" y="54367"/>
                    <a:pt x="20759" y="54367"/>
                  </a:cubicBezTo>
                  <a:cubicBezTo>
                    <a:pt x="22179" y="54367"/>
                    <a:pt x="23711" y="53986"/>
                    <a:pt x="25381" y="53101"/>
                  </a:cubicBezTo>
                  <a:cubicBezTo>
                    <a:pt x="31430" y="49880"/>
                    <a:pt x="32372" y="39545"/>
                    <a:pt x="27813" y="34955"/>
                  </a:cubicBezTo>
                  <a:cubicBezTo>
                    <a:pt x="25837" y="32980"/>
                    <a:pt x="23740" y="31125"/>
                    <a:pt x="21916" y="29028"/>
                  </a:cubicBezTo>
                  <a:cubicBezTo>
                    <a:pt x="20123" y="26900"/>
                    <a:pt x="18603" y="24438"/>
                    <a:pt x="18025" y="21733"/>
                  </a:cubicBezTo>
                  <a:cubicBezTo>
                    <a:pt x="17509" y="19119"/>
                    <a:pt x="17873" y="16414"/>
                    <a:pt x="18238" y="13770"/>
                  </a:cubicBezTo>
                  <a:cubicBezTo>
                    <a:pt x="18633" y="11156"/>
                    <a:pt x="18968" y="8420"/>
                    <a:pt x="18390" y="5836"/>
                  </a:cubicBezTo>
                  <a:cubicBezTo>
                    <a:pt x="17782" y="3253"/>
                    <a:pt x="16080" y="730"/>
                    <a:pt x="1349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8" name="Google Shape;2499;p49">
              <a:extLst>
                <a:ext uri="{FF2B5EF4-FFF2-40B4-BE49-F238E27FC236}">
                  <a16:creationId xmlns:a16="http://schemas.microsoft.com/office/drawing/2014/main" id="{658A9C0C-0906-672A-7343-73CB68018705}"/>
                </a:ext>
              </a:extLst>
            </p:cNvPr>
            <p:cNvSpPr/>
            <p:nvPr/>
          </p:nvSpPr>
          <p:spPr>
            <a:xfrm>
              <a:off x="210400" y="2663225"/>
              <a:ext cx="239850" cy="269525"/>
            </a:xfrm>
            <a:custGeom>
              <a:avLst/>
              <a:gdLst/>
              <a:ahLst/>
              <a:cxnLst/>
              <a:rect l="l" t="t" r="r" b="b"/>
              <a:pathLst>
                <a:path w="9594" h="10781" extrusionOk="0">
                  <a:moveTo>
                    <a:pt x="2450" y="0"/>
                  </a:moveTo>
                  <a:cubicBezTo>
                    <a:pt x="2288" y="0"/>
                    <a:pt x="2125" y="7"/>
                    <a:pt x="1960" y="20"/>
                  </a:cubicBezTo>
                  <a:cubicBezTo>
                    <a:pt x="1492" y="49"/>
                    <a:pt x="1474" y="783"/>
                    <a:pt x="1908" y="783"/>
                  </a:cubicBezTo>
                  <a:cubicBezTo>
                    <a:pt x="1925" y="783"/>
                    <a:pt x="1942" y="782"/>
                    <a:pt x="1960" y="780"/>
                  </a:cubicBezTo>
                  <a:cubicBezTo>
                    <a:pt x="2116" y="768"/>
                    <a:pt x="2271" y="762"/>
                    <a:pt x="2424" y="762"/>
                  </a:cubicBezTo>
                  <a:cubicBezTo>
                    <a:pt x="5390" y="762"/>
                    <a:pt x="7652" y="2972"/>
                    <a:pt x="7796" y="6008"/>
                  </a:cubicBezTo>
                  <a:cubicBezTo>
                    <a:pt x="7910" y="8435"/>
                    <a:pt x="5905" y="10011"/>
                    <a:pt x="3924" y="10011"/>
                  </a:cubicBezTo>
                  <a:cubicBezTo>
                    <a:pt x="2730" y="10011"/>
                    <a:pt x="1544" y="9438"/>
                    <a:pt x="835" y="8135"/>
                  </a:cubicBezTo>
                  <a:cubicBezTo>
                    <a:pt x="759" y="7991"/>
                    <a:pt x="639" y="7932"/>
                    <a:pt x="520" y="7932"/>
                  </a:cubicBezTo>
                  <a:cubicBezTo>
                    <a:pt x="261" y="7932"/>
                    <a:pt x="0" y="8209"/>
                    <a:pt x="167" y="8500"/>
                  </a:cubicBezTo>
                  <a:cubicBezTo>
                    <a:pt x="1002" y="10029"/>
                    <a:pt x="2531" y="10780"/>
                    <a:pt x="4051" y="10780"/>
                  </a:cubicBezTo>
                  <a:cubicBezTo>
                    <a:pt x="5794" y="10780"/>
                    <a:pt x="7526" y="9794"/>
                    <a:pt x="8191" y="7862"/>
                  </a:cubicBezTo>
                  <a:cubicBezTo>
                    <a:pt x="9593" y="3889"/>
                    <a:pt x="6447" y="0"/>
                    <a:pt x="2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9" name="Google Shape;2500;p49">
              <a:extLst>
                <a:ext uri="{FF2B5EF4-FFF2-40B4-BE49-F238E27FC236}">
                  <a16:creationId xmlns:a16="http://schemas.microsoft.com/office/drawing/2014/main" id="{FB76628F-237A-C050-D8C7-EAC42C277676}"/>
                </a:ext>
              </a:extLst>
            </p:cNvPr>
            <p:cNvSpPr/>
            <p:nvPr/>
          </p:nvSpPr>
          <p:spPr>
            <a:xfrm>
              <a:off x="-634250" y="2571000"/>
              <a:ext cx="594275" cy="1071550"/>
            </a:xfrm>
            <a:custGeom>
              <a:avLst/>
              <a:gdLst/>
              <a:ahLst/>
              <a:cxnLst/>
              <a:rect l="l" t="t" r="r" b="b"/>
              <a:pathLst>
                <a:path w="23771" h="42862" extrusionOk="0">
                  <a:moveTo>
                    <a:pt x="18269" y="0"/>
                  </a:moveTo>
                  <a:lnTo>
                    <a:pt x="18269" y="0"/>
                  </a:lnTo>
                  <a:cubicBezTo>
                    <a:pt x="18603" y="2736"/>
                    <a:pt x="17448" y="5441"/>
                    <a:pt x="15776" y="7630"/>
                  </a:cubicBezTo>
                  <a:cubicBezTo>
                    <a:pt x="14135" y="9818"/>
                    <a:pt x="12007" y="11581"/>
                    <a:pt x="10001" y="13466"/>
                  </a:cubicBezTo>
                  <a:cubicBezTo>
                    <a:pt x="7873" y="15502"/>
                    <a:pt x="5898" y="17721"/>
                    <a:pt x="4104" y="20092"/>
                  </a:cubicBezTo>
                  <a:cubicBezTo>
                    <a:pt x="2037" y="22827"/>
                    <a:pt x="183" y="25928"/>
                    <a:pt x="92" y="29332"/>
                  </a:cubicBezTo>
                  <a:cubicBezTo>
                    <a:pt x="1" y="32372"/>
                    <a:pt x="1369" y="35381"/>
                    <a:pt x="3466" y="37600"/>
                  </a:cubicBezTo>
                  <a:cubicBezTo>
                    <a:pt x="5533" y="39849"/>
                    <a:pt x="8299" y="41369"/>
                    <a:pt x="11156" y="42433"/>
                  </a:cubicBezTo>
                  <a:cubicBezTo>
                    <a:pt x="11782" y="42660"/>
                    <a:pt x="12434" y="42861"/>
                    <a:pt x="13088" y="42861"/>
                  </a:cubicBezTo>
                  <a:cubicBezTo>
                    <a:pt x="13133" y="42861"/>
                    <a:pt x="13178" y="42860"/>
                    <a:pt x="13223" y="42858"/>
                  </a:cubicBezTo>
                  <a:cubicBezTo>
                    <a:pt x="14044" y="42797"/>
                    <a:pt x="14803" y="42402"/>
                    <a:pt x="15533" y="42007"/>
                  </a:cubicBezTo>
                  <a:lnTo>
                    <a:pt x="18208" y="40518"/>
                  </a:lnTo>
                  <a:cubicBezTo>
                    <a:pt x="19028" y="40031"/>
                    <a:pt x="19880" y="39575"/>
                    <a:pt x="20548" y="38876"/>
                  </a:cubicBezTo>
                  <a:cubicBezTo>
                    <a:pt x="22585" y="36718"/>
                    <a:pt x="22098" y="33314"/>
                    <a:pt x="21764" y="30366"/>
                  </a:cubicBezTo>
                  <a:cubicBezTo>
                    <a:pt x="21156" y="25107"/>
                    <a:pt x="21369" y="19727"/>
                    <a:pt x="22402" y="14499"/>
                  </a:cubicBezTo>
                  <a:cubicBezTo>
                    <a:pt x="22980" y="11581"/>
                    <a:pt x="23770" y="8420"/>
                    <a:pt x="22494" y="5715"/>
                  </a:cubicBezTo>
                  <a:lnTo>
                    <a:pt x="18269" y="0"/>
                  </a:ln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0" name="Google Shape;2501;p49">
              <a:extLst>
                <a:ext uri="{FF2B5EF4-FFF2-40B4-BE49-F238E27FC236}">
                  <a16:creationId xmlns:a16="http://schemas.microsoft.com/office/drawing/2014/main" id="{00618A81-D565-1D72-EDB2-0D075E245004}"/>
                </a:ext>
              </a:extLst>
            </p:cNvPr>
            <p:cNvSpPr/>
            <p:nvPr/>
          </p:nvSpPr>
          <p:spPr>
            <a:xfrm>
              <a:off x="-394875" y="2174175"/>
              <a:ext cx="699125" cy="845925"/>
            </a:xfrm>
            <a:custGeom>
              <a:avLst/>
              <a:gdLst/>
              <a:ahLst/>
              <a:cxnLst/>
              <a:rect l="l" t="t" r="r" b="b"/>
              <a:pathLst>
                <a:path w="27965" h="33837" extrusionOk="0">
                  <a:moveTo>
                    <a:pt x="15079" y="0"/>
                  </a:moveTo>
                  <a:cubicBezTo>
                    <a:pt x="12746" y="0"/>
                    <a:pt x="10396" y="432"/>
                    <a:pt x="8207" y="1162"/>
                  </a:cubicBezTo>
                  <a:cubicBezTo>
                    <a:pt x="5380" y="2135"/>
                    <a:pt x="2766" y="4049"/>
                    <a:pt x="1551" y="6724"/>
                  </a:cubicBezTo>
                  <a:cubicBezTo>
                    <a:pt x="0" y="10220"/>
                    <a:pt x="152" y="14141"/>
                    <a:pt x="851" y="17819"/>
                  </a:cubicBezTo>
                  <a:cubicBezTo>
                    <a:pt x="1551" y="21375"/>
                    <a:pt x="2432" y="25205"/>
                    <a:pt x="4225" y="28366"/>
                  </a:cubicBezTo>
                  <a:cubicBezTo>
                    <a:pt x="5350" y="30402"/>
                    <a:pt x="6870" y="32409"/>
                    <a:pt x="9089" y="33199"/>
                  </a:cubicBezTo>
                  <a:cubicBezTo>
                    <a:pt x="10355" y="33663"/>
                    <a:pt x="11812" y="33837"/>
                    <a:pt x="13306" y="33837"/>
                  </a:cubicBezTo>
                  <a:cubicBezTo>
                    <a:pt x="15437" y="33837"/>
                    <a:pt x="17644" y="33483"/>
                    <a:pt x="19484" y="33108"/>
                  </a:cubicBezTo>
                  <a:cubicBezTo>
                    <a:pt x="21551" y="32713"/>
                    <a:pt x="23709" y="31953"/>
                    <a:pt x="24986" y="30311"/>
                  </a:cubicBezTo>
                  <a:cubicBezTo>
                    <a:pt x="25837" y="29187"/>
                    <a:pt x="26201" y="27788"/>
                    <a:pt x="26505" y="26451"/>
                  </a:cubicBezTo>
                  <a:cubicBezTo>
                    <a:pt x="27174" y="23442"/>
                    <a:pt x="27600" y="20372"/>
                    <a:pt x="27752" y="17302"/>
                  </a:cubicBezTo>
                  <a:cubicBezTo>
                    <a:pt x="27964" y="13563"/>
                    <a:pt x="27752" y="9642"/>
                    <a:pt x="26019" y="6299"/>
                  </a:cubicBezTo>
                  <a:cubicBezTo>
                    <a:pt x="24347" y="3107"/>
                    <a:pt x="22189" y="1101"/>
                    <a:pt x="18542" y="341"/>
                  </a:cubicBezTo>
                  <a:cubicBezTo>
                    <a:pt x="17407" y="108"/>
                    <a:pt x="16245" y="0"/>
                    <a:pt x="15079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1" name="Google Shape;2502;p49">
              <a:extLst>
                <a:ext uri="{FF2B5EF4-FFF2-40B4-BE49-F238E27FC236}">
                  <a16:creationId xmlns:a16="http://schemas.microsoft.com/office/drawing/2014/main" id="{B32C2ECB-C714-74D3-9BEE-FC4563F83C1D}"/>
                </a:ext>
              </a:extLst>
            </p:cNvPr>
            <p:cNvSpPr/>
            <p:nvPr/>
          </p:nvSpPr>
          <p:spPr>
            <a:xfrm>
              <a:off x="-552150" y="2891675"/>
              <a:ext cx="1715075" cy="1751825"/>
            </a:xfrm>
            <a:custGeom>
              <a:avLst/>
              <a:gdLst/>
              <a:ahLst/>
              <a:cxnLst/>
              <a:rect l="l" t="t" r="r" b="b"/>
              <a:pathLst>
                <a:path w="68603" h="70073" extrusionOk="0">
                  <a:moveTo>
                    <a:pt x="24650" y="0"/>
                  </a:moveTo>
                  <a:lnTo>
                    <a:pt x="17933" y="1003"/>
                  </a:lnTo>
                  <a:lnTo>
                    <a:pt x="17599" y="11551"/>
                  </a:lnTo>
                  <a:cubicBezTo>
                    <a:pt x="17599" y="11551"/>
                    <a:pt x="7203" y="14225"/>
                    <a:pt x="2249" y="23891"/>
                  </a:cubicBezTo>
                  <a:cubicBezTo>
                    <a:pt x="1" y="28291"/>
                    <a:pt x="951" y="29493"/>
                    <a:pt x="2659" y="29493"/>
                  </a:cubicBezTo>
                  <a:cubicBezTo>
                    <a:pt x="4716" y="29493"/>
                    <a:pt x="7872" y="27751"/>
                    <a:pt x="7872" y="27751"/>
                  </a:cubicBezTo>
                  <a:lnTo>
                    <a:pt x="10121" y="32615"/>
                  </a:lnTo>
                  <a:lnTo>
                    <a:pt x="10820" y="48512"/>
                  </a:lnTo>
                  <a:lnTo>
                    <a:pt x="5714" y="68178"/>
                  </a:lnTo>
                  <a:cubicBezTo>
                    <a:pt x="5714" y="68178"/>
                    <a:pt x="12581" y="70073"/>
                    <a:pt x="21586" y="70073"/>
                  </a:cubicBezTo>
                  <a:cubicBezTo>
                    <a:pt x="28009" y="70073"/>
                    <a:pt x="35518" y="69109"/>
                    <a:pt x="42401" y="65807"/>
                  </a:cubicBezTo>
                  <a:lnTo>
                    <a:pt x="35866" y="48512"/>
                  </a:lnTo>
                  <a:lnTo>
                    <a:pt x="38693" y="40761"/>
                  </a:lnTo>
                  <a:cubicBezTo>
                    <a:pt x="38693" y="40761"/>
                    <a:pt x="43666" y="46796"/>
                    <a:pt x="50126" y="46796"/>
                  </a:cubicBezTo>
                  <a:cubicBezTo>
                    <a:pt x="52938" y="46796"/>
                    <a:pt x="56031" y="45653"/>
                    <a:pt x="59119" y="42372"/>
                  </a:cubicBezTo>
                  <a:cubicBezTo>
                    <a:pt x="66870" y="34195"/>
                    <a:pt x="68329" y="18572"/>
                    <a:pt x="68603" y="11459"/>
                  </a:cubicBezTo>
                  <a:cubicBezTo>
                    <a:pt x="66171" y="10548"/>
                    <a:pt x="63648" y="9909"/>
                    <a:pt x="61004" y="9636"/>
                  </a:cubicBezTo>
                  <a:cubicBezTo>
                    <a:pt x="59301" y="16414"/>
                    <a:pt x="55472" y="30153"/>
                    <a:pt x="51581" y="32615"/>
                  </a:cubicBezTo>
                  <a:cubicBezTo>
                    <a:pt x="51135" y="32898"/>
                    <a:pt x="50675" y="33027"/>
                    <a:pt x="50207" y="33027"/>
                  </a:cubicBezTo>
                  <a:cubicBezTo>
                    <a:pt x="45250" y="33027"/>
                    <a:pt x="39362" y="18511"/>
                    <a:pt x="39362" y="18511"/>
                  </a:cubicBezTo>
                  <a:cubicBezTo>
                    <a:pt x="39362" y="18511"/>
                    <a:pt x="36201" y="12311"/>
                    <a:pt x="31155" y="11399"/>
                  </a:cubicBezTo>
                  <a:cubicBezTo>
                    <a:pt x="26109" y="10487"/>
                    <a:pt x="25532" y="10304"/>
                    <a:pt x="25532" y="10304"/>
                  </a:cubicBezTo>
                  <a:lnTo>
                    <a:pt x="24650" y="0"/>
                  </a:ln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2" name="Google Shape;2503;p49">
              <a:extLst>
                <a:ext uri="{FF2B5EF4-FFF2-40B4-BE49-F238E27FC236}">
                  <a16:creationId xmlns:a16="http://schemas.microsoft.com/office/drawing/2014/main" id="{8678CC4C-286C-DC6C-248D-07E3CECB5305}"/>
                </a:ext>
              </a:extLst>
            </p:cNvPr>
            <p:cNvSpPr/>
            <p:nvPr/>
          </p:nvSpPr>
          <p:spPr>
            <a:xfrm>
              <a:off x="-537750" y="2849475"/>
              <a:ext cx="256125" cy="220250"/>
            </a:xfrm>
            <a:custGeom>
              <a:avLst/>
              <a:gdLst/>
              <a:ahLst/>
              <a:cxnLst/>
              <a:rect l="l" t="t" r="r" b="b"/>
              <a:pathLst>
                <a:path w="10245" h="8810" extrusionOk="0">
                  <a:moveTo>
                    <a:pt x="3597" y="1"/>
                  </a:moveTo>
                  <a:cubicBezTo>
                    <a:pt x="3546" y="1"/>
                    <a:pt x="3491" y="15"/>
                    <a:pt x="3436" y="47"/>
                  </a:cubicBezTo>
                  <a:cubicBezTo>
                    <a:pt x="1" y="1779"/>
                    <a:pt x="31" y="7160"/>
                    <a:pt x="3861" y="8527"/>
                  </a:cubicBezTo>
                  <a:cubicBezTo>
                    <a:pt x="4399" y="8718"/>
                    <a:pt x="4926" y="8810"/>
                    <a:pt x="5437" y="8810"/>
                  </a:cubicBezTo>
                  <a:cubicBezTo>
                    <a:pt x="6717" y="8810"/>
                    <a:pt x="7890" y="8233"/>
                    <a:pt x="8846" y="7190"/>
                  </a:cubicBezTo>
                  <a:cubicBezTo>
                    <a:pt x="10244" y="5640"/>
                    <a:pt x="10092" y="3269"/>
                    <a:pt x="9302" y="1476"/>
                  </a:cubicBezTo>
                  <a:cubicBezTo>
                    <a:pt x="9244" y="1360"/>
                    <a:pt x="9151" y="1312"/>
                    <a:pt x="9055" y="1312"/>
                  </a:cubicBezTo>
                  <a:cubicBezTo>
                    <a:pt x="8847" y="1312"/>
                    <a:pt x="8630" y="1540"/>
                    <a:pt x="8755" y="1810"/>
                  </a:cubicBezTo>
                  <a:cubicBezTo>
                    <a:pt x="9970" y="4571"/>
                    <a:pt x="8576" y="8186"/>
                    <a:pt x="5461" y="8186"/>
                  </a:cubicBezTo>
                  <a:cubicBezTo>
                    <a:pt x="5148" y="8186"/>
                    <a:pt x="4817" y="8149"/>
                    <a:pt x="4469" y="8071"/>
                  </a:cubicBezTo>
                  <a:cubicBezTo>
                    <a:pt x="822" y="7251"/>
                    <a:pt x="670" y="2175"/>
                    <a:pt x="3740" y="594"/>
                  </a:cubicBezTo>
                  <a:cubicBezTo>
                    <a:pt x="4075" y="439"/>
                    <a:pt x="3885" y="1"/>
                    <a:pt x="3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3" name="Google Shape;2504;p49">
              <a:extLst>
                <a:ext uri="{FF2B5EF4-FFF2-40B4-BE49-F238E27FC236}">
                  <a16:creationId xmlns:a16="http://schemas.microsoft.com/office/drawing/2014/main" id="{DE10C248-525B-9B27-C27C-6DCC06F2B261}"/>
                </a:ext>
              </a:extLst>
            </p:cNvPr>
            <p:cNvSpPr/>
            <p:nvPr/>
          </p:nvSpPr>
          <p:spPr>
            <a:xfrm>
              <a:off x="-19500" y="2468575"/>
              <a:ext cx="129975" cy="255325"/>
            </a:xfrm>
            <a:custGeom>
              <a:avLst/>
              <a:gdLst/>
              <a:ahLst/>
              <a:cxnLst/>
              <a:rect l="l" t="t" r="r" b="b"/>
              <a:pathLst>
                <a:path w="5199" h="10213" extrusionOk="0">
                  <a:moveTo>
                    <a:pt x="1111" y="0"/>
                  </a:moveTo>
                  <a:cubicBezTo>
                    <a:pt x="1015" y="0"/>
                    <a:pt x="919" y="54"/>
                    <a:pt x="882" y="176"/>
                  </a:cubicBezTo>
                  <a:cubicBezTo>
                    <a:pt x="457" y="1787"/>
                    <a:pt x="1" y="4128"/>
                    <a:pt x="700" y="5739"/>
                  </a:cubicBezTo>
                  <a:cubicBezTo>
                    <a:pt x="1034" y="6468"/>
                    <a:pt x="1521" y="6803"/>
                    <a:pt x="2311" y="6985"/>
                  </a:cubicBezTo>
                  <a:cubicBezTo>
                    <a:pt x="3010" y="7107"/>
                    <a:pt x="3740" y="7167"/>
                    <a:pt x="3983" y="7988"/>
                  </a:cubicBezTo>
                  <a:cubicBezTo>
                    <a:pt x="4287" y="8900"/>
                    <a:pt x="3344" y="9538"/>
                    <a:pt x="2584" y="9751"/>
                  </a:cubicBezTo>
                  <a:cubicBezTo>
                    <a:pt x="2328" y="9808"/>
                    <a:pt x="2419" y="10212"/>
                    <a:pt x="2682" y="10212"/>
                  </a:cubicBezTo>
                  <a:cubicBezTo>
                    <a:pt x="2699" y="10212"/>
                    <a:pt x="2718" y="10211"/>
                    <a:pt x="2736" y="10207"/>
                  </a:cubicBezTo>
                  <a:cubicBezTo>
                    <a:pt x="4165" y="9842"/>
                    <a:pt x="5199" y="8140"/>
                    <a:pt x="3892" y="6985"/>
                  </a:cubicBezTo>
                  <a:cubicBezTo>
                    <a:pt x="3588" y="6681"/>
                    <a:pt x="3101" y="6620"/>
                    <a:pt x="2706" y="6559"/>
                  </a:cubicBezTo>
                  <a:cubicBezTo>
                    <a:pt x="1733" y="6407"/>
                    <a:pt x="1217" y="6012"/>
                    <a:pt x="1004" y="5040"/>
                  </a:cubicBezTo>
                  <a:cubicBezTo>
                    <a:pt x="639" y="3520"/>
                    <a:pt x="943" y="1757"/>
                    <a:pt x="1338" y="298"/>
                  </a:cubicBezTo>
                  <a:cubicBezTo>
                    <a:pt x="1393" y="117"/>
                    <a:pt x="1252" y="0"/>
                    <a:pt x="1111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4" name="Google Shape;2505;p49">
              <a:extLst>
                <a:ext uri="{FF2B5EF4-FFF2-40B4-BE49-F238E27FC236}">
                  <a16:creationId xmlns:a16="http://schemas.microsoft.com/office/drawing/2014/main" id="{4B0CAA15-FD44-48DC-82F3-F56068BADC83}"/>
                </a:ext>
              </a:extLst>
            </p:cNvPr>
            <p:cNvSpPr/>
            <p:nvPr/>
          </p:nvSpPr>
          <p:spPr>
            <a:xfrm>
              <a:off x="-11125" y="2745775"/>
              <a:ext cx="103375" cy="61400"/>
            </a:xfrm>
            <a:custGeom>
              <a:avLst/>
              <a:gdLst/>
              <a:ahLst/>
              <a:cxnLst/>
              <a:rect l="l" t="t" r="r" b="b"/>
              <a:pathLst>
                <a:path w="4135" h="2456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639"/>
                    <a:pt x="274" y="1247"/>
                    <a:pt x="669" y="1733"/>
                  </a:cubicBezTo>
                  <a:cubicBezTo>
                    <a:pt x="1040" y="2174"/>
                    <a:pt x="1589" y="2456"/>
                    <a:pt x="2126" y="2456"/>
                  </a:cubicBezTo>
                  <a:cubicBezTo>
                    <a:pt x="2292" y="2456"/>
                    <a:pt x="2456" y="2429"/>
                    <a:pt x="2614" y="2371"/>
                  </a:cubicBezTo>
                  <a:cubicBezTo>
                    <a:pt x="2857" y="2310"/>
                    <a:pt x="3070" y="2189"/>
                    <a:pt x="3253" y="2037"/>
                  </a:cubicBezTo>
                  <a:cubicBezTo>
                    <a:pt x="3617" y="1733"/>
                    <a:pt x="3800" y="1368"/>
                    <a:pt x="4012" y="943"/>
                  </a:cubicBezTo>
                  <a:cubicBezTo>
                    <a:pt x="4012" y="882"/>
                    <a:pt x="4073" y="639"/>
                    <a:pt x="4134" y="395"/>
                  </a:cubicBezTo>
                  <a:lnTo>
                    <a:pt x="4134" y="395"/>
                  </a:lnTo>
                  <a:cubicBezTo>
                    <a:pt x="3634" y="472"/>
                    <a:pt x="3126" y="517"/>
                    <a:pt x="2622" y="517"/>
                  </a:cubicBezTo>
                  <a:cubicBezTo>
                    <a:pt x="1716" y="517"/>
                    <a:pt x="820" y="37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5" name="Google Shape;2506;p49">
              <a:extLst>
                <a:ext uri="{FF2B5EF4-FFF2-40B4-BE49-F238E27FC236}">
                  <a16:creationId xmlns:a16="http://schemas.microsoft.com/office/drawing/2014/main" id="{F0875214-8231-E286-8E1D-92DC73DAF8F5}"/>
                </a:ext>
              </a:extLst>
            </p:cNvPr>
            <p:cNvSpPr/>
            <p:nvPr/>
          </p:nvSpPr>
          <p:spPr>
            <a:xfrm>
              <a:off x="-223150" y="2449975"/>
              <a:ext cx="152000" cy="87575"/>
            </a:xfrm>
            <a:custGeom>
              <a:avLst/>
              <a:gdLst/>
              <a:ahLst/>
              <a:cxnLst/>
              <a:rect l="l" t="t" r="r" b="b"/>
              <a:pathLst>
                <a:path w="6080" h="3503" extrusionOk="0">
                  <a:moveTo>
                    <a:pt x="4145" y="0"/>
                  </a:moveTo>
                  <a:cubicBezTo>
                    <a:pt x="3653" y="0"/>
                    <a:pt x="3095" y="92"/>
                    <a:pt x="2524" y="282"/>
                  </a:cubicBezTo>
                  <a:cubicBezTo>
                    <a:pt x="1004" y="829"/>
                    <a:pt x="1" y="1923"/>
                    <a:pt x="305" y="2714"/>
                  </a:cubicBezTo>
                  <a:cubicBezTo>
                    <a:pt x="476" y="3227"/>
                    <a:pt x="1112" y="3503"/>
                    <a:pt x="1936" y="3503"/>
                  </a:cubicBezTo>
                  <a:cubicBezTo>
                    <a:pt x="2429" y="3503"/>
                    <a:pt x="2989" y="3405"/>
                    <a:pt x="3557" y="3200"/>
                  </a:cubicBezTo>
                  <a:cubicBezTo>
                    <a:pt x="5077" y="2683"/>
                    <a:pt x="6080" y="1589"/>
                    <a:pt x="5806" y="768"/>
                  </a:cubicBezTo>
                  <a:cubicBezTo>
                    <a:pt x="5634" y="269"/>
                    <a:pt x="4988" y="0"/>
                    <a:pt x="4145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6" name="Google Shape;2507;p49">
              <a:extLst>
                <a:ext uri="{FF2B5EF4-FFF2-40B4-BE49-F238E27FC236}">
                  <a16:creationId xmlns:a16="http://schemas.microsoft.com/office/drawing/2014/main" id="{A2D3172D-6895-80ED-4D0C-3575842C26A7}"/>
                </a:ext>
              </a:extLst>
            </p:cNvPr>
            <p:cNvSpPr/>
            <p:nvPr/>
          </p:nvSpPr>
          <p:spPr>
            <a:xfrm>
              <a:off x="-552150" y="3163700"/>
              <a:ext cx="1155025" cy="1479800"/>
            </a:xfrm>
            <a:custGeom>
              <a:avLst/>
              <a:gdLst/>
              <a:ahLst/>
              <a:cxnLst/>
              <a:rect l="l" t="t" r="r" b="b"/>
              <a:pathLst>
                <a:path w="46201" h="59192" extrusionOk="0">
                  <a:moveTo>
                    <a:pt x="28298" y="1"/>
                  </a:moveTo>
                  <a:cubicBezTo>
                    <a:pt x="26687" y="1733"/>
                    <a:pt x="24377" y="2858"/>
                    <a:pt x="21976" y="2980"/>
                  </a:cubicBezTo>
                  <a:cubicBezTo>
                    <a:pt x="21762" y="2995"/>
                    <a:pt x="21547" y="3002"/>
                    <a:pt x="21333" y="3002"/>
                  </a:cubicBezTo>
                  <a:cubicBezTo>
                    <a:pt x="19356" y="3002"/>
                    <a:pt x="17384" y="2380"/>
                    <a:pt x="15684" y="1338"/>
                  </a:cubicBezTo>
                  <a:cubicBezTo>
                    <a:pt x="12431" y="2585"/>
                    <a:pt x="5866" y="5898"/>
                    <a:pt x="2249" y="13010"/>
                  </a:cubicBezTo>
                  <a:cubicBezTo>
                    <a:pt x="1" y="17410"/>
                    <a:pt x="951" y="18612"/>
                    <a:pt x="2659" y="18612"/>
                  </a:cubicBezTo>
                  <a:cubicBezTo>
                    <a:pt x="4716" y="18612"/>
                    <a:pt x="7872" y="16870"/>
                    <a:pt x="7872" y="16870"/>
                  </a:cubicBezTo>
                  <a:lnTo>
                    <a:pt x="10121" y="21734"/>
                  </a:lnTo>
                  <a:lnTo>
                    <a:pt x="10820" y="37631"/>
                  </a:lnTo>
                  <a:lnTo>
                    <a:pt x="5714" y="57297"/>
                  </a:lnTo>
                  <a:cubicBezTo>
                    <a:pt x="5714" y="57297"/>
                    <a:pt x="12581" y="59192"/>
                    <a:pt x="21586" y="59192"/>
                  </a:cubicBezTo>
                  <a:cubicBezTo>
                    <a:pt x="28009" y="59192"/>
                    <a:pt x="35518" y="58228"/>
                    <a:pt x="42401" y="54926"/>
                  </a:cubicBezTo>
                  <a:lnTo>
                    <a:pt x="35866" y="37631"/>
                  </a:lnTo>
                  <a:lnTo>
                    <a:pt x="38693" y="29880"/>
                  </a:lnTo>
                  <a:cubicBezTo>
                    <a:pt x="38693" y="29880"/>
                    <a:pt x="39332" y="30609"/>
                    <a:pt x="40426" y="31612"/>
                  </a:cubicBezTo>
                  <a:cubicBezTo>
                    <a:pt x="42766" y="27843"/>
                    <a:pt x="44742" y="23831"/>
                    <a:pt x="46201" y="19636"/>
                  </a:cubicBezTo>
                  <a:cubicBezTo>
                    <a:pt x="42553" y="15472"/>
                    <a:pt x="39362" y="7630"/>
                    <a:pt x="39362" y="7630"/>
                  </a:cubicBezTo>
                  <a:cubicBezTo>
                    <a:pt x="39362" y="7630"/>
                    <a:pt x="36201" y="1430"/>
                    <a:pt x="31155" y="518"/>
                  </a:cubicBezTo>
                  <a:cubicBezTo>
                    <a:pt x="29970" y="305"/>
                    <a:pt x="29058" y="123"/>
                    <a:pt x="28298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7" name="Google Shape;2508;p49">
              <a:extLst>
                <a:ext uri="{FF2B5EF4-FFF2-40B4-BE49-F238E27FC236}">
                  <a16:creationId xmlns:a16="http://schemas.microsoft.com/office/drawing/2014/main" id="{63A823A1-C600-7CEF-7D63-1F3B5343C704}"/>
                </a:ext>
              </a:extLst>
            </p:cNvPr>
            <p:cNvSpPr/>
            <p:nvPr/>
          </p:nvSpPr>
          <p:spPr>
            <a:xfrm>
              <a:off x="87650" y="2425675"/>
              <a:ext cx="152000" cy="85475"/>
            </a:xfrm>
            <a:custGeom>
              <a:avLst/>
              <a:gdLst/>
              <a:ahLst/>
              <a:cxnLst/>
              <a:rect l="l" t="t" r="r" b="b"/>
              <a:pathLst>
                <a:path w="6080" h="3419" extrusionOk="0">
                  <a:moveTo>
                    <a:pt x="2049" y="1"/>
                  </a:moveTo>
                  <a:cubicBezTo>
                    <a:pt x="1124" y="1"/>
                    <a:pt x="408" y="306"/>
                    <a:pt x="244" y="859"/>
                  </a:cubicBezTo>
                  <a:cubicBezTo>
                    <a:pt x="1" y="1680"/>
                    <a:pt x="1065" y="2743"/>
                    <a:pt x="2615" y="3199"/>
                  </a:cubicBezTo>
                  <a:cubicBezTo>
                    <a:pt x="3110" y="3348"/>
                    <a:pt x="3598" y="3419"/>
                    <a:pt x="4041" y="3419"/>
                  </a:cubicBezTo>
                  <a:cubicBezTo>
                    <a:pt x="4956" y="3419"/>
                    <a:pt x="5673" y="3114"/>
                    <a:pt x="5837" y="2561"/>
                  </a:cubicBezTo>
                  <a:cubicBezTo>
                    <a:pt x="6080" y="1740"/>
                    <a:pt x="5046" y="677"/>
                    <a:pt x="3496" y="221"/>
                  </a:cubicBezTo>
                  <a:cubicBezTo>
                    <a:pt x="2991" y="72"/>
                    <a:pt x="2496" y="1"/>
                    <a:pt x="2049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8" name="Google Shape;2509;p49">
              <a:extLst>
                <a:ext uri="{FF2B5EF4-FFF2-40B4-BE49-F238E27FC236}">
                  <a16:creationId xmlns:a16="http://schemas.microsoft.com/office/drawing/2014/main" id="{F32A1386-E9ED-E9A9-B286-A06C0C038B86}"/>
                </a:ext>
              </a:extLst>
            </p:cNvPr>
            <p:cNvSpPr/>
            <p:nvPr/>
          </p:nvSpPr>
          <p:spPr>
            <a:xfrm>
              <a:off x="-131200" y="2612000"/>
              <a:ext cx="48675" cy="86000"/>
            </a:xfrm>
            <a:custGeom>
              <a:avLst/>
              <a:gdLst/>
              <a:ahLst/>
              <a:cxnLst/>
              <a:rect l="l" t="t" r="r" b="b"/>
              <a:pathLst>
                <a:path w="1947" h="3440" extrusionOk="0">
                  <a:moveTo>
                    <a:pt x="851" y="1"/>
                  </a:moveTo>
                  <a:cubicBezTo>
                    <a:pt x="841" y="1"/>
                    <a:pt x="831" y="1"/>
                    <a:pt x="821" y="2"/>
                  </a:cubicBezTo>
                  <a:cubicBezTo>
                    <a:pt x="335" y="63"/>
                    <a:pt x="1" y="853"/>
                    <a:pt x="92" y="1795"/>
                  </a:cubicBezTo>
                  <a:cubicBezTo>
                    <a:pt x="150" y="2702"/>
                    <a:pt x="603" y="3440"/>
                    <a:pt x="1071" y="3440"/>
                  </a:cubicBezTo>
                  <a:cubicBezTo>
                    <a:pt x="1089" y="3440"/>
                    <a:pt x="1107" y="3439"/>
                    <a:pt x="1125" y="3436"/>
                  </a:cubicBezTo>
                  <a:cubicBezTo>
                    <a:pt x="1612" y="3406"/>
                    <a:pt x="1946" y="2585"/>
                    <a:pt x="1855" y="1643"/>
                  </a:cubicBezTo>
                  <a:cubicBezTo>
                    <a:pt x="1765" y="720"/>
                    <a:pt x="1326" y="1"/>
                    <a:pt x="851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" name="Google Shape;2510;p49">
              <a:extLst>
                <a:ext uri="{FF2B5EF4-FFF2-40B4-BE49-F238E27FC236}">
                  <a16:creationId xmlns:a16="http://schemas.microsoft.com/office/drawing/2014/main" id="{3206B77A-9EA5-B6DE-7BB4-1C88F026F01F}"/>
                </a:ext>
              </a:extLst>
            </p:cNvPr>
            <p:cNvSpPr/>
            <p:nvPr/>
          </p:nvSpPr>
          <p:spPr>
            <a:xfrm>
              <a:off x="130975" y="2591500"/>
              <a:ext cx="48650" cy="86000"/>
            </a:xfrm>
            <a:custGeom>
              <a:avLst/>
              <a:gdLst/>
              <a:ahLst/>
              <a:cxnLst/>
              <a:rect l="l" t="t" r="r" b="b"/>
              <a:pathLst>
                <a:path w="1946" h="3440" extrusionOk="0">
                  <a:moveTo>
                    <a:pt x="850" y="0"/>
                  </a:moveTo>
                  <a:cubicBezTo>
                    <a:pt x="840" y="0"/>
                    <a:pt x="831" y="0"/>
                    <a:pt x="821" y="1"/>
                  </a:cubicBezTo>
                  <a:cubicBezTo>
                    <a:pt x="335" y="62"/>
                    <a:pt x="0" y="852"/>
                    <a:pt x="91" y="1794"/>
                  </a:cubicBezTo>
                  <a:cubicBezTo>
                    <a:pt x="179" y="2729"/>
                    <a:pt x="604" y="3439"/>
                    <a:pt x="1068" y="3439"/>
                  </a:cubicBezTo>
                  <a:cubicBezTo>
                    <a:pt x="1087" y="3439"/>
                    <a:pt x="1106" y="3438"/>
                    <a:pt x="1125" y="3436"/>
                  </a:cubicBezTo>
                  <a:cubicBezTo>
                    <a:pt x="1611" y="3405"/>
                    <a:pt x="1946" y="2585"/>
                    <a:pt x="1854" y="1642"/>
                  </a:cubicBezTo>
                  <a:cubicBezTo>
                    <a:pt x="1765" y="719"/>
                    <a:pt x="1325" y="0"/>
                    <a:pt x="85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0" name="Google Shape;2511;p49">
              <a:extLst>
                <a:ext uri="{FF2B5EF4-FFF2-40B4-BE49-F238E27FC236}">
                  <a16:creationId xmlns:a16="http://schemas.microsoft.com/office/drawing/2014/main" id="{7A2F2C40-2F0F-CE25-B81C-63A6124B9BC7}"/>
                </a:ext>
              </a:extLst>
            </p:cNvPr>
            <p:cNvSpPr/>
            <p:nvPr/>
          </p:nvSpPr>
          <p:spPr>
            <a:xfrm>
              <a:off x="-242900" y="3163700"/>
              <a:ext cx="490150" cy="140900"/>
            </a:xfrm>
            <a:custGeom>
              <a:avLst/>
              <a:gdLst/>
              <a:ahLst/>
              <a:cxnLst/>
              <a:rect l="l" t="t" r="r" b="b"/>
              <a:pathLst>
                <a:path w="19606" h="5636" extrusionOk="0">
                  <a:moveTo>
                    <a:pt x="15928" y="1"/>
                  </a:moveTo>
                  <a:cubicBezTo>
                    <a:pt x="14317" y="1733"/>
                    <a:pt x="12007" y="2858"/>
                    <a:pt x="9606" y="2980"/>
                  </a:cubicBezTo>
                  <a:cubicBezTo>
                    <a:pt x="9392" y="2995"/>
                    <a:pt x="9177" y="3002"/>
                    <a:pt x="8963" y="3002"/>
                  </a:cubicBezTo>
                  <a:cubicBezTo>
                    <a:pt x="6986" y="3002"/>
                    <a:pt x="5014" y="2380"/>
                    <a:pt x="3314" y="1338"/>
                  </a:cubicBezTo>
                  <a:cubicBezTo>
                    <a:pt x="2432" y="1673"/>
                    <a:pt x="1277" y="2189"/>
                    <a:pt x="1" y="2889"/>
                  </a:cubicBezTo>
                  <a:cubicBezTo>
                    <a:pt x="1429" y="3922"/>
                    <a:pt x="3040" y="4712"/>
                    <a:pt x="4742" y="5168"/>
                  </a:cubicBezTo>
                  <a:cubicBezTo>
                    <a:pt x="5937" y="5483"/>
                    <a:pt x="7171" y="5635"/>
                    <a:pt x="8408" y="5635"/>
                  </a:cubicBezTo>
                  <a:cubicBezTo>
                    <a:pt x="10631" y="5635"/>
                    <a:pt x="12863" y="5144"/>
                    <a:pt x="14894" y="4226"/>
                  </a:cubicBezTo>
                  <a:cubicBezTo>
                    <a:pt x="16688" y="3405"/>
                    <a:pt x="18329" y="2220"/>
                    <a:pt x="19606" y="700"/>
                  </a:cubicBezTo>
                  <a:cubicBezTo>
                    <a:pt x="19332" y="639"/>
                    <a:pt x="19059" y="548"/>
                    <a:pt x="18785" y="518"/>
                  </a:cubicBezTo>
                  <a:cubicBezTo>
                    <a:pt x="17600" y="305"/>
                    <a:pt x="16688" y="123"/>
                    <a:pt x="15928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1" name="Google Shape;2512;p49">
              <a:extLst>
                <a:ext uri="{FF2B5EF4-FFF2-40B4-BE49-F238E27FC236}">
                  <a16:creationId xmlns:a16="http://schemas.microsoft.com/office/drawing/2014/main" id="{A3747D30-685A-057B-A669-161C137F3FC9}"/>
                </a:ext>
              </a:extLst>
            </p:cNvPr>
            <p:cNvSpPr/>
            <p:nvPr/>
          </p:nvSpPr>
          <p:spPr>
            <a:xfrm>
              <a:off x="-409325" y="3176625"/>
              <a:ext cx="917225" cy="1466875"/>
            </a:xfrm>
            <a:custGeom>
              <a:avLst/>
              <a:gdLst/>
              <a:ahLst/>
              <a:cxnLst/>
              <a:rect l="l" t="t" r="r" b="b"/>
              <a:pathLst>
                <a:path w="36689" h="58675" extrusionOk="0">
                  <a:moveTo>
                    <a:pt x="25442" y="1"/>
                  </a:moveTo>
                  <a:lnTo>
                    <a:pt x="27600" y="10669"/>
                  </a:lnTo>
                  <a:lnTo>
                    <a:pt x="19606" y="16080"/>
                  </a:lnTo>
                  <a:lnTo>
                    <a:pt x="9302" y="12402"/>
                  </a:lnTo>
                  <a:lnTo>
                    <a:pt x="8056" y="1642"/>
                  </a:lnTo>
                  <a:cubicBezTo>
                    <a:pt x="7691" y="1824"/>
                    <a:pt x="7265" y="2037"/>
                    <a:pt x="6840" y="2250"/>
                  </a:cubicBezTo>
                  <a:lnTo>
                    <a:pt x="7265" y="13527"/>
                  </a:lnTo>
                  <a:lnTo>
                    <a:pt x="4530" y="24135"/>
                  </a:lnTo>
                  <a:lnTo>
                    <a:pt x="5107" y="37114"/>
                  </a:lnTo>
                  <a:lnTo>
                    <a:pt x="1" y="56780"/>
                  </a:lnTo>
                  <a:cubicBezTo>
                    <a:pt x="1" y="56780"/>
                    <a:pt x="6868" y="58675"/>
                    <a:pt x="15873" y="58675"/>
                  </a:cubicBezTo>
                  <a:cubicBezTo>
                    <a:pt x="22296" y="58675"/>
                    <a:pt x="29805" y="57711"/>
                    <a:pt x="36688" y="54409"/>
                  </a:cubicBezTo>
                  <a:lnTo>
                    <a:pt x="30153" y="37114"/>
                  </a:lnTo>
                  <a:lnTo>
                    <a:pt x="32980" y="29363"/>
                  </a:lnTo>
                  <a:lnTo>
                    <a:pt x="33619" y="24834"/>
                  </a:lnTo>
                  <a:cubicBezTo>
                    <a:pt x="34105" y="21247"/>
                    <a:pt x="33345" y="17630"/>
                    <a:pt x="31491" y="14530"/>
                  </a:cubicBezTo>
                  <a:lnTo>
                    <a:pt x="29181" y="10669"/>
                  </a:lnTo>
                  <a:lnTo>
                    <a:pt x="27418" y="639"/>
                  </a:lnTo>
                  <a:cubicBezTo>
                    <a:pt x="26779" y="335"/>
                    <a:pt x="26141" y="122"/>
                    <a:pt x="25442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2" name="Google Shape;2513;p49">
              <a:extLst>
                <a:ext uri="{FF2B5EF4-FFF2-40B4-BE49-F238E27FC236}">
                  <a16:creationId xmlns:a16="http://schemas.microsoft.com/office/drawing/2014/main" id="{B4579457-5FC8-C960-61BD-2B67B8A01A3C}"/>
                </a:ext>
              </a:extLst>
            </p:cNvPr>
            <p:cNvSpPr/>
            <p:nvPr/>
          </p:nvSpPr>
          <p:spPr>
            <a:xfrm>
              <a:off x="-464800" y="2165550"/>
              <a:ext cx="371625" cy="585575"/>
            </a:xfrm>
            <a:custGeom>
              <a:avLst/>
              <a:gdLst/>
              <a:ahLst/>
              <a:cxnLst/>
              <a:rect l="l" t="t" r="r" b="b"/>
              <a:pathLst>
                <a:path w="14865" h="23423" extrusionOk="0">
                  <a:moveTo>
                    <a:pt x="12227" y="1"/>
                  </a:moveTo>
                  <a:cubicBezTo>
                    <a:pt x="10607" y="1"/>
                    <a:pt x="9077" y="858"/>
                    <a:pt x="7782" y="1872"/>
                  </a:cubicBezTo>
                  <a:cubicBezTo>
                    <a:pt x="2615" y="5884"/>
                    <a:pt x="1" y="12905"/>
                    <a:pt x="1217" y="19349"/>
                  </a:cubicBezTo>
                  <a:cubicBezTo>
                    <a:pt x="1521" y="20869"/>
                    <a:pt x="2068" y="22449"/>
                    <a:pt x="3284" y="23422"/>
                  </a:cubicBezTo>
                  <a:lnTo>
                    <a:pt x="3101" y="23088"/>
                  </a:lnTo>
                  <a:cubicBezTo>
                    <a:pt x="6597" y="20595"/>
                    <a:pt x="9758" y="17495"/>
                    <a:pt x="11825" y="13726"/>
                  </a:cubicBezTo>
                  <a:cubicBezTo>
                    <a:pt x="13922" y="9957"/>
                    <a:pt x="14864" y="5458"/>
                    <a:pt x="13922" y="1264"/>
                  </a:cubicBezTo>
                  <a:cubicBezTo>
                    <a:pt x="13861" y="929"/>
                    <a:pt x="13740" y="534"/>
                    <a:pt x="13466" y="321"/>
                  </a:cubicBezTo>
                  <a:cubicBezTo>
                    <a:pt x="13254" y="109"/>
                    <a:pt x="12919" y="48"/>
                    <a:pt x="12615" y="18"/>
                  </a:cubicBezTo>
                  <a:cubicBezTo>
                    <a:pt x="12485" y="6"/>
                    <a:pt x="12356" y="1"/>
                    <a:pt x="12227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3" name="Google Shape;2514;p49">
              <a:extLst>
                <a:ext uri="{FF2B5EF4-FFF2-40B4-BE49-F238E27FC236}">
                  <a16:creationId xmlns:a16="http://schemas.microsoft.com/office/drawing/2014/main" id="{C0CF19B2-5459-7DBB-2B12-186448C7E293}"/>
                </a:ext>
              </a:extLst>
            </p:cNvPr>
            <p:cNvSpPr/>
            <p:nvPr/>
          </p:nvSpPr>
          <p:spPr>
            <a:xfrm>
              <a:off x="-208700" y="2135325"/>
              <a:ext cx="488625" cy="228025"/>
            </a:xfrm>
            <a:custGeom>
              <a:avLst/>
              <a:gdLst/>
              <a:ahLst/>
              <a:cxnLst/>
              <a:rect l="l" t="t" r="r" b="b"/>
              <a:pathLst>
                <a:path w="19545" h="9121" extrusionOk="0">
                  <a:moveTo>
                    <a:pt x="5556" y="0"/>
                  </a:moveTo>
                  <a:cubicBezTo>
                    <a:pt x="3604" y="0"/>
                    <a:pt x="1703" y="392"/>
                    <a:pt x="0" y="1379"/>
                  </a:cubicBezTo>
                  <a:lnTo>
                    <a:pt x="2280" y="1956"/>
                  </a:lnTo>
                  <a:cubicBezTo>
                    <a:pt x="2736" y="3689"/>
                    <a:pt x="4195" y="4965"/>
                    <a:pt x="5715" y="5938"/>
                  </a:cubicBezTo>
                  <a:cubicBezTo>
                    <a:pt x="8949" y="8017"/>
                    <a:pt x="12791" y="9121"/>
                    <a:pt x="16635" y="9121"/>
                  </a:cubicBezTo>
                  <a:cubicBezTo>
                    <a:pt x="17343" y="9121"/>
                    <a:pt x="18050" y="9083"/>
                    <a:pt x="18754" y="9008"/>
                  </a:cubicBezTo>
                  <a:cubicBezTo>
                    <a:pt x="18967" y="8977"/>
                    <a:pt x="19180" y="8947"/>
                    <a:pt x="19332" y="8795"/>
                  </a:cubicBezTo>
                  <a:cubicBezTo>
                    <a:pt x="19484" y="8643"/>
                    <a:pt x="19484" y="8430"/>
                    <a:pt x="19514" y="8218"/>
                  </a:cubicBezTo>
                  <a:cubicBezTo>
                    <a:pt x="19545" y="6515"/>
                    <a:pt x="18602" y="4904"/>
                    <a:pt x="17326" y="3810"/>
                  </a:cubicBezTo>
                  <a:cubicBezTo>
                    <a:pt x="16049" y="2686"/>
                    <a:pt x="14438" y="1986"/>
                    <a:pt x="12827" y="1439"/>
                  </a:cubicBezTo>
                  <a:cubicBezTo>
                    <a:pt x="10514" y="612"/>
                    <a:pt x="7995" y="0"/>
                    <a:pt x="555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" name="Google Shape;2515;p49">
              <a:extLst>
                <a:ext uri="{FF2B5EF4-FFF2-40B4-BE49-F238E27FC236}">
                  <a16:creationId xmlns:a16="http://schemas.microsoft.com/office/drawing/2014/main" id="{400A1110-6232-317A-93EB-650AA850E95F}"/>
                </a:ext>
              </a:extLst>
            </p:cNvPr>
            <p:cNvSpPr/>
            <p:nvPr/>
          </p:nvSpPr>
          <p:spPr>
            <a:xfrm>
              <a:off x="-492900" y="2683425"/>
              <a:ext cx="226475" cy="223075"/>
            </a:xfrm>
            <a:custGeom>
              <a:avLst/>
              <a:gdLst/>
              <a:ahLst/>
              <a:cxnLst/>
              <a:rect l="l" t="t" r="r" b="b"/>
              <a:pathLst>
                <a:path w="9059" h="8923" extrusionOk="0">
                  <a:moveTo>
                    <a:pt x="3206" y="1"/>
                  </a:moveTo>
                  <a:cubicBezTo>
                    <a:pt x="2662" y="1"/>
                    <a:pt x="2119" y="155"/>
                    <a:pt x="1611" y="488"/>
                  </a:cubicBezTo>
                  <a:cubicBezTo>
                    <a:pt x="547" y="1187"/>
                    <a:pt x="0" y="2586"/>
                    <a:pt x="92" y="3862"/>
                  </a:cubicBezTo>
                  <a:cubicBezTo>
                    <a:pt x="213" y="5169"/>
                    <a:pt x="912" y="6355"/>
                    <a:pt x="1854" y="7236"/>
                  </a:cubicBezTo>
                  <a:cubicBezTo>
                    <a:pt x="3071" y="8337"/>
                    <a:pt x="4717" y="8922"/>
                    <a:pt x="6348" y="8922"/>
                  </a:cubicBezTo>
                  <a:cubicBezTo>
                    <a:pt x="7284" y="8922"/>
                    <a:pt x="8216" y="8729"/>
                    <a:pt x="9058" y="8330"/>
                  </a:cubicBezTo>
                  <a:lnTo>
                    <a:pt x="6627" y="2646"/>
                  </a:lnTo>
                  <a:cubicBezTo>
                    <a:pt x="6353" y="1765"/>
                    <a:pt x="5745" y="1005"/>
                    <a:pt x="4955" y="519"/>
                  </a:cubicBezTo>
                  <a:cubicBezTo>
                    <a:pt x="4399" y="185"/>
                    <a:pt x="3801" y="1"/>
                    <a:pt x="3206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" name="Google Shape;2516;p49">
              <a:extLst>
                <a:ext uri="{FF2B5EF4-FFF2-40B4-BE49-F238E27FC236}">
                  <a16:creationId xmlns:a16="http://schemas.microsoft.com/office/drawing/2014/main" id="{B673F38B-227B-6204-9D7A-14BAD8802C9E}"/>
                </a:ext>
              </a:extLst>
            </p:cNvPr>
            <p:cNvSpPr/>
            <p:nvPr/>
          </p:nvSpPr>
          <p:spPr>
            <a:xfrm>
              <a:off x="-823450" y="3484375"/>
              <a:ext cx="1009150" cy="1066675"/>
            </a:xfrm>
            <a:custGeom>
              <a:avLst/>
              <a:gdLst/>
              <a:ahLst/>
              <a:cxnLst/>
              <a:rect l="l" t="t" r="r" b="b"/>
              <a:pathLst>
                <a:path w="40366" h="42667" extrusionOk="0">
                  <a:moveTo>
                    <a:pt x="13374" y="1"/>
                  </a:moveTo>
                  <a:cubicBezTo>
                    <a:pt x="8481" y="7296"/>
                    <a:pt x="0" y="22585"/>
                    <a:pt x="4286" y="35776"/>
                  </a:cubicBezTo>
                  <a:cubicBezTo>
                    <a:pt x="5941" y="40842"/>
                    <a:pt x="9908" y="42666"/>
                    <a:pt x="14761" y="42666"/>
                  </a:cubicBezTo>
                  <a:cubicBezTo>
                    <a:pt x="23097" y="42666"/>
                    <a:pt x="34045" y="37283"/>
                    <a:pt x="40366" y="33710"/>
                  </a:cubicBezTo>
                  <a:cubicBezTo>
                    <a:pt x="40062" y="30883"/>
                    <a:pt x="39271" y="28147"/>
                    <a:pt x="37843" y="25776"/>
                  </a:cubicBezTo>
                  <a:cubicBezTo>
                    <a:pt x="32688" y="27581"/>
                    <a:pt x="25094" y="29945"/>
                    <a:pt x="20632" y="29945"/>
                  </a:cubicBezTo>
                  <a:cubicBezTo>
                    <a:pt x="19306" y="29945"/>
                    <a:pt x="18256" y="29736"/>
                    <a:pt x="17630" y="29241"/>
                  </a:cubicBezTo>
                  <a:cubicBezTo>
                    <a:pt x="15289" y="27418"/>
                    <a:pt x="17447" y="20427"/>
                    <a:pt x="19636" y="14925"/>
                  </a:cubicBezTo>
                  <a:cubicBezTo>
                    <a:pt x="18481" y="12919"/>
                    <a:pt x="17630" y="10700"/>
                    <a:pt x="16870" y="8755"/>
                  </a:cubicBezTo>
                  <a:cubicBezTo>
                    <a:pt x="15745" y="5928"/>
                    <a:pt x="14377" y="3010"/>
                    <a:pt x="13374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6" name="Google Shape;2517;p49">
              <a:extLst>
                <a:ext uri="{FF2B5EF4-FFF2-40B4-BE49-F238E27FC236}">
                  <a16:creationId xmlns:a16="http://schemas.microsoft.com/office/drawing/2014/main" id="{7898B336-8C11-66F5-E5DC-197539F830AF}"/>
                </a:ext>
              </a:extLst>
            </p:cNvPr>
            <p:cNvSpPr/>
            <p:nvPr/>
          </p:nvSpPr>
          <p:spPr>
            <a:xfrm>
              <a:off x="-552925" y="3376475"/>
              <a:ext cx="295625" cy="540300"/>
            </a:xfrm>
            <a:custGeom>
              <a:avLst/>
              <a:gdLst/>
              <a:ahLst/>
              <a:cxnLst/>
              <a:rect l="l" t="t" r="r" b="b"/>
              <a:pathLst>
                <a:path w="11825" h="21612" extrusionOk="0">
                  <a:moveTo>
                    <a:pt x="5714" y="1"/>
                  </a:moveTo>
                  <a:cubicBezTo>
                    <a:pt x="5714" y="1"/>
                    <a:pt x="2979" y="3283"/>
                    <a:pt x="0" y="8390"/>
                  </a:cubicBezTo>
                  <a:cubicBezTo>
                    <a:pt x="1733" y="13253"/>
                    <a:pt x="4438" y="17782"/>
                    <a:pt x="7903" y="21612"/>
                  </a:cubicBezTo>
                  <a:cubicBezTo>
                    <a:pt x="9696" y="16657"/>
                    <a:pt x="11824" y="10122"/>
                    <a:pt x="11824" y="10122"/>
                  </a:cubicBezTo>
                  <a:lnTo>
                    <a:pt x="5714" y="1"/>
                  </a:ln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7" name="Google Shape;2518;p49">
              <a:extLst>
                <a:ext uri="{FF2B5EF4-FFF2-40B4-BE49-F238E27FC236}">
                  <a16:creationId xmlns:a16="http://schemas.microsoft.com/office/drawing/2014/main" id="{3A65D1D5-7DBA-0DBB-9564-B2F94D9E1D91}"/>
                </a:ext>
              </a:extLst>
            </p:cNvPr>
            <p:cNvSpPr/>
            <p:nvPr/>
          </p:nvSpPr>
          <p:spPr>
            <a:xfrm>
              <a:off x="29150" y="4085975"/>
              <a:ext cx="405800" cy="297375"/>
            </a:xfrm>
            <a:custGeom>
              <a:avLst/>
              <a:gdLst/>
              <a:ahLst/>
              <a:cxnLst/>
              <a:rect l="l" t="t" r="r" b="b"/>
              <a:pathLst>
                <a:path w="16232" h="11895" extrusionOk="0">
                  <a:moveTo>
                    <a:pt x="10987" y="0"/>
                  </a:moveTo>
                  <a:cubicBezTo>
                    <a:pt x="7138" y="0"/>
                    <a:pt x="3374" y="1662"/>
                    <a:pt x="0" y="3566"/>
                  </a:cubicBezTo>
                  <a:lnTo>
                    <a:pt x="1642" y="11895"/>
                  </a:lnTo>
                  <a:cubicBezTo>
                    <a:pt x="4468" y="10892"/>
                    <a:pt x="6900" y="9220"/>
                    <a:pt x="9514" y="7731"/>
                  </a:cubicBezTo>
                  <a:cubicBezTo>
                    <a:pt x="10213" y="7305"/>
                    <a:pt x="10973" y="6940"/>
                    <a:pt x="11794" y="6788"/>
                  </a:cubicBezTo>
                  <a:cubicBezTo>
                    <a:pt x="12206" y="6697"/>
                    <a:pt x="12623" y="6665"/>
                    <a:pt x="13042" y="6665"/>
                  </a:cubicBezTo>
                  <a:cubicBezTo>
                    <a:pt x="13732" y="6665"/>
                    <a:pt x="14425" y="6751"/>
                    <a:pt x="15107" y="6788"/>
                  </a:cubicBezTo>
                  <a:cubicBezTo>
                    <a:pt x="15289" y="6788"/>
                    <a:pt x="15502" y="6758"/>
                    <a:pt x="15563" y="6606"/>
                  </a:cubicBezTo>
                  <a:cubicBezTo>
                    <a:pt x="15593" y="6515"/>
                    <a:pt x="15563" y="6424"/>
                    <a:pt x="15502" y="6363"/>
                  </a:cubicBezTo>
                  <a:cubicBezTo>
                    <a:pt x="15259" y="5876"/>
                    <a:pt x="14712" y="5633"/>
                    <a:pt x="14195" y="5512"/>
                  </a:cubicBezTo>
                  <a:cubicBezTo>
                    <a:pt x="13281" y="5232"/>
                    <a:pt x="12303" y="5102"/>
                    <a:pt x="11350" y="5102"/>
                  </a:cubicBezTo>
                  <a:cubicBezTo>
                    <a:pt x="11162" y="5102"/>
                    <a:pt x="10976" y="5107"/>
                    <a:pt x="10791" y="5117"/>
                  </a:cubicBezTo>
                  <a:cubicBezTo>
                    <a:pt x="11341" y="4928"/>
                    <a:pt x="11915" y="4869"/>
                    <a:pt x="12497" y="4869"/>
                  </a:cubicBezTo>
                  <a:cubicBezTo>
                    <a:pt x="13041" y="4869"/>
                    <a:pt x="13591" y="4921"/>
                    <a:pt x="14134" y="4965"/>
                  </a:cubicBezTo>
                  <a:cubicBezTo>
                    <a:pt x="14422" y="4985"/>
                    <a:pt x="14864" y="5061"/>
                    <a:pt x="15251" y="5061"/>
                  </a:cubicBezTo>
                  <a:cubicBezTo>
                    <a:pt x="15435" y="5061"/>
                    <a:pt x="15608" y="5044"/>
                    <a:pt x="15745" y="4995"/>
                  </a:cubicBezTo>
                  <a:cubicBezTo>
                    <a:pt x="16140" y="4873"/>
                    <a:pt x="15897" y="4478"/>
                    <a:pt x="15624" y="4296"/>
                  </a:cubicBezTo>
                  <a:cubicBezTo>
                    <a:pt x="15259" y="4083"/>
                    <a:pt x="14833" y="3901"/>
                    <a:pt x="14438" y="3779"/>
                  </a:cubicBezTo>
                  <a:cubicBezTo>
                    <a:pt x="13952" y="3627"/>
                    <a:pt x="13435" y="3566"/>
                    <a:pt x="12918" y="3506"/>
                  </a:cubicBezTo>
                  <a:cubicBezTo>
                    <a:pt x="11642" y="3384"/>
                    <a:pt x="10365" y="3475"/>
                    <a:pt x="9149" y="3232"/>
                  </a:cubicBezTo>
                  <a:cubicBezTo>
                    <a:pt x="9940" y="3183"/>
                    <a:pt x="10730" y="3159"/>
                    <a:pt x="11520" y="3159"/>
                  </a:cubicBezTo>
                  <a:cubicBezTo>
                    <a:pt x="12706" y="3159"/>
                    <a:pt x="13891" y="3214"/>
                    <a:pt x="15076" y="3323"/>
                  </a:cubicBezTo>
                  <a:cubicBezTo>
                    <a:pt x="15221" y="3323"/>
                    <a:pt x="15535" y="3409"/>
                    <a:pt x="15793" y="3409"/>
                  </a:cubicBezTo>
                  <a:cubicBezTo>
                    <a:pt x="15971" y="3409"/>
                    <a:pt x="16121" y="3368"/>
                    <a:pt x="16171" y="3232"/>
                  </a:cubicBezTo>
                  <a:cubicBezTo>
                    <a:pt x="16231" y="3019"/>
                    <a:pt x="15988" y="2867"/>
                    <a:pt x="15836" y="2776"/>
                  </a:cubicBezTo>
                  <a:cubicBezTo>
                    <a:pt x="15472" y="2533"/>
                    <a:pt x="15046" y="2381"/>
                    <a:pt x="14621" y="2259"/>
                  </a:cubicBezTo>
                  <a:cubicBezTo>
                    <a:pt x="14013" y="2077"/>
                    <a:pt x="13374" y="1925"/>
                    <a:pt x="12766" y="1925"/>
                  </a:cubicBezTo>
                  <a:cubicBezTo>
                    <a:pt x="12189" y="1895"/>
                    <a:pt x="11642" y="1773"/>
                    <a:pt x="11064" y="1773"/>
                  </a:cubicBezTo>
                  <a:cubicBezTo>
                    <a:pt x="10335" y="1773"/>
                    <a:pt x="9575" y="1773"/>
                    <a:pt x="8815" y="1803"/>
                  </a:cubicBezTo>
                  <a:cubicBezTo>
                    <a:pt x="9641" y="1334"/>
                    <a:pt x="10527" y="1244"/>
                    <a:pt x="11423" y="1244"/>
                  </a:cubicBezTo>
                  <a:cubicBezTo>
                    <a:pt x="11980" y="1244"/>
                    <a:pt x="12542" y="1279"/>
                    <a:pt x="13095" y="1279"/>
                  </a:cubicBezTo>
                  <a:cubicBezTo>
                    <a:pt x="13321" y="1279"/>
                    <a:pt x="13546" y="1273"/>
                    <a:pt x="13769" y="1256"/>
                  </a:cubicBezTo>
                  <a:cubicBezTo>
                    <a:pt x="13982" y="1226"/>
                    <a:pt x="14621" y="1196"/>
                    <a:pt x="14681" y="922"/>
                  </a:cubicBezTo>
                  <a:cubicBezTo>
                    <a:pt x="14772" y="679"/>
                    <a:pt x="14347" y="618"/>
                    <a:pt x="14165" y="557"/>
                  </a:cubicBezTo>
                  <a:cubicBezTo>
                    <a:pt x="13557" y="375"/>
                    <a:pt x="12979" y="132"/>
                    <a:pt x="12341" y="71"/>
                  </a:cubicBezTo>
                  <a:cubicBezTo>
                    <a:pt x="11889" y="23"/>
                    <a:pt x="11437" y="0"/>
                    <a:pt x="10987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8" name="Google Shape;2519;p49">
              <a:extLst>
                <a:ext uri="{FF2B5EF4-FFF2-40B4-BE49-F238E27FC236}">
                  <a16:creationId xmlns:a16="http://schemas.microsoft.com/office/drawing/2014/main" id="{26C3E507-BBD2-1A5A-DBAD-7B5A4794A1E3}"/>
                </a:ext>
              </a:extLst>
            </p:cNvPr>
            <p:cNvSpPr/>
            <p:nvPr/>
          </p:nvSpPr>
          <p:spPr>
            <a:xfrm>
              <a:off x="919350" y="2832200"/>
              <a:ext cx="304900" cy="525300"/>
            </a:xfrm>
            <a:custGeom>
              <a:avLst/>
              <a:gdLst/>
              <a:ahLst/>
              <a:cxnLst/>
              <a:rect l="l" t="t" r="r" b="b"/>
              <a:pathLst>
                <a:path w="12196" h="21012" extrusionOk="0">
                  <a:moveTo>
                    <a:pt x="7827" y="1"/>
                  </a:moveTo>
                  <a:cubicBezTo>
                    <a:pt x="7487" y="1"/>
                    <a:pt x="7181" y="692"/>
                    <a:pt x="7037" y="951"/>
                  </a:cubicBezTo>
                  <a:cubicBezTo>
                    <a:pt x="6794" y="1407"/>
                    <a:pt x="6642" y="1893"/>
                    <a:pt x="6460" y="2379"/>
                  </a:cubicBezTo>
                  <a:cubicBezTo>
                    <a:pt x="5822" y="4385"/>
                    <a:pt x="5274" y="6452"/>
                    <a:pt x="4727" y="8519"/>
                  </a:cubicBezTo>
                  <a:cubicBezTo>
                    <a:pt x="4849" y="7273"/>
                    <a:pt x="4940" y="6057"/>
                    <a:pt x="5031" y="4811"/>
                  </a:cubicBezTo>
                  <a:cubicBezTo>
                    <a:pt x="5153" y="3443"/>
                    <a:pt x="5244" y="2075"/>
                    <a:pt x="5031" y="738"/>
                  </a:cubicBezTo>
                  <a:cubicBezTo>
                    <a:pt x="5001" y="586"/>
                    <a:pt x="4940" y="373"/>
                    <a:pt x="4788" y="343"/>
                  </a:cubicBezTo>
                  <a:cubicBezTo>
                    <a:pt x="4666" y="343"/>
                    <a:pt x="4545" y="404"/>
                    <a:pt x="4484" y="495"/>
                  </a:cubicBezTo>
                  <a:cubicBezTo>
                    <a:pt x="3876" y="1103"/>
                    <a:pt x="3694" y="1984"/>
                    <a:pt x="3542" y="2835"/>
                  </a:cubicBezTo>
                  <a:cubicBezTo>
                    <a:pt x="3177" y="5024"/>
                    <a:pt x="3147" y="7243"/>
                    <a:pt x="3086" y="9461"/>
                  </a:cubicBezTo>
                  <a:cubicBezTo>
                    <a:pt x="3086" y="9127"/>
                    <a:pt x="2843" y="8641"/>
                    <a:pt x="2721" y="8276"/>
                  </a:cubicBezTo>
                  <a:cubicBezTo>
                    <a:pt x="2600" y="7881"/>
                    <a:pt x="2478" y="7455"/>
                    <a:pt x="2296" y="7060"/>
                  </a:cubicBezTo>
                  <a:cubicBezTo>
                    <a:pt x="1992" y="6300"/>
                    <a:pt x="1657" y="5601"/>
                    <a:pt x="928" y="5145"/>
                  </a:cubicBezTo>
                  <a:cubicBezTo>
                    <a:pt x="766" y="5046"/>
                    <a:pt x="645" y="5002"/>
                    <a:pt x="557" y="5002"/>
                  </a:cubicBezTo>
                  <a:cubicBezTo>
                    <a:pt x="0" y="5002"/>
                    <a:pt x="766" y="6741"/>
                    <a:pt x="897" y="7030"/>
                  </a:cubicBezTo>
                  <a:cubicBezTo>
                    <a:pt x="1961" y="9583"/>
                    <a:pt x="1992" y="12258"/>
                    <a:pt x="1566" y="14933"/>
                  </a:cubicBezTo>
                  <a:lnTo>
                    <a:pt x="8891" y="21012"/>
                  </a:lnTo>
                  <a:cubicBezTo>
                    <a:pt x="9743" y="17638"/>
                    <a:pt x="9864" y="14203"/>
                    <a:pt x="10320" y="10799"/>
                  </a:cubicBezTo>
                  <a:cubicBezTo>
                    <a:pt x="10472" y="9613"/>
                    <a:pt x="10806" y="8458"/>
                    <a:pt x="11354" y="7395"/>
                  </a:cubicBezTo>
                  <a:cubicBezTo>
                    <a:pt x="11627" y="6817"/>
                    <a:pt x="11961" y="6270"/>
                    <a:pt x="12083" y="5632"/>
                  </a:cubicBezTo>
                  <a:cubicBezTo>
                    <a:pt x="12139" y="5380"/>
                    <a:pt x="12195" y="4611"/>
                    <a:pt x="11751" y="4611"/>
                  </a:cubicBezTo>
                  <a:cubicBezTo>
                    <a:pt x="11714" y="4611"/>
                    <a:pt x="11672" y="4617"/>
                    <a:pt x="11627" y="4629"/>
                  </a:cubicBezTo>
                  <a:cubicBezTo>
                    <a:pt x="11293" y="4750"/>
                    <a:pt x="10898" y="5267"/>
                    <a:pt x="10715" y="5540"/>
                  </a:cubicBezTo>
                  <a:cubicBezTo>
                    <a:pt x="10442" y="5875"/>
                    <a:pt x="10199" y="6240"/>
                    <a:pt x="9986" y="6604"/>
                  </a:cubicBezTo>
                  <a:cubicBezTo>
                    <a:pt x="9530" y="7334"/>
                    <a:pt x="9074" y="8094"/>
                    <a:pt x="8375" y="8641"/>
                  </a:cubicBezTo>
                  <a:cubicBezTo>
                    <a:pt x="8952" y="7091"/>
                    <a:pt x="9499" y="5571"/>
                    <a:pt x="10077" y="4051"/>
                  </a:cubicBezTo>
                  <a:cubicBezTo>
                    <a:pt x="10350" y="3261"/>
                    <a:pt x="10624" y="2288"/>
                    <a:pt x="10077" y="1650"/>
                  </a:cubicBezTo>
                  <a:cubicBezTo>
                    <a:pt x="8375" y="3352"/>
                    <a:pt x="7615" y="5784"/>
                    <a:pt x="6946" y="8094"/>
                  </a:cubicBezTo>
                  <a:cubicBezTo>
                    <a:pt x="7007" y="6604"/>
                    <a:pt x="7463" y="5206"/>
                    <a:pt x="7828" y="3778"/>
                  </a:cubicBezTo>
                  <a:cubicBezTo>
                    <a:pt x="7980" y="3078"/>
                    <a:pt x="8132" y="2379"/>
                    <a:pt x="8192" y="1650"/>
                  </a:cubicBezTo>
                  <a:cubicBezTo>
                    <a:pt x="8223" y="1315"/>
                    <a:pt x="8375" y="100"/>
                    <a:pt x="7888" y="8"/>
                  </a:cubicBezTo>
                  <a:cubicBezTo>
                    <a:pt x="7868" y="3"/>
                    <a:pt x="7848" y="1"/>
                    <a:pt x="7827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1748" name="Google Shape;1603;p48">
            <a:extLst>
              <a:ext uri="{FF2B5EF4-FFF2-40B4-BE49-F238E27FC236}">
                <a16:creationId xmlns:a16="http://schemas.microsoft.com/office/drawing/2014/main" id="{A6B0C57F-32B0-EB13-BEBC-2152E9607956}"/>
              </a:ext>
            </a:extLst>
          </p:cNvPr>
          <p:cNvGrpSpPr/>
          <p:nvPr/>
        </p:nvGrpSpPr>
        <p:grpSpPr>
          <a:xfrm>
            <a:off x="-717323" y="-464997"/>
            <a:ext cx="4318209" cy="1572601"/>
            <a:chOff x="-61975" y="3"/>
            <a:chExt cx="2945572" cy="1072716"/>
          </a:xfrm>
        </p:grpSpPr>
        <p:sp>
          <p:nvSpPr>
            <p:cNvPr id="1749" name="Google Shape;1604;p48">
              <a:extLst>
                <a:ext uri="{FF2B5EF4-FFF2-40B4-BE49-F238E27FC236}">
                  <a16:creationId xmlns:a16="http://schemas.microsoft.com/office/drawing/2014/main" id="{C9B418BC-4105-0490-7081-9FF88843316F}"/>
                </a:ext>
              </a:extLst>
            </p:cNvPr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605;p48">
              <a:extLst>
                <a:ext uri="{FF2B5EF4-FFF2-40B4-BE49-F238E27FC236}">
                  <a16:creationId xmlns:a16="http://schemas.microsoft.com/office/drawing/2014/main" id="{BCFFDC2C-1772-7476-541D-72128DE94A24}"/>
                </a:ext>
              </a:extLst>
            </p:cNvPr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606;p48">
              <a:extLst>
                <a:ext uri="{FF2B5EF4-FFF2-40B4-BE49-F238E27FC236}">
                  <a16:creationId xmlns:a16="http://schemas.microsoft.com/office/drawing/2014/main" id="{3177EE9D-EB5F-94AA-B6C6-CB4B05C128D0}"/>
                </a:ext>
              </a:extLst>
            </p:cNvPr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607;p48">
              <a:extLst>
                <a:ext uri="{FF2B5EF4-FFF2-40B4-BE49-F238E27FC236}">
                  <a16:creationId xmlns:a16="http://schemas.microsoft.com/office/drawing/2014/main" id="{1E9D0A4D-7277-9C65-8434-D0EC972FBE7E}"/>
                </a:ext>
              </a:extLst>
            </p:cNvPr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608;p48">
              <a:extLst>
                <a:ext uri="{FF2B5EF4-FFF2-40B4-BE49-F238E27FC236}">
                  <a16:creationId xmlns:a16="http://schemas.microsoft.com/office/drawing/2014/main" id="{FE9777A0-434D-D9C6-CB24-1789FE9D8B82}"/>
                </a:ext>
              </a:extLst>
            </p:cNvPr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609;p48">
              <a:extLst>
                <a:ext uri="{FF2B5EF4-FFF2-40B4-BE49-F238E27FC236}">
                  <a16:creationId xmlns:a16="http://schemas.microsoft.com/office/drawing/2014/main" id="{BF5A10D0-66AC-CC72-3A4A-1BAA03E37481}"/>
                </a:ext>
              </a:extLst>
            </p:cNvPr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610;p48">
              <a:extLst>
                <a:ext uri="{FF2B5EF4-FFF2-40B4-BE49-F238E27FC236}">
                  <a16:creationId xmlns:a16="http://schemas.microsoft.com/office/drawing/2014/main" id="{EB347C1B-E311-9C81-4466-B206834A7721}"/>
                </a:ext>
              </a:extLst>
            </p:cNvPr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611;p48">
              <a:extLst>
                <a:ext uri="{FF2B5EF4-FFF2-40B4-BE49-F238E27FC236}">
                  <a16:creationId xmlns:a16="http://schemas.microsoft.com/office/drawing/2014/main" id="{5288B3FF-DF71-6E6D-D83D-7B6453284AF1}"/>
                </a:ext>
              </a:extLst>
            </p:cNvPr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612;p48">
              <a:extLst>
                <a:ext uri="{FF2B5EF4-FFF2-40B4-BE49-F238E27FC236}">
                  <a16:creationId xmlns:a16="http://schemas.microsoft.com/office/drawing/2014/main" id="{FD9E33A7-EC4C-9984-5AEA-132A3E7C68A2}"/>
                </a:ext>
              </a:extLst>
            </p:cNvPr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613;p48">
              <a:extLst>
                <a:ext uri="{FF2B5EF4-FFF2-40B4-BE49-F238E27FC236}">
                  <a16:creationId xmlns:a16="http://schemas.microsoft.com/office/drawing/2014/main" id="{F1058017-707C-AAAD-6022-DBA07E3C5BE0}"/>
                </a:ext>
              </a:extLst>
            </p:cNvPr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614;p48">
              <a:extLst>
                <a:ext uri="{FF2B5EF4-FFF2-40B4-BE49-F238E27FC236}">
                  <a16:creationId xmlns:a16="http://schemas.microsoft.com/office/drawing/2014/main" id="{4A282D77-590D-E1F0-FF6A-8958BF4FCCAF}"/>
                </a:ext>
              </a:extLst>
            </p:cNvPr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615;p48">
              <a:extLst>
                <a:ext uri="{FF2B5EF4-FFF2-40B4-BE49-F238E27FC236}">
                  <a16:creationId xmlns:a16="http://schemas.microsoft.com/office/drawing/2014/main" id="{1D655C6D-89C6-913C-8C4F-6865C8784508}"/>
                </a:ext>
              </a:extLst>
            </p:cNvPr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616;p48">
              <a:extLst>
                <a:ext uri="{FF2B5EF4-FFF2-40B4-BE49-F238E27FC236}">
                  <a16:creationId xmlns:a16="http://schemas.microsoft.com/office/drawing/2014/main" id="{D118197D-E901-9E77-5029-B6A2C4921DCD}"/>
                </a:ext>
              </a:extLst>
            </p:cNvPr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617;p48">
              <a:extLst>
                <a:ext uri="{FF2B5EF4-FFF2-40B4-BE49-F238E27FC236}">
                  <a16:creationId xmlns:a16="http://schemas.microsoft.com/office/drawing/2014/main" id="{FB40FC1F-25E6-D6AE-2AB8-06A3CD301A9B}"/>
                </a:ext>
              </a:extLst>
            </p:cNvPr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618;p48">
              <a:extLst>
                <a:ext uri="{FF2B5EF4-FFF2-40B4-BE49-F238E27FC236}">
                  <a16:creationId xmlns:a16="http://schemas.microsoft.com/office/drawing/2014/main" id="{DB6196CD-5E6D-6445-3989-71AAC97A3914}"/>
                </a:ext>
              </a:extLst>
            </p:cNvPr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619;p48">
              <a:extLst>
                <a:ext uri="{FF2B5EF4-FFF2-40B4-BE49-F238E27FC236}">
                  <a16:creationId xmlns:a16="http://schemas.microsoft.com/office/drawing/2014/main" id="{12F0FB95-4E46-ABD5-781D-C0E383CF41F2}"/>
                </a:ext>
              </a:extLst>
            </p:cNvPr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620;p48">
              <a:extLst>
                <a:ext uri="{FF2B5EF4-FFF2-40B4-BE49-F238E27FC236}">
                  <a16:creationId xmlns:a16="http://schemas.microsoft.com/office/drawing/2014/main" id="{625BFF7B-99BA-D2F3-070E-F9F4EC269A99}"/>
                </a:ext>
              </a:extLst>
            </p:cNvPr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621;p48">
              <a:extLst>
                <a:ext uri="{FF2B5EF4-FFF2-40B4-BE49-F238E27FC236}">
                  <a16:creationId xmlns:a16="http://schemas.microsoft.com/office/drawing/2014/main" id="{8E1634FD-985B-1BC8-78C9-0C32634AC085}"/>
                </a:ext>
              </a:extLst>
            </p:cNvPr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622;p48">
              <a:extLst>
                <a:ext uri="{FF2B5EF4-FFF2-40B4-BE49-F238E27FC236}">
                  <a16:creationId xmlns:a16="http://schemas.microsoft.com/office/drawing/2014/main" id="{FEF290FB-DE76-EC19-BF7E-6339778A99B4}"/>
                </a:ext>
              </a:extLst>
            </p:cNvPr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623;p48">
              <a:extLst>
                <a:ext uri="{FF2B5EF4-FFF2-40B4-BE49-F238E27FC236}">
                  <a16:creationId xmlns:a16="http://schemas.microsoft.com/office/drawing/2014/main" id="{D3713B9C-CA7E-D9E9-3D38-D585A51D062F}"/>
                </a:ext>
              </a:extLst>
            </p:cNvPr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624;p48">
              <a:extLst>
                <a:ext uri="{FF2B5EF4-FFF2-40B4-BE49-F238E27FC236}">
                  <a16:creationId xmlns:a16="http://schemas.microsoft.com/office/drawing/2014/main" id="{C9611300-23A6-EC97-F92B-9E8CB31550EA}"/>
                </a:ext>
              </a:extLst>
            </p:cNvPr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625;p48">
              <a:extLst>
                <a:ext uri="{FF2B5EF4-FFF2-40B4-BE49-F238E27FC236}">
                  <a16:creationId xmlns:a16="http://schemas.microsoft.com/office/drawing/2014/main" id="{2A8EF501-CD55-1542-1AD0-5E4C6C6DD951}"/>
                </a:ext>
              </a:extLst>
            </p:cNvPr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626;p48">
              <a:extLst>
                <a:ext uri="{FF2B5EF4-FFF2-40B4-BE49-F238E27FC236}">
                  <a16:creationId xmlns:a16="http://schemas.microsoft.com/office/drawing/2014/main" id="{32B5CCB0-C4B3-AE7A-FA03-0FEB51C26846}"/>
                </a:ext>
              </a:extLst>
            </p:cNvPr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627;p48">
              <a:extLst>
                <a:ext uri="{FF2B5EF4-FFF2-40B4-BE49-F238E27FC236}">
                  <a16:creationId xmlns:a16="http://schemas.microsoft.com/office/drawing/2014/main" id="{5C69F48A-88F9-F546-344F-8D748CD84F82}"/>
                </a:ext>
              </a:extLst>
            </p:cNvPr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628;p48">
              <a:extLst>
                <a:ext uri="{FF2B5EF4-FFF2-40B4-BE49-F238E27FC236}">
                  <a16:creationId xmlns:a16="http://schemas.microsoft.com/office/drawing/2014/main" id="{D74A6785-904D-244D-8A81-A39D9D49A696}"/>
                </a:ext>
              </a:extLst>
            </p:cNvPr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629;p48">
              <a:extLst>
                <a:ext uri="{FF2B5EF4-FFF2-40B4-BE49-F238E27FC236}">
                  <a16:creationId xmlns:a16="http://schemas.microsoft.com/office/drawing/2014/main" id="{F6DA71F5-FDED-63AE-B856-66C470681169}"/>
                </a:ext>
              </a:extLst>
            </p:cNvPr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630;p48">
              <a:extLst>
                <a:ext uri="{FF2B5EF4-FFF2-40B4-BE49-F238E27FC236}">
                  <a16:creationId xmlns:a16="http://schemas.microsoft.com/office/drawing/2014/main" id="{EAEAD0CB-5949-BDE1-6180-2537319991A0}"/>
                </a:ext>
              </a:extLst>
            </p:cNvPr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631;p48">
              <a:extLst>
                <a:ext uri="{FF2B5EF4-FFF2-40B4-BE49-F238E27FC236}">
                  <a16:creationId xmlns:a16="http://schemas.microsoft.com/office/drawing/2014/main" id="{34F75FE3-5A17-4CDC-1E98-438916C0F4D4}"/>
                </a:ext>
              </a:extLst>
            </p:cNvPr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632;p48">
              <a:extLst>
                <a:ext uri="{FF2B5EF4-FFF2-40B4-BE49-F238E27FC236}">
                  <a16:creationId xmlns:a16="http://schemas.microsoft.com/office/drawing/2014/main" id="{D1D5EBD9-2EC0-7637-7866-576B78BB5A9F}"/>
                </a:ext>
              </a:extLst>
            </p:cNvPr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633;p48">
              <a:extLst>
                <a:ext uri="{FF2B5EF4-FFF2-40B4-BE49-F238E27FC236}">
                  <a16:creationId xmlns:a16="http://schemas.microsoft.com/office/drawing/2014/main" id="{F78B8D2B-5E25-75D1-645B-AEBC09F40097}"/>
                </a:ext>
              </a:extLst>
            </p:cNvPr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634;p48">
              <a:extLst>
                <a:ext uri="{FF2B5EF4-FFF2-40B4-BE49-F238E27FC236}">
                  <a16:creationId xmlns:a16="http://schemas.microsoft.com/office/drawing/2014/main" id="{BDCF3675-D0A3-E19E-494B-724DAD9F8B4F}"/>
                </a:ext>
              </a:extLst>
            </p:cNvPr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635;p48">
              <a:extLst>
                <a:ext uri="{FF2B5EF4-FFF2-40B4-BE49-F238E27FC236}">
                  <a16:creationId xmlns:a16="http://schemas.microsoft.com/office/drawing/2014/main" id="{B5F02259-C4C1-77AA-FEFC-43CE52D99247}"/>
                </a:ext>
              </a:extLst>
            </p:cNvPr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636;p48">
              <a:extLst>
                <a:ext uri="{FF2B5EF4-FFF2-40B4-BE49-F238E27FC236}">
                  <a16:creationId xmlns:a16="http://schemas.microsoft.com/office/drawing/2014/main" id="{5D637768-206F-634A-6C24-2B4B6093F541}"/>
                </a:ext>
              </a:extLst>
            </p:cNvPr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637;p48">
              <a:extLst>
                <a:ext uri="{FF2B5EF4-FFF2-40B4-BE49-F238E27FC236}">
                  <a16:creationId xmlns:a16="http://schemas.microsoft.com/office/drawing/2014/main" id="{C59C2CD9-5269-C0A0-DF28-EE06CBD7526F}"/>
                </a:ext>
              </a:extLst>
            </p:cNvPr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638;p48">
              <a:extLst>
                <a:ext uri="{FF2B5EF4-FFF2-40B4-BE49-F238E27FC236}">
                  <a16:creationId xmlns:a16="http://schemas.microsoft.com/office/drawing/2014/main" id="{A0172E12-0C32-2F2D-C8E8-81A01B11B55E}"/>
                </a:ext>
              </a:extLst>
            </p:cNvPr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639;p48">
              <a:extLst>
                <a:ext uri="{FF2B5EF4-FFF2-40B4-BE49-F238E27FC236}">
                  <a16:creationId xmlns:a16="http://schemas.microsoft.com/office/drawing/2014/main" id="{0083FC5F-9FAD-BB9D-95DD-186050FFDDD3}"/>
                </a:ext>
              </a:extLst>
            </p:cNvPr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640;p48">
              <a:extLst>
                <a:ext uri="{FF2B5EF4-FFF2-40B4-BE49-F238E27FC236}">
                  <a16:creationId xmlns:a16="http://schemas.microsoft.com/office/drawing/2014/main" id="{BAACCE62-D772-2EEF-BC08-637D52BBE479}"/>
                </a:ext>
              </a:extLst>
            </p:cNvPr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641;p48">
              <a:extLst>
                <a:ext uri="{FF2B5EF4-FFF2-40B4-BE49-F238E27FC236}">
                  <a16:creationId xmlns:a16="http://schemas.microsoft.com/office/drawing/2014/main" id="{F0658997-C612-3538-F1C5-95842238B670}"/>
                </a:ext>
              </a:extLst>
            </p:cNvPr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642;p48">
              <a:extLst>
                <a:ext uri="{FF2B5EF4-FFF2-40B4-BE49-F238E27FC236}">
                  <a16:creationId xmlns:a16="http://schemas.microsoft.com/office/drawing/2014/main" id="{82B77DA9-E8C1-BA1F-8EF8-BDE195EA6439}"/>
                </a:ext>
              </a:extLst>
            </p:cNvPr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643;p48">
              <a:extLst>
                <a:ext uri="{FF2B5EF4-FFF2-40B4-BE49-F238E27FC236}">
                  <a16:creationId xmlns:a16="http://schemas.microsoft.com/office/drawing/2014/main" id="{5F8F8A07-274D-6E96-526D-1F4392275E11}"/>
                </a:ext>
              </a:extLst>
            </p:cNvPr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644;p48">
              <a:extLst>
                <a:ext uri="{FF2B5EF4-FFF2-40B4-BE49-F238E27FC236}">
                  <a16:creationId xmlns:a16="http://schemas.microsoft.com/office/drawing/2014/main" id="{011A5482-8FBC-F94E-6A28-B606F297F103}"/>
                </a:ext>
              </a:extLst>
            </p:cNvPr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645;p48">
              <a:extLst>
                <a:ext uri="{FF2B5EF4-FFF2-40B4-BE49-F238E27FC236}">
                  <a16:creationId xmlns:a16="http://schemas.microsoft.com/office/drawing/2014/main" id="{DF8C4E50-AF0A-7B14-647D-2F4EED0FC82E}"/>
                </a:ext>
              </a:extLst>
            </p:cNvPr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646;p48">
              <a:extLst>
                <a:ext uri="{FF2B5EF4-FFF2-40B4-BE49-F238E27FC236}">
                  <a16:creationId xmlns:a16="http://schemas.microsoft.com/office/drawing/2014/main" id="{D8AB0341-731B-74EA-153D-7125357AFF9C}"/>
                </a:ext>
              </a:extLst>
            </p:cNvPr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647;p48">
              <a:extLst>
                <a:ext uri="{FF2B5EF4-FFF2-40B4-BE49-F238E27FC236}">
                  <a16:creationId xmlns:a16="http://schemas.microsoft.com/office/drawing/2014/main" id="{2C539C5E-A1FD-7CDE-0380-7E7B418F2F0D}"/>
                </a:ext>
              </a:extLst>
            </p:cNvPr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648;p48">
              <a:extLst>
                <a:ext uri="{FF2B5EF4-FFF2-40B4-BE49-F238E27FC236}">
                  <a16:creationId xmlns:a16="http://schemas.microsoft.com/office/drawing/2014/main" id="{5F98D3A2-DCFB-85CB-B4BB-9E1A76C4532C}"/>
                </a:ext>
              </a:extLst>
            </p:cNvPr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649;p48">
              <a:extLst>
                <a:ext uri="{FF2B5EF4-FFF2-40B4-BE49-F238E27FC236}">
                  <a16:creationId xmlns:a16="http://schemas.microsoft.com/office/drawing/2014/main" id="{C468DE59-6A82-FFBB-FDF5-B67AF6E96257}"/>
                </a:ext>
              </a:extLst>
            </p:cNvPr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650;p48">
              <a:extLst>
                <a:ext uri="{FF2B5EF4-FFF2-40B4-BE49-F238E27FC236}">
                  <a16:creationId xmlns:a16="http://schemas.microsoft.com/office/drawing/2014/main" id="{FE3FDC61-CD5B-5660-4900-7A2DC32A0900}"/>
                </a:ext>
              </a:extLst>
            </p:cNvPr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651;p48">
              <a:extLst>
                <a:ext uri="{FF2B5EF4-FFF2-40B4-BE49-F238E27FC236}">
                  <a16:creationId xmlns:a16="http://schemas.microsoft.com/office/drawing/2014/main" id="{1A84EABB-25E2-9762-34EC-52572A0AD4C5}"/>
                </a:ext>
              </a:extLst>
            </p:cNvPr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652;p48">
              <a:extLst>
                <a:ext uri="{FF2B5EF4-FFF2-40B4-BE49-F238E27FC236}">
                  <a16:creationId xmlns:a16="http://schemas.microsoft.com/office/drawing/2014/main" id="{07C87B72-8C20-EBC3-0A62-A00C5EF6C455}"/>
                </a:ext>
              </a:extLst>
            </p:cNvPr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653;p48">
              <a:extLst>
                <a:ext uri="{FF2B5EF4-FFF2-40B4-BE49-F238E27FC236}">
                  <a16:creationId xmlns:a16="http://schemas.microsoft.com/office/drawing/2014/main" id="{1033F6C2-FC20-7BE2-9824-35BCC88201F6}"/>
                </a:ext>
              </a:extLst>
            </p:cNvPr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654;p48">
              <a:extLst>
                <a:ext uri="{FF2B5EF4-FFF2-40B4-BE49-F238E27FC236}">
                  <a16:creationId xmlns:a16="http://schemas.microsoft.com/office/drawing/2014/main" id="{F1C4A62A-1025-77C9-ED11-61E67490FE7B}"/>
                </a:ext>
              </a:extLst>
            </p:cNvPr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0" name="Google Shape;1655;p48">
              <a:extLst>
                <a:ext uri="{FF2B5EF4-FFF2-40B4-BE49-F238E27FC236}">
                  <a16:creationId xmlns:a16="http://schemas.microsoft.com/office/drawing/2014/main" id="{5D24FDEC-BC29-51F1-1086-7CE8D1222399}"/>
                </a:ext>
              </a:extLst>
            </p:cNvPr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1" name="Google Shape;1656;p48">
              <a:extLst>
                <a:ext uri="{FF2B5EF4-FFF2-40B4-BE49-F238E27FC236}">
                  <a16:creationId xmlns:a16="http://schemas.microsoft.com/office/drawing/2014/main" id="{3BFB7C85-A05E-DA53-626F-D77D941FB160}"/>
                </a:ext>
              </a:extLst>
            </p:cNvPr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657;p48">
              <a:extLst>
                <a:ext uri="{FF2B5EF4-FFF2-40B4-BE49-F238E27FC236}">
                  <a16:creationId xmlns:a16="http://schemas.microsoft.com/office/drawing/2014/main" id="{E716625E-93E1-F7DC-35A7-6D2A1B96E4E1}"/>
                </a:ext>
              </a:extLst>
            </p:cNvPr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658;p48">
              <a:extLst>
                <a:ext uri="{FF2B5EF4-FFF2-40B4-BE49-F238E27FC236}">
                  <a16:creationId xmlns:a16="http://schemas.microsoft.com/office/drawing/2014/main" id="{FE2C83AC-6697-F2FF-5F7B-8584C849F7A1}"/>
                </a:ext>
              </a:extLst>
            </p:cNvPr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659;p48">
              <a:extLst>
                <a:ext uri="{FF2B5EF4-FFF2-40B4-BE49-F238E27FC236}">
                  <a16:creationId xmlns:a16="http://schemas.microsoft.com/office/drawing/2014/main" id="{33F2F331-C08B-8B3D-C636-98FA639F24F2}"/>
                </a:ext>
              </a:extLst>
            </p:cNvPr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660;p48">
              <a:extLst>
                <a:ext uri="{FF2B5EF4-FFF2-40B4-BE49-F238E27FC236}">
                  <a16:creationId xmlns:a16="http://schemas.microsoft.com/office/drawing/2014/main" id="{5918C652-BF76-0B1F-039C-55DD5384077B}"/>
                </a:ext>
              </a:extLst>
            </p:cNvPr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661;p48">
              <a:extLst>
                <a:ext uri="{FF2B5EF4-FFF2-40B4-BE49-F238E27FC236}">
                  <a16:creationId xmlns:a16="http://schemas.microsoft.com/office/drawing/2014/main" id="{207E65F3-3AFB-3275-1789-9ACCBB5C24D4}"/>
                </a:ext>
              </a:extLst>
            </p:cNvPr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662;p48">
              <a:extLst>
                <a:ext uri="{FF2B5EF4-FFF2-40B4-BE49-F238E27FC236}">
                  <a16:creationId xmlns:a16="http://schemas.microsoft.com/office/drawing/2014/main" id="{F0F2C890-74B8-435F-6F79-1C598DE2FFC4}"/>
                </a:ext>
              </a:extLst>
            </p:cNvPr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663;p48">
              <a:extLst>
                <a:ext uri="{FF2B5EF4-FFF2-40B4-BE49-F238E27FC236}">
                  <a16:creationId xmlns:a16="http://schemas.microsoft.com/office/drawing/2014/main" id="{E413003C-7C97-4053-AA2F-B84E0F9402E9}"/>
                </a:ext>
              </a:extLst>
            </p:cNvPr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664;p48">
              <a:extLst>
                <a:ext uri="{FF2B5EF4-FFF2-40B4-BE49-F238E27FC236}">
                  <a16:creationId xmlns:a16="http://schemas.microsoft.com/office/drawing/2014/main" id="{FCFC7C0A-357E-BBB1-91EA-4F80908DF56A}"/>
                </a:ext>
              </a:extLst>
            </p:cNvPr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665;p48">
              <a:extLst>
                <a:ext uri="{FF2B5EF4-FFF2-40B4-BE49-F238E27FC236}">
                  <a16:creationId xmlns:a16="http://schemas.microsoft.com/office/drawing/2014/main" id="{A519689F-5037-94AF-F625-BE5F8D1AC215}"/>
                </a:ext>
              </a:extLst>
            </p:cNvPr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666;p48">
              <a:extLst>
                <a:ext uri="{FF2B5EF4-FFF2-40B4-BE49-F238E27FC236}">
                  <a16:creationId xmlns:a16="http://schemas.microsoft.com/office/drawing/2014/main" id="{B31A4569-24AD-6722-4FDC-3D2F2F3C2F16}"/>
                </a:ext>
              </a:extLst>
            </p:cNvPr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667;p48">
              <a:extLst>
                <a:ext uri="{FF2B5EF4-FFF2-40B4-BE49-F238E27FC236}">
                  <a16:creationId xmlns:a16="http://schemas.microsoft.com/office/drawing/2014/main" id="{D859696C-2014-0B4F-D72C-7023EFA25886}"/>
                </a:ext>
              </a:extLst>
            </p:cNvPr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668;p48">
              <a:extLst>
                <a:ext uri="{FF2B5EF4-FFF2-40B4-BE49-F238E27FC236}">
                  <a16:creationId xmlns:a16="http://schemas.microsoft.com/office/drawing/2014/main" id="{3D7EFEE0-7267-6032-389B-FB1CF4E0F998}"/>
                </a:ext>
              </a:extLst>
            </p:cNvPr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4" name="Google Shape;1669;p48">
              <a:extLst>
                <a:ext uri="{FF2B5EF4-FFF2-40B4-BE49-F238E27FC236}">
                  <a16:creationId xmlns:a16="http://schemas.microsoft.com/office/drawing/2014/main" id="{33108B13-2FE0-437E-2230-83784BFC630D}"/>
                </a:ext>
              </a:extLst>
            </p:cNvPr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5" name="Google Shape;1670;p48">
              <a:extLst>
                <a:ext uri="{FF2B5EF4-FFF2-40B4-BE49-F238E27FC236}">
                  <a16:creationId xmlns:a16="http://schemas.microsoft.com/office/drawing/2014/main" id="{DEA44B2E-2A03-2DC0-13C7-4D3D9E8F0A4C}"/>
                </a:ext>
              </a:extLst>
            </p:cNvPr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6" name="Google Shape;1671;p48">
              <a:extLst>
                <a:ext uri="{FF2B5EF4-FFF2-40B4-BE49-F238E27FC236}">
                  <a16:creationId xmlns:a16="http://schemas.microsoft.com/office/drawing/2014/main" id="{4143252B-18FC-2C28-E322-D8438F763930}"/>
                </a:ext>
              </a:extLst>
            </p:cNvPr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7" name="Google Shape;1672;p48">
              <a:extLst>
                <a:ext uri="{FF2B5EF4-FFF2-40B4-BE49-F238E27FC236}">
                  <a16:creationId xmlns:a16="http://schemas.microsoft.com/office/drawing/2014/main" id="{2B975C80-D703-F69B-CFBA-8C98B5D6462F}"/>
                </a:ext>
              </a:extLst>
            </p:cNvPr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673;p48">
              <a:extLst>
                <a:ext uri="{FF2B5EF4-FFF2-40B4-BE49-F238E27FC236}">
                  <a16:creationId xmlns:a16="http://schemas.microsoft.com/office/drawing/2014/main" id="{E54DFFE8-BAA9-66E0-0696-BA65C32AEA33}"/>
                </a:ext>
              </a:extLst>
            </p:cNvPr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674;p48">
              <a:extLst>
                <a:ext uri="{FF2B5EF4-FFF2-40B4-BE49-F238E27FC236}">
                  <a16:creationId xmlns:a16="http://schemas.microsoft.com/office/drawing/2014/main" id="{24E8BF34-9845-DF16-8596-8D39C5C7C990}"/>
                </a:ext>
              </a:extLst>
            </p:cNvPr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675;p48">
              <a:extLst>
                <a:ext uri="{FF2B5EF4-FFF2-40B4-BE49-F238E27FC236}">
                  <a16:creationId xmlns:a16="http://schemas.microsoft.com/office/drawing/2014/main" id="{2B071B4D-EFDB-FFB1-5200-21B973096046}"/>
                </a:ext>
              </a:extLst>
            </p:cNvPr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676;p48">
              <a:extLst>
                <a:ext uri="{FF2B5EF4-FFF2-40B4-BE49-F238E27FC236}">
                  <a16:creationId xmlns:a16="http://schemas.microsoft.com/office/drawing/2014/main" id="{9302EE8F-D4D6-BC7B-EF91-E13E7A8FB5F1}"/>
                </a:ext>
              </a:extLst>
            </p:cNvPr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677;p48">
              <a:extLst>
                <a:ext uri="{FF2B5EF4-FFF2-40B4-BE49-F238E27FC236}">
                  <a16:creationId xmlns:a16="http://schemas.microsoft.com/office/drawing/2014/main" id="{9130DE7C-CB93-4E74-B69E-A6242326F03E}"/>
                </a:ext>
              </a:extLst>
            </p:cNvPr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678;p48">
              <a:extLst>
                <a:ext uri="{FF2B5EF4-FFF2-40B4-BE49-F238E27FC236}">
                  <a16:creationId xmlns:a16="http://schemas.microsoft.com/office/drawing/2014/main" id="{34428415-5537-73A4-877E-E873F2A9A32C}"/>
                </a:ext>
              </a:extLst>
            </p:cNvPr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679;p48">
              <a:extLst>
                <a:ext uri="{FF2B5EF4-FFF2-40B4-BE49-F238E27FC236}">
                  <a16:creationId xmlns:a16="http://schemas.microsoft.com/office/drawing/2014/main" id="{D253562D-6215-089C-D31D-FC222281AE83}"/>
                </a:ext>
              </a:extLst>
            </p:cNvPr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680;p48">
              <a:extLst>
                <a:ext uri="{FF2B5EF4-FFF2-40B4-BE49-F238E27FC236}">
                  <a16:creationId xmlns:a16="http://schemas.microsoft.com/office/drawing/2014/main" id="{D4A5885C-1210-BC92-B288-994338A3A28E}"/>
                </a:ext>
              </a:extLst>
            </p:cNvPr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6" name="Google Shape;1681;p48">
              <a:extLst>
                <a:ext uri="{FF2B5EF4-FFF2-40B4-BE49-F238E27FC236}">
                  <a16:creationId xmlns:a16="http://schemas.microsoft.com/office/drawing/2014/main" id="{2FA3172C-C3F2-F018-4AB8-5FB306516800}"/>
                </a:ext>
              </a:extLst>
            </p:cNvPr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7" name="Google Shape;1682;p48">
              <a:extLst>
                <a:ext uri="{FF2B5EF4-FFF2-40B4-BE49-F238E27FC236}">
                  <a16:creationId xmlns:a16="http://schemas.microsoft.com/office/drawing/2014/main" id="{3D234DF1-7E6A-8BBE-72B7-3D730C035BCD}"/>
                </a:ext>
              </a:extLst>
            </p:cNvPr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683;p48">
              <a:extLst>
                <a:ext uri="{FF2B5EF4-FFF2-40B4-BE49-F238E27FC236}">
                  <a16:creationId xmlns:a16="http://schemas.microsoft.com/office/drawing/2014/main" id="{BA0DDFB1-394A-F043-38B6-774D59520E93}"/>
                </a:ext>
              </a:extLst>
            </p:cNvPr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5" grpId="0"/>
      <p:bldP spid="1705" grpId="0" animBg="1"/>
      <p:bldP spid="1706" grpId="0" animBg="1"/>
      <p:bldP spid="1707" grpId="0" animBg="1"/>
      <p:bldP spid="1708" grpId="0" animBg="1"/>
      <p:bldP spid="1709" grpId="0" animBg="1"/>
      <p:bldP spid="1710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326444" y="105869"/>
            <a:ext cx="10142425" cy="90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267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mở đầu</a:t>
            </a:r>
            <a:endParaRPr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-4661" y="297011"/>
            <a:ext cx="1349544" cy="1353205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6157069" y="2119078"/>
            <a:ext cx="207361" cy="20751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8196740" y="1751251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6061685" y="5102586"/>
            <a:ext cx="254247" cy="254421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6" name="Google Shape;2016;p52"/>
          <p:cNvSpPr/>
          <p:nvPr/>
        </p:nvSpPr>
        <p:spPr>
          <a:xfrm rot="135659">
            <a:off x="1900714" y="4675744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9442233" y="5957981"/>
            <a:ext cx="385648" cy="38592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6801629" y="3475027"/>
            <a:ext cx="371120" cy="460496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10131508" y="-501481"/>
            <a:ext cx="3323797" cy="1289132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11367939" y="4981981"/>
            <a:ext cx="1761195" cy="1223968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947" name="图片 9" descr="0c5d450a7306911101ae9ac82e2f0242">
            <a:extLst>
              <a:ext uri="{FF2B5EF4-FFF2-40B4-BE49-F238E27FC236}">
                <a16:creationId xmlns:a16="http://schemas.microsoft.com/office/drawing/2014/main" id="{2A3A49C7-2911-3211-5411-DCA53C3E8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30" y="787651"/>
            <a:ext cx="5258662" cy="4487867"/>
          </a:xfrm>
          <a:prstGeom prst="rect">
            <a:avLst/>
          </a:prstGeom>
        </p:spPr>
      </p:pic>
      <p:sp>
        <p:nvSpPr>
          <p:cNvPr id="1948" name="文本框 15">
            <a:extLst>
              <a:ext uri="{FF2B5EF4-FFF2-40B4-BE49-F238E27FC236}">
                <a16:creationId xmlns:a16="http://schemas.microsoft.com/office/drawing/2014/main" id="{86B5C884-4874-3B21-7D5A-E5BA3CFF52C8}"/>
              </a:ext>
            </a:extLst>
          </p:cNvPr>
          <p:cNvSpPr txBox="1"/>
          <p:nvPr/>
        </p:nvSpPr>
        <p:spPr>
          <a:xfrm>
            <a:off x="2133202" y="2054779"/>
            <a:ext cx="3538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một đoạn bài hát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“Tự nguyện” </a:t>
            </a:r>
            <a:endParaRPr lang="en-US" sz="40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9" name="图片 18" descr="C:\Users\summer\Desktop\PPT\ALL\ALL-素材\卡通\元素及艺术字\5563e3bb41a4c8a1c26a5fd0ce41a95c.png5563e3bb41a4c8a1c26a5fd0ce41a95c">
            <a:extLst>
              <a:ext uri="{FF2B5EF4-FFF2-40B4-BE49-F238E27FC236}">
                <a16:creationId xmlns:a16="http://schemas.microsoft.com/office/drawing/2014/main" id="{272A4DEE-E8D8-98D3-B5D9-D8F97663E18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48375" y="3264904"/>
            <a:ext cx="5713438" cy="3514953"/>
          </a:xfrm>
          <a:prstGeom prst="rect">
            <a:avLst/>
          </a:prstGeom>
        </p:spPr>
      </p:pic>
      <p:pic>
        <p:nvPicPr>
          <p:cNvPr id="1950" name="Tự Nguyện - Hồ Quỳnh Hương - Official Music Video">
            <a:hlinkClick r:id="" action="ppaction://media"/>
            <a:extLst>
              <a:ext uri="{FF2B5EF4-FFF2-40B4-BE49-F238E27FC236}">
                <a16:creationId xmlns:a16="http://schemas.microsoft.com/office/drawing/2014/main" id="{0F353FF5-4FBB-A99C-5434-6C1527B8E7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49292" y="419953"/>
            <a:ext cx="2994991" cy="299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9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9446" fill="hold"/>
                                        <p:tgtEl>
                                          <p:spTgt spid="19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0"/>
                </p:tgtEl>
              </p:cMediaNode>
            </p:audio>
          </p:childTnLst>
        </p:cTn>
      </p:par>
    </p:tnLst>
    <p:bldLst>
      <p:bldP spid="19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48"/>
          <p:cNvSpPr txBox="1">
            <a:spLocks noGrp="1"/>
          </p:cNvSpPr>
          <p:nvPr>
            <p:ph type="title"/>
          </p:nvPr>
        </p:nvSpPr>
        <p:spPr>
          <a:xfrm>
            <a:off x="2656307" y="1619493"/>
            <a:ext cx="6649200" cy="191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86" name="Google Shape;1586;p48"/>
          <p:cNvGrpSpPr/>
          <p:nvPr/>
        </p:nvGrpSpPr>
        <p:grpSpPr>
          <a:xfrm>
            <a:off x="4613574" y="408367"/>
            <a:ext cx="2761493" cy="1192663"/>
            <a:chOff x="1728390" y="3488202"/>
            <a:chExt cx="1438977" cy="621524"/>
          </a:xfrm>
        </p:grpSpPr>
        <p:sp>
          <p:nvSpPr>
            <p:cNvPr id="1587" name="Google Shape;1587;p48"/>
            <p:cNvSpPr/>
            <p:nvPr/>
          </p:nvSpPr>
          <p:spPr>
            <a:xfrm>
              <a:off x="2043764" y="3760768"/>
              <a:ext cx="688167" cy="333142"/>
            </a:xfrm>
            <a:custGeom>
              <a:avLst/>
              <a:gdLst/>
              <a:ahLst/>
              <a:cxnLst/>
              <a:rect l="l" t="t" r="r" b="b"/>
              <a:pathLst>
                <a:path w="22233" h="10763" extrusionOk="0">
                  <a:moveTo>
                    <a:pt x="0" y="1"/>
                  </a:moveTo>
                  <a:lnTo>
                    <a:pt x="0" y="8010"/>
                  </a:lnTo>
                  <a:cubicBezTo>
                    <a:pt x="0" y="8010"/>
                    <a:pt x="104" y="8005"/>
                    <a:pt x="300" y="8005"/>
                  </a:cubicBezTo>
                  <a:cubicBezTo>
                    <a:pt x="1440" y="8005"/>
                    <a:pt x="5723" y="8193"/>
                    <a:pt x="11112" y="10763"/>
                  </a:cubicBezTo>
                  <a:cubicBezTo>
                    <a:pt x="11112" y="10763"/>
                    <a:pt x="16368" y="8010"/>
                    <a:pt x="22169" y="8010"/>
                  </a:cubicBezTo>
                  <a:cubicBezTo>
                    <a:pt x="22190" y="8010"/>
                    <a:pt x="22211" y="8010"/>
                    <a:pt x="22232" y="8010"/>
                  </a:cubicBezTo>
                  <a:lnTo>
                    <a:pt x="22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1728390" y="3488202"/>
              <a:ext cx="1351169" cy="366849"/>
            </a:xfrm>
            <a:custGeom>
              <a:avLst/>
              <a:gdLst/>
              <a:ahLst/>
              <a:cxnLst/>
              <a:rect l="l" t="t" r="r" b="b"/>
              <a:pathLst>
                <a:path w="43653" h="11852" extrusionOk="0">
                  <a:moveTo>
                    <a:pt x="21805" y="1"/>
                  </a:moveTo>
                  <a:cubicBezTo>
                    <a:pt x="21616" y="1"/>
                    <a:pt x="21428" y="28"/>
                    <a:pt x="21246" y="81"/>
                  </a:cubicBezTo>
                  <a:lnTo>
                    <a:pt x="434" y="6019"/>
                  </a:lnTo>
                  <a:cubicBezTo>
                    <a:pt x="0" y="6145"/>
                    <a:pt x="14" y="6768"/>
                    <a:pt x="456" y="6874"/>
                  </a:cubicBezTo>
                  <a:lnTo>
                    <a:pt x="21392" y="11796"/>
                  </a:lnTo>
                  <a:cubicBezTo>
                    <a:pt x="21542" y="11834"/>
                    <a:pt x="21696" y="11852"/>
                    <a:pt x="21849" y="11852"/>
                  </a:cubicBezTo>
                  <a:cubicBezTo>
                    <a:pt x="22038" y="11852"/>
                    <a:pt x="22226" y="11825"/>
                    <a:pt x="22407" y="11775"/>
                  </a:cubicBezTo>
                  <a:lnTo>
                    <a:pt x="43212" y="6355"/>
                  </a:lnTo>
                  <a:cubicBezTo>
                    <a:pt x="43652" y="6229"/>
                    <a:pt x="43639" y="5605"/>
                    <a:pt x="43197" y="5501"/>
                  </a:cubicBezTo>
                  <a:lnTo>
                    <a:pt x="22261" y="53"/>
                  </a:lnTo>
                  <a:cubicBezTo>
                    <a:pt x="22110" y="18"/>
                    <a:pt x="21958" y="1"/>
                    <a:pt x="21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2383590" y="3647606"/>
              <a:ext cx="585621" cy="323392"/>
            </a:xfrm>
            <a:custGeom>
              <a:avLst/>
              <a:gdLst/>
              <a:ahLst/>
              <a:cxnLst/>
              <a:rect l="l" t="t" r="r" b="b"/>
              <a:pathLst>
                <a:path w="18920" h="10448" extrusionOk="0">
                  <a:moveTo>
                    <a:pt x="138" y="1"/>
                  </a:moveTo>
                  <a:cubicBezTo>
                    <a:pt x="69" y="1"/>
                    <a:pt x="13" y="49"/>
                    <a:pt x="7" y="119"/>
                  </a:cubicBezTo>
                  <a:cubicBezTo>
                    <a:pt x="0" y="190"/>
                    <a:pt x="49" y="254"/>
                    <a:pt x="120" y="260"/>
                  </a:cubicBezTo>
                  <a:cubicBezTo>
                    <a:pt x="4467" y="778"/>
                    <a:pt x="12934" y="1976"/>
                    <a:pt x="13851" y="2801"/>
                  </a:cubicBezTo>
                  <a:cubicBezTo>
                    <a:pt x="14236" y="3159"/>
                    <a:pt x="14593" y="4126"/>
                    <a:pt x="14999" y="5253"/>
                  </a:cubicBezTo>
                  <a:cubicBezTo>
                    <a:pt x="15784" y="7438"/>
                    <a:pt x="16764" y="10160"/>
                    <a:pt x="18767" y="10448"/>
                  </a:cubicBezTo>
                  <a:lnTo>
                    <a:pt x="18787" y="10448"/>
                  </a:lnTo>
                  <a:cubicBezTo>
                    <a:pt x="18851" y="10448"/>
                    <a:pt x="18906" y="10406"/>
                    <a:pt x="18913" y="10344"/>
                  </a:cubicBezTo>
                  <a:cubicBezTo>
                    <a:pt x="18920" y="10266"/>
                    <a:pt x="18871" y="10202"/>
                    <a:pt x="18801" y="10189"/>
                  </a:cubicBezTo>
                  <a:cubicBezTo>
                    <a:pt x="16960" y="9923"/>
                    <a:pt x="16008" y="7283"/>
                    <a:pt x="15245" y="5169"/>
                  </a:cubicBezTo>
                  <a:cubicBezTo>
                    <a:pt x="14824" y="4006"/>
                    <a:pt x="14460" y="3005"/>
                    <a:pt x="14026" y="2613"/>
                  </a:cubicBezTo>
                  <a:cubicBezTo>
                    <a:pt x="12821" y="1521"/>
                    <a:pt x="666" y="64"/>
                    <a:pt x="155" y="2"/>
                  </a:cubicBezTo>
                  <a:cubicBezTo>
                    <a:pt x="149" y="1"/>
                    <a:pt x="144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2997995" y="3993189"/>
              <a:ext cx="115143" cy="116536"/>
            </a:xfrm>
            <a:custGeom>
              <a:avLst/>
              <a:gdLst/>
              <a:ahLst/>
              <a:cxnLst/>
              <a:rect l="l" t="t" r="r" b="b"/>
              <a:pathLst>
                <a:path w="3720" h="3765" extrusionOk="0">
                  <a:moveTo>
                    <a:pt x="112" y="0"/>
                  </a:moveTo>
                  <a:cubicBezTo>
                    <a:pt x="104" y="0"/>
                    <a:pt x="94" y="1"/>
                    <a:pt x="85" y="4"/>
                  </a:cubicBezTo>
                  <a:cubicBezTo>
                    <a:pt x="36" y="12"/>
                    <a:pt x="1" y="68"/>
                    <a:pt x="16" y="116"/>
                  </a:cubicBezTo>
                  <a:cubicBezTo>
                    <a:pt x="29" y="187"/>
                    <a:pt x="436" y="1748"/>
                    <a:pt x="3552" y="3751"/>
                  </a:cubicBezTo>
                  <a:cubicBezTo>
                    <a:pt x="3572" y="3758"/>
                    <a:pt x="3587" y="3765"/>
                    <a:pt x="3607" y="3765"/>
                  </a:cubicBezTo>
                  <a:cubicBezTo>
                    <a:pt x="3643" y="3765"/>
                    <a:pt x="3671" y="3751"/>
                    <a:pt x="3691" y="3716"/>
                  </a:cubicBezTo>
                  <a:cubicBezTo>
                    <a:pt x="3720" y="3674"/>
                    <a:pt x="3706" y="3610"/>
                    <a:pt x="3656" y="3583"/>
                  </a:cubicBezTo>
                  <a:cubicBezTo>
                    <a:pt x="618" y="1635"/>
                    <a:pt x="204" y="88"/>
                    <a:pt x="204" y="74"/>
                  </a:cubicBezTo>
                  <a:cubicBezTo>
                    <a:pt x="193" y="28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3006909" y="3969511"/>
              <a:ext cx="160458" cy="29683"/>
            </a:xfrm>
            <a:custGeom>
              <a:avLst/>
              <a:gdLst/>
              <a:ahLst/>
              <a:cxnLst/>
              <a:rect l="l" t="t" r="r" b="b"/>
              <a:pathLst>
                <a:path w="5184" h="959" extrusionOk="0">
                  <a:moveTo>
                    <a:pt x="1358" y="1"/>
                  </a:moveTo>
                  <a:cubicBezTo>
                    <a:pt x="506" y="1"/>
                    <a:pt x="103" y="174"/>
                    <a:pt x="71" y="189"/>
                  </a:cubicBezTo>
                  <a:cubicBezTo>
                    <a:pt x="22" y="209"/>
                    <a:pt x="0" y="264"/>
                    <a:pt x="22" y="315"/>
                  </a:cubicBezTo>
                  <a:cubicBezTo>
                    <a:pt x="37" y="351"/>
                    <a:pt x="72" y="371"/>
                    <a:pt x="109" y="371"/>
                  </a:cubicBezTo>
                  <a:cubicBezTo>
                    <a:pt x="122" y="371"/>
                    <a:pt x="135" y="369"/>
                    <a:pt x="148" y="364"/>
                  </a:cubicBezTo>
                  <a:cubicBezTo>
                    <a:pt x="155" y="360"/>
                    <a:pt x="536" y="201"/>
                    <a:pt x="1352" y="201"/>
                  </a:cubicBezTo>
                  <a:cubicBezTo>
                    <a:pt x="2149" y="201"/>
                    <a:pt x="3360" y="353"/>
                    <a:pt x="5042" y="952"/>
                  </a:cubicBezTo>
                  <a:cubicBezTo>
                    <a:pt x="5049" y="959"/>
                    <a:pt x="5064" y="959"/>
                    <a:pt x="5070" y="959"/>
                  </a:cubicBezTo>
                  <a:cubicBezTo>
                    <a:pt x="5112" y="959"/>
                    <a:pt x="5148" y="930"/>
                    <a:pt x="5161" y="895"/>
                  </a:cubicBezTo>
                  <a:cubicBezTo>
                    <a:pt x="5183" y="846"/>
                    <a:pt x="5154" y="790"/>
                    <a:pt x="5106" y="769"/>
                  </a:cubicBezTo>
                  <a:cubicBezTo>
                    <a:pt x="3400" y="160"/>
                    <a:pt x="2174" y="1"/>
                    <a:pt x="1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3001276" y="3994830"/>
              <a:ext cx="121396" cy="106879"/>
            </a:xfrm>
            <a:custGeom>
              <a:avLst/>
              <a:gdLst/>
              <a:ahLst/>
              <a:cxnLst/>
              <a:rect l="l" t="t" r="r" b="b"/>
              <a:pathLst>
                <a:path w="3922" h="3453" extrusionOk="0">
                  <a:moveTo>
                    <a:pt x="111" y="0"/>
                  </a:moveTo>
                  <a:cubicBezTo>
                    <a:pt x="94" y="0"/>
                    <a:pt x="77" y="5"/>
                    <a:pt x="63" y="15"/>
                  </a:cubicBezTo>
                  <a:cubicBezTo>
                    <a:pt x="14" y="35"/>
                    <a:pt x="1" y="99"/>
                    <a:pt x="29" y="141"/>
                  </a:cubicBezTo>
                  <a:cubicBezTo>
                    <a:pt x="63" y="211"/>
                    <a:pt x="1016" y="1863"/>
                    <a:pt x="3760" y="3438"/>
                  </a:cubicBezTo>
                  <a:cubicBezTo>
                    <a:pt x="3775" y="3453"/>
                    <a:pt x="3789" y="3453"/>
                    <a:pt x="3811" y="3453"/>
                  </a:cubicBezTo>
                  <a:cubicBezTo>
                    <a:pt x="3837" y="3453"/>
                    <a:pt x="3873" y="3438"/>
                    <a:pt x="3895" y="3404"/>
                  </a:cubicBezTo>
                  <a:cubicBezTo>
                    <a:pt x="3921" y="3362"/>
                    <a:pt x="3901" y="3298"/>
                    <a:pt x="3859" y="3270"/>
                  </a:cubicBezTo>
                  <a:cubicBezTo>
                    <a:pt x="1164" y="1724"/>
                    <a:pt x="204" y="63"/>
                    <a:pt x="197" y="50"/>
                  </a:cubicBezTo>
                  <a:cubicBezTo>
                    <a:pt x="179" y="18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3004092" y="3993066"/>
              <a:ext cx="128360" cy="99543"/>
            </a:xfrm>
            <a:custGeom>
              <a:avLst/>
              <a:gdLst/>
              <a:ahLst/>
              <a:cxnLst/>
              <a:rect l="l" t="t" r="r" b="b"/>
              <a:pathLst>
                <a:path w="4147" h="3216" extrusionOk="0">
                  <a:moveTo>
                    <a:pt x="106" y="0"/>
                  </a:moveTo>
                  <a:cubicBezTo>
                    <a:pt x="83" y="0"/>
                    <a:pt x="61" y="7"/>
                    <a:pt x="43" y="23"/>
                  </a:cubicBezTo>
                  <a:cubicBezTo>
                    <a:pt x="7" y="58"/>
                    <a:pt x="1" y="120"/>
                    <a:pt x="36" y="162"/>
                  </a:cubicBezTo>
                  <a:cubicBezTo>
                    <a:pt x="49" y="176"/>
                    <a:pt x="1493" y="1913"/>
                    <a:pt x="3992" y="3201"/>
                  </a:cubicBezTo>
                  <a:cubicBezTo>
                    <a:pt x="4005" y="3209"/>
                    <a:pt x="4020" y="3216"/>
                    <a:pt x="4034" y="3216"/>
                  </a:cubicBezTo>
                  <a:cubicBezTo>
                    <a:pt x="4069" y="3216"/>
                    <a:pt x="4104" y="3194"/>
                    <a:pt x="4118" y="3159"/>
                  </a:cubicBezTo>
                  <a:cubicBezTo>
                    <a:pt x="4146" y="3110"/>
                    <a:pt x="4125" y="3054"/>
                    <a:pt x="4076" y="3033"/>
                  </a:cubicBezTo>
                  <a:cubicBezTo>
                    <a:pt x="1619" y="1759"/>
                    <a:pt x="197" y="58"/>
                    <a:pt x="182" y="36"/>
                  </a:cubicBezTo>
                  <a:cubicBezTo>
                    <a:pt x="163" y="12"/>
                    <a:pt x="134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3007095" y="3986504"/>
              <a:ext cx="144641" cy="73605"/>
            </a:xfrm>
            <a:custGeom>
              <a:avLst/>
              <a:gdLst/>
              <a:ahLst/>
              <a:cxnLst/>
              <a:rect l="l" t="t" r="r" b="b"/>
              <a:pathLst>
                <a:path w="4673" h="2378" extrusionOk="0">
                  <a:moveTo>
                    <a:pt x="117" y="1"/>
                  </a:moveTo>
                  <a:cubicBezTo>
                    <a:pt x="80" y="1"/>
                    <a:pt x="45" y="17"/>
                    <a:pt x="30" y="52"/>
                  </a:cubicBezTo>
                  <a:cubicBezTo>
                    <a:pt x="1" y="102"/>
                    <a:pt x="23" y="157"/>
                    <a:pt x="72" y="186"/>
                  </a:cubicBezTo>
                  <a:lnTo>
                    <a:pt x="4518" y="2371"/>
                  </a:lnTo>
                  <a:cubicBezTo>
                    <a:pt x="4532" y="2377"/>
                    <a:pt x="4547" y="2377"/>
                    <a:pt x="4560" y="2377"/>
                  </a:cubicBezTo>
                  <a:cubicBezTo>
                    <a:pt x="4596" y="2377"/>
                    <a:pt x="4631" y="2356"/>
                    <a:pt x="4651" y="2320"/>
                  </a:cubicBezTo>
                  <a:cubicBezTo>
                    <a:pt x="4673" y="2272"/>
                    <a:pt x="4651" y="2216"/>
                    <a:pt x="4602" y="2194"/>
                  </a:cubicBezTo>
                  <a:lnTo>
                    <a:pt x="162" y="10"/>
                  </a:lnTo>
                  <a:cubicBezTo>
                    <a:pt x="148" y="4"/>
                    <a:pt x="132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3006290" y="3988732"/>
              <a:ext cx="139998" cy="82612"/>
            </a:xfrm>
            <a:custGeom>
              <a:avLst/>
              <a:gdLst/>
              <a:ahLst/>
              <a:cxnLst/>
              <a:rect l="l" t="t" r="r" b="b"/>
              <a:pathLst>
                <a:path w="4523" h="2669" extrusionOk="0">
                  <a:moveTo>
                    <a:pt x="106" y="0"/>
                  </a:moveTo>
                  <a:cubicBezTo>
                    <a:pt x="77" y="0"/>
                    <a:pt x="47" y="13"/>
                    <a:pt x="27" y="37"/>
                  </a:cubicBezTo>
                  <a:cubicBezTo>
                    <a:pt x="0" y="79"/>
                    <a:pt x="7" y="141"/>
                    <a:pt x="49" y="176"/>
                  </a:cubicBezTo>
                  <a:cubicBezTo>
                    <a:pt x="750" y="736"/>
                    <a:pt x="4215" y="2578"/>
                    <a:pt x="4363" y="2655"/>
                  </a:cubicBezTo>
                  <a:cubicBezTo>
                    <a:pt x="4376" y="2662"/>
                    <a:pt x="4396" y="2668"/>
                    <a:pt x="4412" y="2668"/>
                  </a:cubicBezTo>
                  <a:cubicBezTo>
                    <a:pt x="4447" y="2668"/>
                    <a:pt x="4480" y="2648"/>
                    <a:pt x="4496" y="2613"/>
                  </a:cubicBezTo>
                  <a:cubicBezTo>
                    <a:pt x="4522" y="2564"/>
                    <a:pt x="4502" y="2509"/>
                    <a:pt x="4454" y="2480"/>
                  </a:cubicBezTo>
                  <a:cubicBezTo>
                    <a:pt x="4418" y="2467"/>
                    <a:pt x="861" y="576"/>
                    <a:pt x="168" y="22"/>
                  </a:cubicBezTo>
                  <a:cubicBezTo>
                    <a:pt x="150" y="7"/>
                    <a:pt x="128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00192" y="3988639"/>
              <a:ext cx="140462" cy="94003"/>
            </a:xfrm>
            <a:custGeom>
              <a:avLst/>
              <a:gdLst/>
              <a:ahLst/>
              <a:cxnLst/>
              <a:rect l="l" t="t" r="r" b="b"/>
              <a:pathLst>
                <a:path w="4538" h="3037" extrusionOk="0">
                  <a:moveTo>
                    <a:pt x="111" y="0"/>
                  </a:moveTo>
                  <a:cubicBezTo>
                    <a:pt x="87" y="0"/>
                    <a:pt x="62" y="9"/>
                    <a:pt x="42" y="25"/>
                  </a:cubicBezTo>
                  <a:cubicBezTo>
                    <a:pt x="0" y="60"/>
                    <a:pt x="0" y="124"/>
                    <a:pt x="36" y="166"/>
                  </a:cubicBezTo>
                  <a:cubicBezTo>
                    <a:pt x="932" y="1132"/>
                    <a:pt x="4237" y="2945"/>
                    <a:pt x="4383" y="3023"/>
                  </a:cubicBezTo>
                  <a:cubicBezTo>
                    <a:pt x="4398" y="3029"/>
                    <a:pt x="4412" y="3036"/>
                    <a:pt x="4425" y="3036"/>
                  </a:cubicBezTo>
                  <a:cubicBezTo>
                    <a:pt x="4461" y="3036"/>
                    <a:pt x="4496" y="3016"/>
                    <a:pt x="4509" y="2987"/>
                  </a:cubicBezTo>
                  <a:cubicBezTo>
                    <a:pt x="4538" y="2939"/>
                    <a:pt x="4524" y="2875"/>
                    <a:pt x="4476" y="2855"/>
                  </a:cubicBezTo>
                  <a:cubicBezTo>
                    <a:pt x="4440" y="2833"/>
                    <a:pt x="1051" y="977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3010376" y="3975825"/>
              <a:ext cx="156496" cy="35688"/>
            </a:xfrm>
            <a:custGeom>
              <a:avLst/>
              <a:gdLst/>
              <a:ahLst/>
              <a:cxnLst/>
              <a:rect l="l" t="t" r="r" b="b"/>
              <a:pathLst>
                <a:path w="5056" h="1153" extrusionOk="0">
                  <a:moveTo>
                    <a:pt x="670" y="0"/>
                  </a:moveTo>
                  <a:cubicBezTo>
                    <a:pt x="316" y="0"/>
                    <a:pt x="116" y="29"/>
                    <a:pt x="92" y="34"/>
                  </a:cubicBezTo>
                  <a:cubicBezTo>
                    <a:pt x="36" y="40"/>
                    <a:pt x="1" y="89"/>
                    <a:pt x="8" y="138"/>
                  </a:cubicBezTo>
                  <a:cubicBezTo>
                    <a:pt x="14" y="190"/>
                    <a:pt x="55" y="223"/>
                    <a:pt x="106" y="223"/>
                  </a:cubicBezTo>
                  <a:cubicBezTo>
                    <a:pt x="111" y="223"/>
                    <a:pt x="115" y="222"/>
                    <a:pt x="120" y="222"/>
                  </a:cubicBezTo>
                  <a:cubicBezTo>
                    <a:pt x="124" y="222"/>
                    <a:pt x="302" y="198"/>
                    <a:pt x="629" y="198"/>
                  </a:cubicBezTo>
                  <a:cubicBezTo>
                    <a:pt x="1377" y="198"/>
                    <a:pt x="2902" y="323"/>
                    <a:pt x="4910" y="1146"/>
                  </a:cubicBezTo>
                  <a:cubicBezTo>
                    <a:pt x="4916" y="1153"/>
                    <a:pt x="4930" y="1153"/>
                    <a:pt x="4945" y="1153"/>
                  </a:cubicBezTo>
                  <a:cubicBezTo>
                    <a:pt x="4979" y="1153"/>
                    <a:pt x="5021" y="1133"/>
                    <a:pt x="5036" y="1097"/>
                  </a:cubicBezTo>
                  <a:cubicBezTo>
                    <a:pt x="5056" y="1049"/>
                    <a:pt x="5029" y="993"/>
                    <a:pt x="4979" y="971"/>
                  </a:cubicBezTo>
                  <a:cubicBezTo>
                    <a:pt x="2967" y="138"/>
                    <a:pt x="1448" y="0"/>
                    <a:pt x="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48"/>
            <p:cNvSpPr/>
            <p:nvPr/>
          </p:nvSpPr>
          <p:spPr>
            <a:xfrm>
              <a:off x="3010809" y="3979880"/>
              <a:ext cx="154763" cy="45129"/>
            </a:xfrm>
            <a:custGeom>
              <a:avLst/>
              <a:gdLst/>
              <a:ahLst/>
              <a:cxnLst/>
              <a:rect l="l" t="t" r="r" b="b"/>
              <a:pathLst>
                <a:path w="5000" h="1458" extrusionOk="0">
                  <a:moveTo>
                    <a:pt x="106" y="0"/>
                  </a:moveTo>
                  <a:cubicBezTo>
                    <a:pt x="49" y="0"/>
                    <a:pt x="7" y="42"/>
                    <a:pt x="0" y="98"/>
                  </a:cubicBezTo>
                  <a:cubicBezTo>
                    <a:pt x="0" y="148"/>
                    <a:pt x="42" y="197"/>
                    <a:pt x="99" y="197"/>
                  </a:cubicBezTo>
                  <a:cubicBezTo>
                    <a:pt x="120" y="197"/>
                    <a:pt x="2340" y="281"/>
                    <a:pt x="4847" y="1450"/>
                  </a:cubicBezTo>
                  <a:cubicBezTo>
                    <a:pt x="4860" y="1457"/>
                    <a:pt x="4874" y="1457"/>
                    <a:pt x="4889" y="1457"/>
                  </a:cubicBezTo>
                  <a:cubicBezTo>
                    <a:pt x="4923" y="1457"/>
                    <a:pt x="4958" y="1435"/>
                    <a:pt x="4980" y="1400"/>
                  </a:cubicBezTo>
                  <a:cubicBezTo>
                    <a:pt x="5000" y="1351"/>
                    <a:pt x="4980" y="1296"/>
                    <a:pt x="4931" y="1274"/>
                  </a:cubicBezTo>
                  <a:cubicBezTo>
                    <a:pt x="2388" y="84"/>
                    <a:pt x="12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3008426" y="3984337"/>
              <a:ext cx="148727" cy="64691"/>
            </a:xfrm>
            <a:custGeom>
              <a:avLst/>
              <a:gdLst/>
              <a:ahLst/>
              <a:cxnLst/>
              <a:rect l="l" t="t" r="r" b="b"/>
              <a:pathLst>
                <a:path w="4805" h="2090" extrusionOk="0">
                  <a:moveTo>
                    <a:pt x="108" y="0"/>
                  </a:moveTo>
                  <a:cubicBezTo>
                    <a:pt x="63" y="0"/>
                    <a:pt x="26" y="32"/>
                    <a:pt x="15" y="73"/>
                  </a:cubicBezTo>
                  <a:cubicBezTo>
                    <a:pt x="0" y="130"/>
                    <a:pt x="29" y="179"/>
                    <a:pt x="84" y="192"/>
                  </a:cubicBezTo>
                  <a:cubicBezTo>
                    <a:pt x="946" y="402"/>
                    <a:pt x="4615" y="2063"/>
                    <a:pt x="4657" y="2076"/>
                  </a:cubicBezTo>
                  <a:cubicBezTo>
                    <a:pt x="4672" y="2083"/>
                    <a:pt x="4679" y="2089"/>
                    <a:pt x="4692" y="2089"/>
                  </a:cubicBezTo>
                  <a:cubicBezTo>
                    <a:pt x="4734" y="2089"/>
                    <a:pt x="4769" y="2069"/>
                    <a:pt x="4783" y="2034"/>
                  </a:cubicBezTo>
                  <a:cubicBezTo>
                    <a:pt x="4805" y="1985"/>
                    <a:pt x="4783" y="1921"/>
                    <a:pt x="4734" y="1901"/>
                  </a:cubicBezTo>
                  <a:cubicBezTo>
                    <a:pt x="4579" y="1831"/>
                    <a:pt x="1008" y="214"/>
                    <a:pt x="134" y="4"/>
                  </a:cubicBezTo>
                  <a:cubicBezTo>
                    <a:pt x="125" y="2"/>
                    <a:pt x="116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3004990" y="3979632"/>
              <a:ext cx="157796" cy="58160"/>
            </a:xfrm>
            <a:custGeom>
              <a:avLst/>
              <a:gdLst/>
              <a:ahLst/>
              <a:cxnLst/>
              <a:rect l="l" t="t" r="r" b="b"/>
              <a:pathLst>
                <a:path w="5098" h="1879" extrusionOk="0">
                  <a:moveTo>
                    <a:pt x="94" y="1"/>
                  </a:moveTo>
                  <a:cubicBezTo>
                    <a:pt x="49" y="1"/>
                    <a:pt x="6" y="40"/>
                    <a:pt x="0" y="85"/>
                  </a:cubicBezTo>
                  <a:cubicBezTo>
                    <a:pt x="0" y="141"/>
                    <a:pt x="35" y="190"/>
                    <a:pt x="91" y="190"/>
                  </a:cubicBezTo>
                  <a:cubicBezTo>
                    <a:pt x="1371" y="302"/>
                    <a:pt x="4909" y="1850"/>
                    <a:pt x="4943" y="1863"/>
                  </a:cubicBezTo>
                  <a:cubicBezTo>
                    <a:pt x="4958" y="1870"/>
                    <a:pt x="4971" y="1879"/>
                    <a:pt x="4985" y="1879"/>
                  </a:cubicBezTo>
                  <a:cubicBezTo>
                    <a:pt x="5020" y="1879"/>
                    <a:pt x="5055" y="1850"/>
                    <a:pt x="5077" y="1815"/>
                  </a:cubicBezTo>
                  <a:cubicBezTo>
                    <a:pt x="5097" y="1766"/>
                    <a:pt x="5077" y="1710"/>
                    <a:pt x="5027" y="1689"/>
                  </a:cubicBezTo>
                  <a:cubicBezTo>
                    <a:pt x="4880" y="1626"/>
                    <a:pt x="1422" y="114"/>
                    <a:pt x="104" y="1"/>
                  </a:cubicBezTo>
                  <a:cubicBezTo>
                    <a:pt x="101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2959459" y="3954406"/>
              <a:ext cx="66145" cy="57788"/>
            </a:xfrm>
            <a:custGeom>
              <a:avLst/>
              <a:gdLst/>
              <a:ahLst/>
              <a:cxnLst/>
              <a:rect l="l" t="t" r="r" b="b"/>
              <a:pathLst>
                <a:path w="2137" h="1867" extrusionOk="0">
                  <a:moveTo>
                    <a:pt x="839" y="0"/>
                  </a:moveTo>
                  <a:cubicBezTo>
                    <a:pt x="569" y="0"/>
                    <a:pt x="307" y="150"/>
                    <a:pt x="182" y="410"/>
                  </a:cubicBezTo>
                  <a:cubicBezTo>
                    <a:pt x="1" y="768"/>
                    <a:pt x="154" y="1208"/>
                    <a:pt x="512" y="1391"/>
                  </a:cubicBezTo>
                  <a:lnTo>
                    <a:pt x="1491" y="1867"/>
                  </a:lnTo>
                  <a:cubicBezTo>
                    <a:pt x="1491" y="1867"/>
                    <a:pt x="2128" y="1307"/>
                    <a:pt x="2137" y="558"/>
                  </a:cubicBezTo>
                  <a:lnTo>
                    <a:pt x="1155" y="74"/>
                  </a:lnTo>
                  <a:cubicBezTo>
                    <a:pt x="1054" y="24"/>
                    <a:pt x="946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2348057" y="3629437"/>
              <a:ext cx="111615" cy="42250"/>
            </a:xfrm>
            <a:custGeom>
              <a:avLst/>
              <a:gdLst/>
              <a:ahLst/>
              <a:cxnLst/>
              <a:rect l="l" t="t" r="r" b="b"/>
              <a:pathLst>
                <a:path w="3606" h="1365" extrusionOk="0">
                  <a:moveTo>
                    <a:pt x="1807" y="0"/>
                  </a:moveTo>
                  <a:cubicBezTo>
                    <a:pt x="812" y="0"/>
                    <a:pt x="1" y="301"/>
                    <a:pt x="1" y="679"/>
                  </a:cubicBezTo>
                  <a:cubicBezTo>
                    <a:pt x="1" y="1057"/>
                    <a:pt x="812" y="1365"/>
                    <a:pt x="1807" y="1365"/>
                  </a:cubicBezTo>
                  <a:cubicBezTo>
                    <a:pt x="2800" y="1365"/>
                    <a:pt x="3605" y="1057"/>
                    <a:pt x="3605" y="679"/>
                  </a:cubicBezTo>
                  <a:cubicBezTo>
                    <a:pt x="3605" y="301"/>
                    <a:pt x="2800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03" name="Google Shape;1603;p48"/>
          <p:cNvGrpSpPr/>
          <p:nvPr/>
        </p:nvGrpSpPr>
        <p:grpSpPr>
          <a:xfrm flipH="1">
            <a:off x="8377258" y="-320797"/>
            <a:ext cx="4318209" cy="1572601"/>
            <a:chOff x="-61975" y="3"/>
            <a:chExt cx="2945572" cy="1072716"/>
          </a:xfrm>
        </p:grpSpPr>
        <p:sp>
          <p:nvSpPr>
            <p:cNvPr id="1604" name="Google Shape;1604;p48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8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8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8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8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8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84" name="Google Shape;1684;p48"/>
          <p:cNvGrpSpPr/>
          <p:nvPr/>
        </p:nvGrpSpPr>
        <p:grpSpPr>
          <a:xfrm>
            <a:off x="122943" y="6043577"/>
            <a:ext cx="779376" cy="792065"/>
            <a:chOff x="6236727" y="2588847"/>
            <a:chExt cx="2292731" cy="2022600"/>
          </a:xfrm>
        </p:grpSpPr>
        <p:sp>
          <p:nvSpPr>
            <p:cNvPr id="1685" name="Google Shape;1685;p48"/>
            <p:cNvSpPr/>
            <p:nvPr/>
          </p:nvSpPr>
          <p:spPr>
            <a:xfrm>
              <a:off x="6253527" y="4089506"/>
              <a:ext cx="1773263" cy="473754"/>
            </a:xfrm>
            <a:custGeom>
              <a:avLst/>
              <a:gdLst/>
              <a:ahLst/>
              <a:cxnLst/>
              <a:rect l="l" t="t" r="r" b="b"/>
              <a:pathLst>
                <a:path w="20055" h="5358" extrusionOk="0">
                  <a:moveTo>
                    <a:pt x="1" y="0"/>
                  </a:moveTo>
                  <a:cubicBezTo>
                    <a:pt x="1" y="0"/>
                    <a:pt x="638" y="1941"/>
                    <a:pt x="1" y="3040"/>
                  </a:cubicBezTo>
                  <a:lnTo>
                    <a:pt x="19572" y="5358"/>
                  </a:lnTo>
                  <a:cubicBezTo>
                    <a:pt x="20055" y="4049"/>
                    <a:pt x="19725" y="2753"/>
                    <a:pt x="19586" y="23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7984089" y="3924249"/>
              <a:ext cx="521324" cy="639630"/>
            </a:xfrm>
            <a:custGeom>
              <a:avLst/>
              <a:gdLst/>
              <a:ahLst/>
              <a:cxnLst/>
              <a:rect l="l" t="t" r="r" b="b"/>
              <a:pathLst>
                <a:path w="5896" h="7234" extrusionOk="0">
                  <a:moveTo>
                    <a:pt x="5370" y="1"/>
                  </a:moveTo>
                  <a:lnTo>
                    <a:pt x="14" y="4195"/>
                  </a:lnTo>
                  <a:cubicBezTo>
                    <a:pt x="153" y="4622"/>
                    <a:pt x="483" y="5918"/>
                    <a:pt x="0" y="7227"/>
                  </a:cubicBezTo>
                  <a:lnTo>
                    <a:pt x="14" y="7234"/>
                  </a:lnTo>
                  <a:lnTo>
                    <a:pt x="5370" y="3039"/>
                  </a:lnTo>
                  <a:cubicBezTo>
                    <a:pt x="5896" y="128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6236727" y="3908245"/>
              <a:ext cx="2284773" cy="671108"/>
            </a:xfrm>
            <a:custGeom>
              <a:avLst/>
              <a:gdLst/>
              <a:ahLst/>
              <a:cxnLst/>
              <a:rect l="l" t="t" r="r" b="b"/>
              <a:pathLst>
                <a:path w="25840" h="7590" extrusionOk="0">
                  <a:moveTo>
                    <a:pt x="25138" y="1"/>
                  </a:moveTo>
                  <a:cubicBezTo>
                    <a:pt x="25097" y="1"/>
                    <a:pt x="25058" y="16"/>
                    <a:pt x="25027" y="42"/>
                  </a:cubicBezTo>
                  <a:lnTo>
                    <a:pt x="19727" y="4186"/>
                  </a:lnTo>
                  <a:lnTo>
                    <a:pt x="211" y="1876"/>
                  </a:lnTo>
                  <a:cubicBezTo>
                    <a:pt x="203" y="1874"/>
                    <a:pt x="195" y="1874"/>
                    <a:pt x="187" y="1874"/>
                  </a:cubicBezTo>
                  <a:cubicBezTo>
                    <a:pt x="100" y="1874"/>
                    <a:pt x="28" y="1941"/>
                    <a:pt x="16" y="2030"/>
                  </a:cubicBezTo>
                  <a:cubicBezTo>
                    <a:pt x="1" y="2128"/>
                    <a:pt x="71" y="2218"/>
                    <a:pt x="169" y="2227"/>
                  </a:cubicBezTo>
                  <a:lnTo>
                    <a:pt x="19762" y="4551"/>
                  </a:lnTo>
                  <a:cubicBezTo>
                    <a:pt x="19769" y="4552"/>
                    <a:pt x="19777" y="4553"/>
                    <a:pt x="19784" y="4553"/>
                  </a:cubicBezTo>
                  <a:cubicBezTo>
                    <a:pt x="19821" y="4553"/>
                    <a:pt x="19859" y="4539"/>
                    <a:pt x="19888" y="4516"/>
                  </a:cubicBezTo>
                  <a:lnTo>
                    <a:pt x="25041" y="476"/>
                  </a:lnTo>
                  <a:lnTo>
                    <a:pt x="25041" y="476"/>
                  </a:lnTo>
                  <a:cubicBezTo>
                    <a:pt x="25160" y="903"/>
                    <a:pt x="25335" y="1891"/>
                    <a:pt x="24979" y="3116"/>
                  </a:cubicBezTo>
                  <a:lnTo>
                    <a:pt x="19727" y="7226"/>
                  </a:lnTo>
                  <a:lnTo>
                    <a:pt x="211" y="4916"/>
                  </a:lnTo>
                  <a:cubicBezTo>
                    <a:pt x="202" y="4914"/>
                    <a:pt x="193" y="4914"/>
                    <a:pt x="185" y="4914"/>
                  </a:cubicBezTo>
                  <a:cubicBezTo>
                    <a:pt x="99" y="4914"/>
                    <a:pt x="28" y="4980"/>
                    <a:pt x="16" y="5069"/>
                  </a:cubicBezTo>
                  <a:cubicBezTo>
                    <a:pt x="1" y="5168"/>
                    <a:pt x="71" y="5258"/>
                    <a:pt x="169" y="5265"/>
                  </a:cubicBezTo>
                  <a:lnTo>
                    <a:pt x="19762" y="7589"/>
                  </a:lnTo>
                  <a:lnTo>
                    <a:pt x="19776" y="7589"/>
                  </a:lnTo>
                  <a:cubicBezTo>
                    <a:pt x="19818" y="7589"/>
                    <a:pt x="19860" y="7576"/>
                    <a:pt x="19888" y="7554"/>
                  </a:cubicBezTo>
                  <a:lnTo>
                    <a:pt x="25244" y="3361"/>
                  </a:lnTo>
                  <a:cubicBezTo>
                    <a:pt x="25273" y="3333"/>
                    <a:pt x="25293" y="3304"/>
                    <a:pt x="25308" y="3269"/>
                  </a:cubicBezTo>
                  <a:cubicBezTo>
                    <a:pt x="25839" y="1477"/>
                    <a:pt x="25322" y="168"/>
                    <a:pt x="25300" y="111"/>
                  </a:cubicBezTo>
                  <a:cubicBezTo>
                    <a:pt x="25280" y="62"/>
                    <a:pt x="25238" y="20"/>
                    <a:pt x="25182" y="7"/>
                  </a:cubicBezTo>
                  <a:cubicBezTo>
                    <a:pt x="25167" y="3"/>
                    <a:pt x="25152" y="1"/>
                    <a:pt x="25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6253527" y="3300802"/>
              <a:ext cx="1773263" cy="455805"/>
            </a:xfrm>
            <a:custGeom>
              <a:avLst/>
              <a:gdLst/>
              <a:ahLst/>
              <a:cxnLst/>
              <a:rect l="l" t="t" r="r" b="b"/>
              <a:pathLst>
                <a:path w="20055" h="5155" extrusionOk="0">
                  <a:moveTo>
                    <a:pt x="1" y="0"/>
                  </a:moveTo>
                  <a:cubicBezTo>
                    <a:pt x="1" y="0"/>
                    <a:pt x="638" y="1939"/>
                    <a:pt x="1" y="3039"/>
                  </a:cubicBezTo>
                  <a:lnTo>
                    <a:pt x="19572" y="5154"/>
                  </a:lnTo>
                  <a:cubicBezTo>
                    <a:pt x="20055" y="3837"/>
                    <a:pt x="19725" y="2114"/>
                    <a:pt x="19586" y="16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7984089" y="3142973"/>
              <a:ext cx="521324" cy="613635"/>
            </a:xfrm>
            <a:custGeom>
              <a:avLst/>
              <a:gdLst/>
              <a:ahLst/>
              <a:cxnLst/>
              <a:rect l="l" t="t" r="r" b="b"/>
              <a:pathLst>
                <a:path w="5896" h="6940" extrusionOk="0">
                  <a:moveTo>
                    <a:pt x="5370" y="0"/>
                  </a:moveTo>
                  <a:lnTo>
                    <a:pt x="14" y="3466"/>
                  </a:lnTo>
                  <a:cubicBezTo>
                    <a:pt x="153" y="3899"/>
                    <a:pt x="483" y="5622"/>
                    <a:pt x="0" y="6939"/>
                  </a:cubicBezTo>
                  <a:lnTo>
                    <a:pt x="14" y="6939"/>
                  </a:lnTo>
                  <a:lnTo>
                    <a:pt x="5370" y="3046"/>
                  </a:lnTo>
                  <a:cubicBezTo>
                    <a:pt x="5896" y="1294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6236727" y="3127412"/>
              <a:ext cx="2284773" cy="644670"/>
            </a:xfrm>
            <a:custGeom>
              <a:avLst/>
              <a:gdLst/>
              <a:ahLst/>
              <a:cxnLst/>
              <a:rect l="l" t="t" r="r" b="b"/>
              <a:pathLst>
                <a:path w="25840" h="7291" extrusionOk="0">
                  <a:moveTo>
                    <a:pt x="25136" y="0"/>
                  </a:moveTo>
                  <a:cubicBezTo>
                    <a:pt x="25102" y="0"/>
                    <a:pt x="25068" y="10"/>
                    <a:pt x="25041" y="29"/>
                  </a:cubicBezTo>
                  <a:lnTo>
                    <a:pt x="19734" y="3460"/>
                  </a:lnTo>
                  <a:lnTo>
                    <a:pt x="204" y="1780"/>
                  </a:lnTo>
                  <a:cubicBezTo>
                    <a:pt x="200" y="1779"/>
                    <a:pt x="196" y="1779"/>
                    <a:pt x="192" y="1779"/>
                  </a:cubicBezTo>
                  <a:cubicBezTo>
                    <a:pt x="100" y="1779"/>
                    <a:pt x="22" y="1853"/>
                    <a:pt x="16" y="1948"/>
                  </a:cubicBezTo>
                  <a:cubicBezTo>
                    <a:pt x="8" y="2038"/>
                    <a:pt x="78" y="2129"/>
                    <a:pt x="176" y="2136"/>
                  </a:cubicBezTo>
                  <a:lnTo>
                    <a:pt x="19762" y="3823"/>
                  </a:lnTo>
                  <a:cubicBezTo>
                    <a:pt x="19804" y="3823"/>
                    <a:pt x="19846" y="3816"/>
                    <a:pt x="19873" y="3796"/>
                  </a:cubicBezTo>
                  <a:lnTo>
                    <a:pt x="25034" y="449"/>
                  </a:lnTo>
                  <a:lnTo>
                    <a:pt x="25034" y="449"/>
                  </a:lnTo>
                  <a:cubicBezTo>
                    <a:pt x="25153" y="869"/>
                    <a:pt x="25342" y="1870"/>
                    <a:pt x="24985" y="3117"/>
                  </a:cubicBezTo>
                  <a:lnTo>
                    <a:pt x="19734" y="6932"/>
                  </a:lnTo>
                  <a:lnTo>
                    <a:pt x="211" y="4825"/>
                  </a:lnTo>
                  <a:cubicBezTo>
                    <a:pt x="203" y="4824"/>
                    <a:pt x="195" y="4823"/>
                    <a:pt x="187" y="4823"/>
                  </a:cubicBezTo>
                  <a:cubicBezTo>
                    <a:pt x="99" y="4823"/>
                    <a:pt x="22" y="4890"/>
                    <a:pt x="16" y="4979"/>
                  </a:cubicBezTo>
                  <a:cubicBezTo>
                    <a:pt x="1" y="5077"/>
                    <a:pt x="71" y="5161"/>
                    <a:pt x="169" y="5176"/>
                  </a:cubicBezTo>
                  <a:lnTo>
                    <a:pt x="19762" y="7290"/>
                  </a:lnTo>
                  <a:lnTo>
                    <a:pt x="19776" y="7290"/>
                  </a:lnTo>
                  <a:cubicBezTo>
                    <a:pt x="19818" y="7290"/>
                    <a:pt x="19853" y="7277"/>
                    <a:pt x="19880" y="7255"/>
                  </a:cubicBezTo>
                  <a:lnTo>
                    <a:pt x="25238" y="3369"/>
                  </a:lnTo>
                  <a:cubicBezTo>
                    <a:pt x="25273" y="3341"/>
                    <a:pt x="25293" y="3312"/>
                    <a:pt x="25308" y="3270"/>
                  </a:cubicBezTo>
                  <a:cubicBezTo>
                    <a:pt x="25839" y="1479"/>
                    <a:pt x="25322" y="161"/>
                    <a:pt x="25300" y="106"/>
                  </a:cubicBezTo>
                  <a:cubicBezTo>
                    <a:pt x="25280" y="57"/>
                    <a:pt x="25238" y="22"/>
                    <a:pt x="25189" y="8"/>
                  </a:cubicBezTo>
                  <a:cubicBezTo>
                    <a:pt x="25172" y="3"/>
                    <a:pt x="25154" y="0"/>
                    <a:pt x="25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48"/>
            <p:cNvSpPr/>
            <p:nvPr/>
          </p:nvSpPr>
          <p:spPr>
            <a:xfrm>
              <a:off x="6253527" y="3599926"/>
              <a:ext cx="1773263" cy="664211"/>
            </a:xfrm>
            <a:custGeom>
              <a:avLst/>
              <a:gdLst/>
              <a:ahLst/>
              <a:cxnLst/>
              <a:rect l="l" t="t" r="r" b="b"/>
              <a:pathLst>
                <a:path w="20055" h="75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73" y="3361"/>
                    <a:pt x="1" y="5195"/>
                  </a:cubicBezTo>
                  <a:lnTo>
                    <a:pt x="19572" y="7512"/>
                  </a:lnTo>
                  <a:cubicBezTo>
                    <a:pt x="20055" y="6196"/>
                    <a:pt x="19725" y="2583"/>
                    <a:pt x="19586" y="2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7984089" y="3449347"/>
              <a:ext cx="521324" cy="814790"/>
            </a:xfrm>
            <a:custGeom>
              <a:avLst/>
              <a:gdLst/>
              <a:ahLst/>
              <a:cxnLst/>
              <a:rect l="l" t="t" r="r" b="b"/>
              <a:pathLst>
                <a:path w="5896" h="9215" extrusionOk="0">
                  <a:moveTo>
                    <a:pt x="5370" y="1"/>
                  </a:moveTo>
                  <a:lnTo>
                    <a:pt x="14" y="3846"/>
                  </a:lnTo>
                  <a:cubicBezTo>
                    <a:pt x="14" y="3846"/>
                    <a:pt x="441" y="6639"/>
                    <a:pt x="0" y="9215"/>
                  </a:cubicBezTo>
                  <a:lnTo>
                    <a:pt x="14" y="9215"/>
                  </a:lnTo>
                  <a:lnTo>
                    <a:pt x="5370" y="5022"/>
                  </a:lnTo>
                  <a:cubicBezTo>
                    <a:pt x="5896" y="327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6236727" y="3434139"/>
              <a:ext cx="2292731" cy="846268"/>
            </a:xfrm>
            <a:custGeom>
              <a:avLst/>
              <a:gdLst/>
              <a:ahLst/>
              <a:cxnLst/>
              <a:rect l="l" t="t" r="r" b="b"/>
              <a:pathLst>
                <a:path w="25930" h="9571" extrusionOk="0">
                  <a:moveTo>
                    <a:pt x="25132" y="0"/>
                  </a:moveTo>
                  <a:cubicBezTo>
                    <a:pt x="25096" y="0"/>
                    <a:pt x="25061" y="11"/>
                    <a:pt x="25034" y="33"/>
                  </a:cubicBezTo>
                  <a:lnTo>
                    <a:pt x="19782" y="3808"/>
                  </a:lnTo>
                  <a:lnTo>
                    <a:pt x="211" y="1699"/>
                  </a:lnTo>
                  <a:cubicBezTo>
                    <a:pt x="207" y="1698"/>
                    <a:pt x="202" y="1698"/>
                    <a:pt x="198" y="1698"/>
                  </a:cubicBezTo>
                  <a:cubicBezTo>
                    <a:pt x="106" y="1698"/>
                    <a:pt x="22" y="1767"/>
                    <a:pt x="16" y="1860"/>
                  </a:cubicBezTo>
                  <a:cubicBezTo>
                    <a:pt x="1" y="1959"/>
                    <a:pt x="71" y="2043"/>
                    <a:pt x="169" y="2057"/>
                  </a:cubicBezTo>
                  <a:lnTo>
                    <a:pt x="19811" y="4171"/>
                  </a:lnTo>
                  <a:cubicBezTo>
                    <a:pt x="19853" y="4171"/>
                    <a:pt x="19902" y="4164"/>
                    <a:pt x="19937" y="4135"/>
                  </a:cubicBezTo>
                  <a:lnTo>
                    <a:pt x="25021" y="480"/>
                  </a:lnTo>
                  <a:lnTo>
                    <a:pt x="25021" y="480"/>
                  </a:lnTo>
                  <a:cubicBezTo>
                    <a:pt x="25153" y="1168"/>
                    <a:pt x="25441" y="3127"/>
                    <a:pt x="24979" y="5095"/>
                  </a:cubicBezTo>
                  <a:lnTo>
                    <a:pt x="19727" y="9205"/>
                  </a:lnTo>
                  <a:lnTo>
                    <a:pt x="211" y="6895"/>
                  </a:lnTo>
                  <a:cubicBezTo>
                    <a:pt x="203" y="6894"/>
                    <a:pt x="195" y="6893"/>
                    <a:pt x="187" y="6893"/>
                  </a:cubicBezTo>
                  <a:cubicBezTo>
                    <a:pt x="100" y="6893"/>
                    <a:pt x="28" y="6959"/>
                    <a:pt x="16" y="7049"/>
                  </a:cubicBezTo>
                  <a:cubicBezTo>
                    <a:pt x="1" y="7147"/>
                    <a:pt x="71" y="7231"/>
                    <a:pt x="169" y="7244"/>
                  </a:cubicBezTo>
                  <a:lnTo>
                    <a:pt x="19762" y="9570"/>
                  </a:lnTo>
                  <a:lnTo>
                    <a:pt x="19776" y="9570"/>
                  </a:lnTo>
                  <a:cubicBezTo>
                    <a:pt x="19818" y="9570"/>
                    <a:pt x="19860" y="9555"/>
                    <a:pt x="19888" y="9528"/>
                  </a:cubicBezTo>
                  <a:lnTo>
                    <a:pt x="25244" y="5334"/>
                  </a:lnTo>
                  <a:cubicBezTo>
                    <a:pt x="25273" y="5312"/>
                    <a:pt x="25300" y="5278"/>
                    <a:pt x="25308" y="5236"/>
                  </a:cubicBezTo>
                  <a:cubicBezTo>
                    <a:pt x="25930" y="2700"/>
                    <a:pt x="25335" y="237"/>
                    <a:pt x="25308" y="131"/>
                  </a:cubicBezTo>
                  <a:cubicBezTo>
                    <a:pt x="25293" y="75"/>
                    <a:pt x="25251" y="26"/>
                    <a:pt x="25196" y="11"/>
                  </a:cubicBezTo>
                  <a:cubicBezTo>
                    <a:pt x="25175" y="4"/>
                    <a:pt x="25153" y="0"/>
                    <a:pt x="25132" y="0"/>
                  </a:cubicBezTo>
                  <a:close/>
                </a:path>
              </a:pathLst>
            </a:custGeom>
            <a:solidFill>
              <a:srgbClr val="FF94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6253527" y="3006100"/>
              <a:ext cx="1773263" cy="413629"/>
            </a:xfrm>
            <a:custGeom>
              <a:avLst/>
              <a:gdLst/>
              <a:ahLst/>
              <a:cxnLst/>
              <a:rect l="l" t="t" r="r" b="b"/>
              <a:pathLst>
                <a:path w="20055" h="4678" extrusionOk="0">
                  <a:moveTo>
                    <a:pt x="1" y="1"/>
                  </a:moveTo>
                  <a:cubicBezTo>
                    <a:pt x="1" y="1"/>
                    <a:pt x="638" y="1940"/>
                    <a:pt x="1" y="3039"/>
                  </a:cubicBezTo>
                  <a:lnTo>
                    <a:pt x="19572" y="4678"/>
                  </a:lnTo>
                  <a:cubicBezTo>
                    <a:pt x="20055" y="3362"/>
                    <a:pt x="19725" y="2073"/>
                    <a:pt x="19586" y="16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7984089" y="2840136"/>
              <a:ext cx="521324" cy="579593"/>
            </a:xfrm>
            <a:custGeom>
              <a:avLst/>
              <a:gdLst/>
              <a:ahLst/>
              <a:cxnLst/>
              <a:rect l="l" t="t" r="r" b="b"/>
              <a:pathLst>
                <a:path w="5896" h="6555" extrusionOk="0">
                  <a:moveTo>
                    <a:pt x="5370" y="0"/>
                  </a:moveTo>
                  <a:lnTo>
                    <a:pt x="14" y="3516"/>
                  </a:lnTo>
                  <a:cubicBezTo>
                    <a:pt x="153" y="3950"/>
                    <a:pt x="483" y="5239"/>
                    <a:pt x="0" y="6555"/>
                  </a:cubicBezTo>
                  <a:lnTo>
                    <a:pt x="14" y="6555"/>
                  </a:lnTo>
                  <a:lnTo>
                    <a:pt x="5370" y="3039"/>
                  </a:lnTo>
                  <a:cubicBezTo>
                    <a:pt x="5896" y="1289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6237346" y="2824663"/>
              <a:ext cx="2284154" cy="610540"/>
            </a:xfrm>
            <a:custGeom>
              <a:avLst/>
              <a:gdLst/>
              <a:ahLst/>
              <a:cxnLst/>
              <a:rect l="l" t="t" r="r" b="b"/>
              <a:pathLst>
                <a:path w="25833" h="6905" extrusionOk="0">
                  <a:moveTo>
                    <a:pt x="25132" y="1"/>
                  </a:moveTo>
                  <a:cubicBezTo>
                    <a:pt x="25096" y="1"/>
                    <a:pt x="25060" y="10"/>
                    <a:pt x="25027" y="29"/>
                  </a:cubicBezTo>
                  <a:lnTo>
                    <a:pt x="19727" y="3508"/>
                  </a:lnTo>
                  <a:lnTo>
                    <a:pt x="197" y="1878"/>
                  </a:lnTo>
                  <a:cubicBezTo>
                    <a:pt x="189" y="1877"/>
                    <a:pt x="181" y="1876"/>
                    <a:pt x="173" y="1876"/>
                  </a:cubicBezTo>
                  <a:cubicBezTo>
                    <a:pt x="86" y="1876"/>
                    <a:pt x="15" y="1948"/>
                    <a:pt x="9" y="2038"/>
                  </a:cubicBezTo>
                  <a:cubicBezTo>
                    <a:pt x="1" y="2137"/>
                    <a:pt x="71" y="2221"/>
                    <a:pt x="169" y="2227"/>
                  </a:cubicBezTo>
                  <a:lnTo>
                    <a:pt x="19755" y="3866"/>
                  </a:lnTo>
                  <a:cubicBezTo>
                    <a:pt x="19763" y="3867"/>
                    <a:pt x="19770" y="3868"/>
                    <a:pt x="19777" y="3868"/>
                  </a:cubicBezTo>
                  <a:cubicBezTo>
                    <a:pt x="19812" y="3868"/>
                    <a:pt x="19844" y="3855"/>
                    <a:pt x="19866" y="3837"/>
                  </a:cubicBezTo>
                  <a:lnTo>
                    <a:pt x="25027" y="456"/>
                  </a:lnTo>
                  <a:lnTo>
                    <a:pt x="25027" y="456"/>
                  </a:lnTo>
                  <a:cubicBezTo>
                    <a:pt x="25146" y="870"/>
                    <a:pt x="25328" y="1863"/>
                    <a:pt x="24978" y="3103"/>
                  </a:cubicBezTo>
                  <a:lnTo>
                    <a:pt x="19727" y="6548"/>
                  </a:lnTo>
                  <a:lnTo>
                    <a:pt x="197" y="4916"/>
                  </a:lnTo>
                  <a:cubicBezTo>
                    <a:pt x="190" y="4915"/>
                    <a:pt x="182" y="4915"/>
                    <a:pt x="175" y="4915"/>
                  </a:cubicBezTo>
                  <a:cubicBezTo>
                    <a:pt x="87" y="4915"/>
                    <a:pt x="15" y="4986"/>
                    <a:pt x="9" y="5078"/>
                  </a:cubicBezTo>
                  <a:cubicBezTo>
                    <a:pt x="1" y="5175"/>
                    <a:pt x="71" y="5259"/>
                    <a:pt x="169" y="5266"/>
                  </a:cubicBezTo>
                  <a:lnTo>
                    <a:pt x="19755" y="6904"/>
                  </a:lnTo>
                  <a:lnTo>
                    <a:pt x="19769" y="6904"/>
                  </a:lnTo>
                  <a:cubicBezTo>
                    <a:pt x="19804" y="6904"/>
                    <a:pt x="19839" y="6898"/>
                    <a:pt x="19866" y="6877"/>
                  </a:cubicBezTo>
                  <a:lnTo>
                    <a:pt x="25224" y="3362"/>
                  </a:lnTo>
                  <a:cubicBezTo>
                    <a:pt x="25259" y="3340"/>
                    <a:pt x="25286" y="3306"/>
                    <a:pt x="25301" y="3271"/>
                  </a:cubicBezTo>
                  <a:cubicBezTo>
                    <a:pt x="25832" y="1471"/>
                    <a:pt x="25315" y="169"/>
                    <a:pt x="25293" y="113"/>
                  </a:cubicBezTo>
                  <a:cubicBezTo>
                    <a:pt x="25273" y="63"/>
                    <a:pt x="25231" y="21"/>
                    <a:pt x="25182" y="7"/>
                  </a:cubicBezTo>
                  <a:cubicBezTo>
                    <a:pt x="25166" y="3"/>
                    <a:pt x="25149" y="1"/>
                    <a:pt x="25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6253527" y="2699549"/>
              <a:ext cx="2202454" cy="451561"/>
            </a:xfrm>
            <a:custGeom>
              <a:avLst/>
              <a:gdLst/>
              <a:ahLst/>
              <a:cxnLst/>
              <a:rect l="l" t="t" r="r" b="b"/>
              <a:pathLst>
                <a:path w="24909" h="5107" extrusionOk="0">
                  <a:moveTo>
                    <a:pt x="5931" y="1"/>
                  </a:moveTo>
                  <a:lnTo>
                    <a:pt x="1" y="3468"/>
                  </a:lnTo>
                  <a:lnTo>
                    <a:pt x="19586" y="5106"/>
                  </a:lnTo>
                  <a:lnTo>
                    <a:pt x="24908" y="1590"/>
                  </a:lnTo>
                  <a:lnTo>
                    <a:pt x="5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6236727" y="2684075"/>
              <a:ext cx="2236407" cy="482420"/>
            </a:xfrm>
            <a:custGeom>
              <a:avLst/>
              <a:gdLst/>
              <a:ahLst/>
              <a:cxnLst/>
              <a:rect l="l" t="t" r="r" b="b"/>
              <a:pathLst>
                <a:path w="25293" h="5456" extrusionOk="0">
                  <a:moveTo>
                    <a:pt x="6163" y="359"/>
                  </a:moveTo>
                  <a:lnTo>
                    <a:pt x="24579" y="1898"/>
                  </a:lnTo>
                  <a:lnTo>
                    <a:pt x="19734" y="5098"/>
                  </a:lnTo>
                  <a:lnTo>
                    <a:pt x="764" y="3510"/>
                  </a:lnTo>
                  <a:lnTo>
                    <a:pt x="6163" y="359"/>
                  </a:lnTo>
                  <a:close/>
                  <a:moveTo>
                    <a:pt x="6142" y="1"/>
                  </a:moveTo>
                  <a:cubicBezTo>
                    <a:pt x="6100" y="1"/>
                    <a:pt x="6066" y="8"/>
                    <a:pt x="6037" y="23"/>
                  </a:cubicBezTo>
                  <a:lnTo>
                    <a:pt x="100" y="3488"/>
                  </a:lnTo>
                  <a:cubicBezTo>
                    <a:pt x="36" y="3523"/>
                    <a:pt x="1" y="3607"/>
                    <a:pt x="16" y="3678"/>
                  </a:cubicBezTo>
                  <a:cubicBezTo>
                    <a:pt x="36" y="3754"/>
                    <a:pt x="100" y="3811"/>
                    <a:pt x="176" y="3817"/>
                  </a:cubicBezTo>
                  <a:lnTo>
                    <a:pt x="19762" y="5456"/>
                  </a:lnTo>
                  <a:lnTo>
                    <a:pt x="19776" y="5456"/>
                  </a:lnTo>
                  <a:cubicBezTo>
                    <a:pt x="19811" y="5456"/>
                    <a:pt x="19846" y="5449"/>
                    <a:pt x="19873" y="5427"/>
                  </a:cubicBezTo>
                  <a:lnTo>
                    <a:pt x="25196" y="1913"/>
                  </a:lnTo>
                  <a:cubicBezTo>
                    <a:pt x="25258" y="1871"/>
                    <a:pt x="25293" y="1794"/>
                    <a:pt x="25273" y="1723"/>
                  </a:cubicBezTo>
                  <a:cubicBezTo>
                    <a:pt x="25251" y="1653"/>
                    <a:pt x="25189" y="1597"/>
                    <a:pt x="25118" y="1591"/>
                  </a:cubicBezTo>
                  <a:lnTo>
                    <a:pt x="61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6768575" y="4396057"/>
              <a:ext cx="335200" cy="215391"/>
            </a:xfrm>
            <a:custGeom>
              <a:avLst/>
              <a:gdLst/>
              <a:ahLst/>
              <a:cxnLst/>
              <a:rect l="l" t="t" r="r" b="b"/>
              <a:pathLst>
                <a:path w="3791" h="2436" extrusionOk="0">
                  <a:moveTo>
                    <a:pt x="559" y="0"/>
                  </a:moveTo>
                  <a:cubicBezTo>
                    <a:pt x="551" y="0"/>
                    <a:pt x="547" y="0"/>
                    <a:pt x="547" y="0"/>
                  </a:cubicBezTo>
                  <a:lnTo>
                    <a:pt x="43" y="869"/>
                  </a:lnTo>
                  <a:cubicBezTo>
                    <a:pt x="43" y="869"/>
                    <a:pt x="1" y="1617"/>
                    <a:pt x="1590" y="2143"/>
                  </a:cubicBezTo>
                  <a:cubicBezTo>
                    <a:pt x="2266" y="2370"/>
                    <a:pt x="2765" y="2435"/>
                    <a:pt x="3116" y="2435"/>
                  </a:cubicBezTo>
                  <a:cubicBezTo>
                    <a:pt x="3587" y="2435"/>
                    <a:pt x="3790" y="2318"/>
                    <a:pt x="3790" y="2318"/>
                  </a:cubicBezTo>
                  <a:cubicBezTo>
                    <a:pt x="3198" y="45"/>
                    <a:pt x="751" y="0"/>
                    <a:pt x="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6850276" y="4469710"/>
              <a:ext cx="153762" cy="88066"/>
            </a:xfrm>
            <a:custGeom>
              <a:avLst/>
              <a:gdLst/>
              <a:ahLst/>
              <a:cxnLst/>
              <a:rect l="l" t="t" r="r" b="b"/>
              <a:pathLst>
                <a:path w="1739" h="996" extrusionOk="0">
                  <a:moveTo>
                    <a:pt x="303" y="1"/>
                  </a:moveTo>
                  <a:lnTo>
                    <a:pt x="1" y="596"/>
                  </a:lnTo>
                  <a:cubicBezTo>
                    <a:pt x="705" y="962"/>
                    <a:pt x="1418" y="996"/>
                    <a:pt x="1656" y="996"/>
                  </a:cubicBezTo>
                  <a:cubicBezTo>
                    <a:pt x="1709" y="996"/>
                    <a:pt x="1739" y="994"/>
                    <a:pt x="1739" y="994"/>
                  </a:cubicBezTo>
                  <a:cubicBezTo>
                    <a:pt x="1387" y="315"/>
                    <a:pt x="303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6758142" y="4395791"/>
              <a:ext cx="58799" cy="52345"/>
            </a:xfrm>
            <a:custGeom>
              <a:avLst/>
              <a:gdLst/>
              <a:ahLst/>
              <a:cxnLst/>
              <a:rect l="l" t="t" r="r" b="b"/>
              <a:pathLst>
                <a:path w="665" h="592" extrusionOk="0">
                  <a:moveTo>
                    <a:pt x="548" y="0"/>
                  </a:moveTo>
                  <a:cubicBezTo>
                    <a:pt x="190" y="0"/>
                    <a:pt x="1" y="87"/>
                    <a:pt x="1" y="87"/>
                  </a:cubicBezTo>
                  <a:cubicBezTo>
                    <a:pt x="63" y="417"/>
                    <a:pt x="329" y="591"/>
                    <a:pt x="329" y="591"/>
                  </a:cubicBezTo>
                  <a:lnTo>
                    <a:pt x="665" y="3"/>
                  </a:lnTo>
                  <a:cubicBezTo>
                    <a:pt x="624" y="1"/>
                    <a:pt x="585" y="0"/>
                    <a:pt x="548" y="0"/>
                  </a:cubicBezTo>
                  <a:close/>
                </a:path>
              </a:pathLst>
            </a:custGeom>
            <a:solidFill>
              <a:srgbClr val="F976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6758142" y="2588847"/>
              <a:ext cx="1364055" cy="2012174"/>
            </a:xfrm>
            <a:custGeom>
              <a:avLst/>
              <a:gdLst/>
              <a:ahLst/>
              <a:cxnLst/>
              <a:rect l="l" t="t" r="r" b="b"/>
              <a:pathLst>
                <a:path w="15427" h="22757" extrusionOk="0">
                  <a:moveTo>
                    <a:pt x="12781" y="0"/>
                  </a:moveTo>
                  <a:cubicBezTo>
                    <a:pt x="12538" y="0"/>
                    <a:pt x="12275" y="26"/>
                    <a:pt x="11988" y="83"/>
                  </a:cubicBezTo>
                  <a:cubicBezTo>
                    <a:pt x="11988" y="83"/>
                    <a:pt x="6841" y="10805"/>
                    <a:pt x="1" y="20523"/>
                  </a:cubicBezTo>
                  <a:cubicBezTo>
                    <a:pt x="1" y="20523"/>
                    <a:pt x="213" y="20438"/>
                    <a:pt x="608" y="20438"/>
                  </a:cubicBezTo>
                  <a:cubicBezTo>
                    <a:pt x="999" y="20438"/>
                    <a:pt x="1569" y="20522"/>
                    <a:pt x="2290" y="20853"/>
                  </a:cubicBezTo>
                  <a:cubicBezTo>
                    <a:pt x="3747" y="21518"/>
                    <a:pt x="3908" y="22757"/>
                    <a:pt x="3908" y="22757"/>
                  </a:cubicBezTo>
                  <a:cubicBezTo>
                    <a:pt x="8802" y="11924"/>
                    <a:pt x="15427" y="2044"/>
                    <a:pt x="15427" y="2044"/>
                  </a:cubicBezTo>
                  <a:cubicBezTo>
                    <a:pt x="15427" y="2044"/>
                    <a:pt x="14945" y="0"/>
                    <a:pt x="12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6772289" y="4395791"/>
              <a:ext cx="269504" cy="161809"/>
            </a:xfrm>
            <a:custGeom>
              <a:avLst/>
              <a:gdLst/>
              <a:ahLst/>
              <a:cxnLst/>
              <a:rect l="l" t="t" r="r" b="b"/>
              <a:pathLst>
                <a:path w="3048" h="1830" extrusionOk="0">
                  <a:moveTo>
                    <a:pt x="593" y="1"/>
                  </a:moveTo>
                  <a:cubicBezTo>
                    <a:pt x="536" y="1"/>
                    <a:pt x="505" y="3"/>
                    <a:pt x="505" y="3"/>
                  </a:cubicBezTo>
                  <a:lnTo>
                    <a:pt x="1" y="872"/>
                  </a:lnTo>
                  <a:cubicBezTo>
                    <a:pt x="1" y="872"/>
                    <a:pt x="121" y="718"/>
                    <a:pt x="503" y="718"/>
                  </a:cubicBezTo>
                  <a:cubicBezTo>
                    <a:pt x="698" y="718"/>
                    <a:pt x="961" y="758"/>
                    <a:pt x="1311" y="879"/>
                  </a:cubicBezTo>
                  <a:cubicBezTo>
                    <a:pt x="2347" y="1235"/>
                    <a:pt x="2621" y="1830"/>
                    <a:pt x="2621" y="1830"/>
                  </a:cubicBezTo>
                  <a:lnTo>
                    <a:pt x="3047" y="1025"/>
                  </a:lnTo>
                  <a:cubicBezTo>
                    <a:pt x="1957" y="76"/>
                    <a:pt x="900" y="1"/>
                    <a:pt x="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7332078" y="3396207"/>
              <a:ext cx="333785" cy="227858"/>
            </a:xfrm>
            <a:custGeom>
              <a:avLst/>
              <a:gdLst/>
              <a:ahLst/>
              <a:cxnLst/>
              <a:rect l="l" t="t" r="r" b="b"/>
              <a:pathLst>
                <a:path w="3775" h="2577" extrusionOk="0">
                  <a:moveTo>
                    <a:pt x="844" y="0"/>
                  </a:moveTo>
                  <a:cubicBezTo>
                    <a:pt x="702" y="0"/>
                    <a:pt x="624" y="13"/>
                    <a:pt x="624" y="13"/>
                  </a:cubicBezTo>
                  <a:lnTo>
                    <a:pt x="0" y="1106"/>
                  </a:lnTo>
                  <a:cubicBezTo>
                    <a:pt x="9" y="1106"/>
                    <a:pt x="18" y="1106"/>
                    <a:pt x="27" y="1106"/>
                  </a:cubicBezTo>
                  <a:cubicBezTo>
                    <a:pt x="1972" y="1106"/>
                    <a:pt x="3131" y="2576"/>
                    <a:pt x="3131" y="2576"/>
                  </a:cubicBezTo>
                  <a:lnTo>
                    <a:pt x="3775" y="1455"/>
                  </a:lnTo>
                  <a:cubicBezTo>
                    <a:pt x="2502" y="150"/>
                    <a:pt x="1319" y="0"/>
                    <a:pt x="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5" name="Google Shape;1705;p48"/>
          <p:cNvSpPr/>
          <p:nvPr/>
        </p:nvSpPr>
        <p:spPr>
          <a:xfrm rot="-786786">
            <a:off x="2017130" y="547674"/>
            <a:ext cx="351111" cy="35135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6" name="Google Shape;1706;p48"/>
          <p:cNvSpPr/>
          <p:nvPr/>
        </p:nvSpPr>
        <p:spPr>
          <a:xfrm rot="135659">
            <a:off x="7190548" y="1230227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7" name="Google Shape;1707;p48"/>
          <p:cNvSpPr/>
          <p:nvPr/>
        </p:nvSpPr>
        <p:spPr>
          <a:xfrm rot="-786933">
            <a:off x="8566131" y="2807369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8" name="Google Shape;1708;p48"/>
          <p:cNvSpPr/>
          <p:nvPr/>
        </p:nvSpPr>
        <p:spPr>
          <a:xfrm rot="1455325">
            <a:off x="9791501" y="2278493"/>
            <a:ext cx="388800" cy="38906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9" name="Google Shape;1709;p48"/>
          <p:cNvSpPr/>
          <p:nvPr/>
        </p:nvSpPr>
        <p:spPr>
          <a:xfrm rot="-786933">
            <a:off x="4756131" y="5893819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0" name="Google Shape;1710;p48"/>
          <p:cNvSpPr/>
          <p:nvPr/>
        </p:nvSpPr>
        <p:spPr>
          <a:xfrm rot="135659">
            <a:off x="7713414" y="5954877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Google Shape;2466;p49">
            <a:extLst>
              <a:ext uri="{FF2B5EF4-FFF2-40B4-BE49-F238E27FC236}">
                <a16:creationId xmlns:a16="http://schemas.microsoft.com/office/drawing/2014/main" id="{44CFA112-839B-57F2-F912-B20179E8B987}"/>
              </a:ext>
            </a:extLst>
          </p:cNvPr>
          <p:cNvSpPr/>
          <p:nvPr/>
        </p:nvSpPr>
        <p:spPr>
          <a:xfrm rot="-443320">
            <a:off x="214142" y="2371253"/>
            <a:ext cx="1639405" cy="1328937"/>
          </a:xfrm>
          <a:custGeom>
            <a:avLst/>
            <a:gdLst/>
            <a:ahLst/>
            <a:cxnLst/>
            <a:rect l="l" t="t" r="r" b="b"/>
            <a:pathLst>
              <a:path w="49182" h="39868" extrusionOk="0">
                <a:moveTo>
                  <a:pt x="26131" y="0"/>
                </a:moveTo>
                <a:cubicBezTo>
                  <a:pt x="23295" y="0"/>
                  <a:pt x="20460" y="105"/>
                  <a:pt x="17631" y="353"/>
                </a:cubicBezTo>
                <a:cubicBezTo>
                  <a:pt x="14226" y="657"/>
                  <a:pt x="10791" y="1143"/>
                  <a:pt x="7509" y="2116"/>
                </a:cubicBezTo>
                <a:cubicBezTo>
                  <a:pt x="5259" y="2815"/>
                  <a:pt x="3436" y="3484"/>
                  <a:pt x="2250" y="4852"/>
                </a:cubicBezTo>
                <a:cubicBezTo>
                  <a:pt x="1430" y="5763"/>
                  <a:pt x="913" y="6979"/>
                  <a:pt x="700" y="8681"/>
                </a:cubicBezTo>
                <a:cubicBezTo>
                  <a:pt x="1" y="14213"/>
                  <a:pt x="31" y="19654"/>
                  <a:pt x="1186" y="25095"/>
                </a:cubicBezTo>
                <a:cubicBezTo>
                  <a:pt x="1825" y="28104"/>
                  <a:pt x="2889" y="31235"/>
                  <a:pt x="5381" y="33028"/>
                </a:cubicBezTo>
                <a:cubicBezTo>
                  <a:pt x="7661" y="34670"/>
                  <a:pt x="10639" y="34852"/>
                  <a:pt x="13436" y="34913"/>
                </a:cubicBezTo>
                <a:cubicBezTo>
                  <a:pt x="14739" y="34936"/>
                  <a:pt x="16042" y="34950"/>
                  <a:pt x="17346" y="34950"/>
                </a:cubicBezTo>
                <a:cubicBezTo>
                  <a:pt x="22736" y="34950"/>
                  <a:pt x="28125" y="34722"/>
                  <a:pt x="33436" y="34062"/>
                </a:cubicBezTo>
                <a:cubicBezTo>
                  <a:pt x="33862" y="35308"/>
                  <a:pt x="34257" y="36584"/>
                  <a:pt x="34652" y="37831"/>
                </a:cubicBezTo>
                <a:cubicBezTo>
                  <a:pt x="34895" y="38621"/>
                  <a:pt x="35230" y="39502"/>
                  <a:pt x="35990" y="39867"/>
                </a:cubicBezTo>
                <a:cubicBezTo>
                  <a:pt x="36810" y="39107"/>
                  <a:pt x="36962" y="37861"/>
                  <a:pt x="37053" y="36736"/>
                </a:cubicBezTo>
                <a:cubicBezTo>
                  <a:pt x="37145" y="35673"/>
                  <a:pt x="37236" y="34609"/>
                  <a:pt x="37266" y="33515"/>
                </a:cubicBezTo>
                <a:cubicBezTo>
                  <a:pt x="38816" y="33271"/>
                  <a:pt x="40336" y="32998"/>
                  <a:pt x="41856" y="32663"/>
                </a:cubicBezTo>
                <a:cubicBezTo>
                  <a:pt x="44500" y="32086"/>
                  <a:pt x="46750" y="31296"/>
                  <a:pt x="47509" y="28499"/>
                </a:cubicBezTo>
                <a:cubicBezTo>
                  <a:pt x="49181" y="22451"/>
                  <a:pt x="48452" y="15703"/>
                  <a:pt x="47206" y="9624"/>
                </a:cubicBezTo>
                <a:cubicBezTo>
                  <a:pt x="46658" y="7010"/>
                  <a:pt x="45807" y="4244"/>
                  <a:pt x="43740" y="2541"/>
                </a:cubicBezTo>
                <a:cubicBezTo>
                  <a:pt x="41704" y="900"/>
                  <a:pt x="38968" y="566"/>
                  <a:pt x="36354" y="383"/>
                </a:cubicBezTo>
                <a:cubicBezTo>
                  <a:pt x="32952" y="151"/>
                  <a:pt x="29541" y="0"/>
                  <a:pt x="26131" y="0"/>
                </a:cubicBezTo>
                <a:close/>
              </a:path>
            </a:pathLst>
          </a:custGeom>
          <a:solidFill>
            <a:srgbClr val="FFA4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" name="Google Shape;2467;p49">
            <a:extLst>
              <a:ext uri="{FF2B5EF4-FFF2-40B4-BE49-F238E27FC236}">
                <a16:creationId xmlns:a16="http://schemas.microsoft.com/office/drawing/2014/main" id="{84AE6843-AEEA-E477-A015-E32AB81376BF}"/>
              </a:ext>
            </a:extLst>
          </p:cNvPr>
          <p:cNvSpPr/>
          <p:nvPr/>
        </p:nvSpPr>
        <p:spPr>
          <a:xfrm rot="354710">
            <a:off x="10594109" y="2601714"/>
            <a:ext cx="1536028" cy="1200589"/>
          </a:xfrm>
          <a:custGeom>
            <a:avLst/>
            <a:gdLst/>
            <a:ahLst/>
            <a:cxnLst/>
            <a:rect l="l" t="t" r="r" b="b"/>
            <a:pathLst>
              <a:path w="46080" h="36017" extrusionOk="0">
                <a:moveTo>
                  <a:pt x="11743" y="0"/>
                </a:moveTo>
                <a:cubicBezTo>
                  <a:pt x="8705" y="0"/>
                  <a:pt x="5441" y="399"/>
                  <a:pt x="3739" y="3261"/>
                </a:cubicBezTo>
                <a:cubicBezTo>
                  <a:pt x="3496" y="3656"/>
                  <a:pt x="3283" y="4051"/>
                  <a:pt x="3100" y="4447"/>
                </a:cubicBezTo>
                <a:cubicBezTo>
                  <a:pt x="1763" y="7152"/>
                  <a:pt x="1033" y="10191"/>
                  <a:pt x="669" y="13140"/>
                </a:cubicBezTo>
                <a:cubicBezTo>
                  <a:pt x="243" y="16848"/>
                  <a:pt x="0" y="21043"/>
                  <a:pt x="517" y="24781"/>
                </a:cubicBezTo>
                <a:cubicBezTo>
                  <a:pt x="942" y="28003"/>
                  <a:pt x="3131" y="29037"/>
                  <a:pt x="6079" y="29857"/>
                </a:cubicBezTo>
                <a:cubicBezTo>
                  <a:pt x="7386" y="30192"/>
                  <a:pt x="8632" y="30587"/>
                  <a:pt x="9879" y="30982"/>
                </a:cubicBezTo>
                <a:cubicBezTo>
                  <a:pt x="9818" y="32258"/>
                  <a:pt x="9848" y="33565"/>
                  <a:pt x="9970" y="34842"/>
                </a:cubicBezTo>
                <a:cubicBezTo>
                  <a:pt x="10000" y="35298"/>
                  <a:pt x="10152" y="35876"/>
                  <a:pt x="10578" y="35997"/>
                </a:cubicBezTo>
                <a:cubicBezTo>
                  <a:pt x="10633" y="36011"/>
                  <a:pt x="10687" y="36017"/>
                  <a:pt x="10741" y="36017"/>
                </a:cubicBezTo>
                <a:cubicBezTo>
                  <a:pt x="10927" y="36017"/>
                  <a:pt x="11105" y="35946"/>
                  <a:pt x="11246" y="35876"/>
                </a:cubicBezTo>
                <a:cubicBezTo>
                  <a:pt x="11946" y="35480"/>
                  <a:pt x="12310" y="34721"/>
                  <a:pt x="12645" y="33991"/>
                </a:cubicBezTo>
                <a:cubicBezTo>
                  <a:pt x="12918" y="33353"/>
                  <a:pt x="13192" y="32684"/>
                  <a:pt x="13465" y="32046"/>
                </a:cubicBezTo>
                <a:cubicBezTo>
                  <a:pt x="14499" y="32319"/>
                  <a:pt x="15563" y="32562"/>
                  <a:pt x="16626" y="32714"/>
                </a:cubicBezTo>
                <a:cubicBezTo>
                  <a:pt x="21551" y="33505"/>
                  <a:pt x="26444" y="34143"/>
                  <a:pt x="31460" y="34356"/>
                </a:cubicBezTo>
                <a:cubicBezTo>
                  <a:pt x="32715" y="34409"/>
                  <a:pt x="33964" y="34551"/>
                  <a:pt x="35177" y="34551"/>
                </a:cubicBezTo>
                <a:cubicBezTo>
                  <a:pt x="36725" y="34551"/>
                  <a:pt x="38212" y="34320"/>
                  <a:pt x="39575" y="33383"/>
                </a:cubicBezTo>
                <a:cubicBezTo>
                  <a:pt x="43922" y="30374"/>
                  <a:pt x="44195" y="25298"/>
                  <a:pt x="44773" y="20465"/>
                </a:cubicBezTo>
                <a:cubicBezTo>
                  <a:pt x="45502" y="14507"/>
                  <a:pt x="46080" y="7729"/>
                  <a:pt x="39818" y="4659"/>
                </a:cubicBezTo>
                <a:cubicBezTo>
                  <a:pt x="35958" y="2775"/>
                  <a:pt x="31247" y="2045"/>
                  <a:pt x="27022" y="1316"/>
                </a:cubicBezTo>
                <a:cubicBezTo>
                  <a:pt x="22675" y="556"/>
                  <a:pt x="18237" y="130"/>
                  <a:pt x="13800" y="39"/>
                </a:cubicBezTo>
                <a:cubicBezTo>
                  <a:pt x="13141" y="22"/>
                  <a:pt x="12448" y="0"/>
                  <a:pt x="11743" y="0"/>
                </a:cubicBezTo>
                <a:close/>
              </a:path>
            </a:pathLst>
          </a:custGeom>
          <a:solidFill>
            <a:srgbClr val="53C8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grpSp>
        <p:nvGrpSpPr>
          <p:cNvPr id="4" name="Google Shape;2468;p49">
            <a:extLst>
              <a:ext uri="{FF2B5EF4-FFF2-40B4-BE49-F238E27FC236}">
                <a16:creationId xmlns:a16="http://schemas.microsoft.com/office/drawing/2014/main" id="{4E0202F5-EC6B-7AF7-DE27-5F05D2EF7999}"/>
              </a:ext>
            </a:extLst>
          </p:cNvPr>
          <p:cNvGrpSpPr/>
          <p:nvPr/>
        </p:nvGrpSpPr>
        <p:grpSpPr>
          <a:xfrm>
            <a:off x="7794161" y="3596540"/>
            <a:ext cx="3164441" cy="3369256"/>
            <a:chOff x="1281450" y="2108000"/>
            <a:chExt cx="2298700" cy="2392600"/>
          </a:xfrm>
        </p:grpSpPr>
        <p:sp>
          <p:nvSpPr>
            <p:cNvPr id="29" name="Google Shape;2469;p49">
              <a:extLst>
                <a:ext uri="{FF2B5EF4-FFF2-40B4-BE49-F238E27FC236}">
                  <a16:creationId xmlns:a16="http://schemas.microsoft.com/office/drawing/2014/main" id="{CD28E7B3-1D1F-8943-804C-ACB47C7AD4B8}"/>
                </a:ext>
              </a:extLst>
            </p:cNvPr>
            <p:cNvSpPr/>
            <p:nvPr/>
          </p:nvSpPr>
          <p:spPr>
            <a:xfrm>
              <a:off x="1281450" y="4163725"/>
              <a:ext cx="478000" cy="336875"/>
            </a:xfrm>
            <a:custGeom>
              <a:avLst/>
              <a:gdLst/>
              <a:ahLst/>
              <a:cxnLst/>
              <a:rect l="l" t="t" r="r" b="b"/>
              <a:pathLst>
                <a:path w="19120" h="13475" extrusionOk="0">
                  <a:moveTo>
                    <a:pt x="12797" y="1"/>
                  </a:moveTo>
                  <a:cubicBezTo>
                    <a:pt x="10670" y="1811"/>
                    <a:pt x="7863" y="2807"/>
                    <a:pt x="5071" y="2807"/>
                  </a:cubicBezTo>
                  <a:cubicBezTo>
                    <a:pt x="4911" y="2807"/>
                    <a:pt x="4750" y="2803"/>
                    <a:pt x="4590" y="2797"/>
                  </a:cubicBezTo>
                  <a:cubicBezTo>
                    <a:pt x="4158" y="2781"/>
                    <a:pt x="3717" y="2740"/>
                    <a:pt x="3282" y="2740"/>
                  </a:cubicBezTo>
                  <a:cubicBezTo>
                    <a:pt x="2890" y="2740"/>
                    <a:pt x="2502" y="2773"/>
                    <a:pt x="2128" y="2888"/>
                  </a:cubicBezTo>
                  <a:cubicBezTo>
                    <a:pt x="2037" y="2918"/>
                    <a:pt x="1946" y="2979"/>
                    <a:pt x="1885" y="3040"/>
                  </a:cubicBezTo>
                  <a:cubicBezTo>
                    <a:pt x="1763" y="3283"/>
                    <a:pt x="2037" y="3496"/>
                    <a:pt x="2280" y="3587"/>
                  </a:cubicBezTo>
                  <a:cubicBezTo>
                    <a:pt x="3319" y="4015"/>
                    <a:pt x="4440" y="4224"/>
                    <a:pt x="5570" y="4224"/>
                  </a:cubicBezTo>
                  <a:cubicBezTo>
                    <a:pt x="6125" y="4224"/>
                    <a:pt x="6683" y="4174"/>
                    <a:pt x="7234" y="4074"/>
                  </a:cubicBezTo>
                  <a:lnTo>
                    <a:pt x="7234" y="4074"/>
                  </a:lnTo>
                  <a:cubicBezTo>
                    <a:pt x="6019" y="4742"/>
                    <a:pt x="4651" y="5046"/>
                    <a:pt x="3374" y="5472"/>
                  </a:cubicBezTo>
                  <a:cubicBezTo>
                    <a:pt x="2645" y="5715"/>
                    <a:pt x="1946" y="6019"/>
                    <a:pt x="1307" y="6414"/>
                  </a:cubicBezTo>
                  <a:cubicBezTo>
                    <a:pt x="973" y="6627"/>
                    <a:pt x="699" y="6900"/>
                    <a:pt x="426" y="7143"/>
                  </a:cubicBezTo>
                  <a:cubicBezTo>
                    <a:pt x="274" y="7265"/>
                    <a:pt x="0" y="7569"/>
                    <a:pt x="122" y="7751"/>
                  </a:cubicBezTo>
                  <a:cubicBezTo>
                    <a:pt x="180" y="7818"/>
                    <a:pt x="278" y="7844"/>
                    <a:pt x="393" y="7844"/>
                  </a:cubicBezTo>
                  <a:cubicBezTo>
                    <a:pt x="696" y="7844"/>
                    <a:pt x="1123" y="7666"/>
                    <a:pt x="1277" y="7599"/>
                  </a:cubicBezTo>
                  <a:lnTo>
                    <a:pt x="6718" y="5715"/>
                  </a:lnTo>
                  <a:lnTo>
                    <a:pt x="6718" y="5715"/>
                  </a:lnTo>
                  <a:cubicBezTo>
                    <a:pt x="4742" y="7022"/>
                    <a:pt x="2766" y="8298"/>
                    <a:pt x="1064" y="9940"/>
                  </a:cubicBezTo>
                  <a:cubicBezTo>
                    <a:pt x="943" y="10061"/>
                    <a:pt x="821" y="10213"/>
                    <a:pt x="760" y="10365"/>
                  </a:cubicBezTo>
                  <a:cubicBezTo>
                    <a:pt x="699" y="10548"/>
                    <a:pt x="760" y="10761"/>
                    <a:pt x="912" y="10852"/>
                  </a:cubicBezTo>
                  <a:cubicBezTo>
                    <a:pt x="948" y="10861"/>
                    <a:pt x="986" y="10864"/>
                    <a:pt x="1025" y="10864"/>
                  </a:cubicBezTo>
                  <a:cubicBezTo>
                    <a:pt x="1120" y="10864"/>
                    <a:pt x="1221" y="10843"/>
                    <a:pt x="1307" y="10821"/>
                  </a:cubicBezTo>
                  <a:cubicBezTo>
                    <a:pt x="2250" y="10548"/>
                    <a:pt x="3101" y="9970"/>
                    <a:pt x="3921" y="9423"/>
                  </a:cubicBezTo>
                  <a:cubicBezTo>
                    <a:pt x="5137" y="8602"/>
                    <a:pt x="6323" y="7782"/>
                    <a:pt x="7508" y="6961"/>
                  </a:cubicBezTo>
                  <a:lnTo>
                    <a:pt x="7508" y="6961"/>
                  </a:lnTo>
                  <a:cubicBezTo>
                    <a:pt x="6262" y="8481"/>
                    <a:pt x="4985" y="9970"/>
                    <a:pt x="3982" y="11642"/>
                  </a:cubicBezTo>
                  <a:cubicBezTo>
                    <a:pt x="3709" y="12098"/>
                    <a:pt x="3435" y="12645"/>
                    <a:pt x="3587" y="13162"/>
                  </a:cubicBezTo>
                  <a:cubicBezTo>
                    <a:pt x="3617" y="13253"/>
                    <a:pt x="3678" y="13375"/>
                    <a:pt x="3769" y="13435"/>
                  </a:cubicBezTo>
                  <a:cubicBezTo>
                    <a:pt x="3817" y="13463"/>
                    <a:pt x="3867" y="13475"/>
                    <a:pt x="3917" y="13475"/>
                  </a:cubicBezTo>
                  <a:cubicBezTo>
                    <a:pt x="4089" y="13475"/>
                    <a:pt x="4266" y="13333"/>
                    <a:pt x="4408" y="13192"/>
                  </a:cubicBezTo>
                  <a:cubicBezTo>
                    <a:pt x="5958" y="11703"/>
                    <a:pt x="7356" y="10031"/>
                    <a:pt x="8602" y="8298"/>
                  </a:cubicBezTo>
                  <a:lnTo>
                    <a:pt x="8602" y="8298"/>
                  </a:lnTo>
                  <a:cubicBezTo>
                    <a:pt x="7934" y="9606"/>
                    <a:pt x="6961" y="11247"/>
                    <a:pt x="7204" y="12767"/>
                  </a:cubicBezTo>
                  <a:cubicBezTo>
                    <a:pt x="7232" y="12986"/>
                    <a:pt x="7383" y="13231"/>
                    <a:pt x="7569" y="13231"/>
                  </a:cubicBezTo>
                  <a:cubicBezTo>
                    <a:pt x="7589" y="13231"/>
                    <a:pt x="7609" y="13228"/>
                    <a:pt x="7630" y="13223"/>
                  </a:cubicBezTo>
                  <a:cubicBezTo>
                    <a:pt x="7721" y="13192"/>
                    <a:pt x="7782" y="13131"/>
                    <a:pt x="7812" y="13071"/>
                  </a:cubicBezTo>
                  <a:cubicBezTo>
                    <a:pt x="8420" y="12341"/>
                    <a:pt x="8754" y="11520"/>
                    <a:pt x="9241" y="10730"/>
                  </a:cubicBezTo>
                  <a:cubicBezTo>
                    <a:pt x="9757" y="9940"/>
                    <a:pt x="10396" y="9241"/>
                    <a:pt x="11125" y="8663"/>
                  </a:cubicBezTo>
                  <a:cubicBezTo>
                    <a:pt x="12341" y="7721"/>
                    <a:pt x="14074" y="6688"/>
                    <a:pt x="15624" y="6505"/>
                  </a:cubicBezTo>
                  <a:cubicBezTo>
                    <a:pt x="17022" y="6323"/>
                    <a:pt x="18390" y="5046"/>
                    <a:pt x="19119" y="3891"/>
                  </a:cubicBezTo>
                  <a:lnTo>
                    <a:pt x="12797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0" name="Google Shape;2470;p49">
              <a:extLst>
                <a:ext uri="{FF2B5EF4-FFF2-40B4-BE49-F238E27FC236}">
                  <a16:creationId xmlns:a16="http://schemas.microsoft.com/office/drawing/2014/main" id="{451E4352-5E3A-3F19-08A4-4E0D58712D77}"/>
                </a:ext>
              </a:extLst>
            </p:cNvPr>
            <p:cNvSpPr/>
            <p:nvPr/>
          </p:nvSpPr>
          <p:spPr>
            <a:xfrm>
              <a:off x="1710775" y="2108000"/>
              <a:ext cx="1602650" cy="1514700"/>
            </a:xfrm>
            <a:custGeom>
              <a:avLst/>
              <a:gdLst/>
              <a:ahLst/>
              <a:cxnLst/>
              <a:rect l="l" t="t" r="r" b="b"/>
              <a:pathLst>
                <a:path w="64106" h="60588" extrusionOk="0">
                  <a:moveTo>
                    <a:pt x="34367" y="1"/>
                  </a:moveTo>
                  <a:cubicBezTo>
                    <a:pt x="31849" y="1"/>
                    <a:pt x="29313" y="523"/>
                    <a:pt x="26992" y="1499"/>
                  </a:cubicBezTo>
                  <a:cubicBezTo>
                    <a:pt x="26506" y="1712"/>
                    <a:pt x="26020" y="1924"/>
                    <a:pt x="25472" y="1985"/>
                  </a:cubicBezTo>
                  <a:cubicBezTo>
                    <a:pt x="25363" y="2000"/>
                    <a:pt x="25251" y="2006"/>
                    <a:pt x="25139" y="2006"/>
                  </a:cubicBezTo>
                  <a:cubicBezTo>
                    <a:pt x="24784" y="2006"/>
                    <a:pt x="24421" y="1947"/>
                    <a:pt x="24074" y="1924"/>
                  </a:cubicBezTo>
                  <a:cubicBezTo>
                    <a:pt x="23695" y="1882"/>
                    <a:pt x="23317" y="1862"/>
                    <a:pt x="22940" y="1862"/>
                  </a:cubicBezTo>
                  <a:cubicBezTo>
                    <a:pt x="18426" y="1862"/>
                    <a:pt x="14231" y="4838"/>
                    <a:pt x="13557" y="9523"/>
                  </a:cubicBezTo>
                  <a:cubicBezTo>
                    <a:pt x="13314" y="11347"/>
                    <a:pt x="13618" y="13171"/>
                    <a:pt x="13679" y="14994"/>
                  </a:cubicBezTo>
                  <a:cubicBezTo>
                    <a:pt x="13770" y="16818"/>
                    <a:pt x="13557" y="18794"/>
                    <a:pt x="12463" y="20223"/>
                  </a:cubicBezTo>
                  <a:cubicBezTo>
                    <a:pt x="11095" y="22016"/>
                    <a:pt x="8724" y="22624"/>
                    <a:pt x="6718" y="23627"/>
                  </a:cubicBezTo>
                  <a:cubicBezTo>
                    <a:pt x="4195" y="24873"/>
                    <a:pt x="2007" y="26970"/>
                    <a:pt x="1004" y="29615"/>
                  </a:cubicBezTo>
                  <a:cubicBezTo>
                    <a:pt x="1" y="32259"/>
                    <a:pt x="335" y="35451"/>
                    <a:pt x="2129" y="37639"/>
                  </a:cubicBezTo>
                  <a:cubicBezTo>
                    <a:pt x="2980" y="38673"/>
                    <a:pt x="4135" y="39463"/>
                    <a:pt x="4773" y="40618"/>
                  </a:cubicBezTo>
                  <a:cubicBezTo>
                    <a:pt x="5715" y="42320"/>
                    <a:pt x="5351" y="44387"/>
                    <a:pt x="4803" y="46241"/>
                  </a:cubicBezTo>
                  <a:cubicBezTo>
                    <a:pt x="4226" y="48065"/>
                    <a:pt x="3436" y="49889"/>
                    <a:pt x="3527" y="51834"/>
                  </a:cubicBezTo>
                  <a:cubicBezTo>
                    <a:pt x="3648" y="54326"/>
                    <a:pt x="5290" y="56576"/>
                    <a:pt x="7417" y="57852"/>
                  </a:cubicBezTo>
                  <a:cubicBezTo>
                    <a:pt x="9545" y="59159"/>
                    <a:pt x="12098" y="59585"/>
                    <a:pt x="14591" y="59585"/>
                  </a:cubicBezTo>
                  <a:lnTo>
                    <a:pt x="51978" y="60588"/>
                  </a:lnTo>
                  <a:cubicBezTo>
                    <a:pt x="55443" y="59585"/>
                    <a:pt x="58969" y="58247"/>
                    <a:pt x="61400" y="55603"/>
                  </a:cubicBezTo>
                  <a:cubicBezTo>
                    <a:pt x="63072" y="53779"/>
                    <a:pt x="64105" y="51196"/>
                    <a:pt x="63832" y="48703"/>
                  </a:cubicBezTo>
                  <a:cubicBezTo>
                    <a:pt x="63558" y="46028"/>
                    <a:pt x="61157" y="44995"/>
                    <a:pt x="60640" y="42563"/>
                  </a:cubicBezTo>
                  <a:cubicBezTo>
                    <a:pt x="60488" y="41773"/>
                    <a:pt x="60610" y="40952"/>
                    <a:pt x="60823" y="40162"/>
                  </a:cubicBezTo>
                  <a:cubicBezTo>
                    <a:pt x="61613" y="37183"/>
                    <a:pt x="63102" y="34843"/>
                    <a:pt x="62221" y="31682"/>
                  </a:cubicBezTo>
                  <a:cubicBezTo>
                    <a:pt x="61522" y="29220"/>
                    <a:pt x="60640" y="26575"/>
                    <a:pt x="58391" y="25055"/>
                  </a:cubicBezTo>
                  <a:cubicBezTo>
                    <a:pt x="56932" y="24113"/>
                    <a:pt x="55169" y="23809"/>
                    <a:pt x="53497" y="23292"/>
                  </a:cubicBezTo>
                  <a:cubicBezTo>
                    <a:pt x="51856" y="22776"/>
                    <a:pt x="50123" y="21925"/>
                    <a:pt x="49363" y="20375"/>
                  </a:cubicBezTo>
                  <a:cubicBezTo>
                    <a:pt x="48512" y="18581"/>
                    <a:pt x="49151" y="16484"/>
                    <a:pt x="49333" y="14508"/>
                  </a:cubicBezTo>
                  <a:cubicBezTo>
                    <a:pt x="49759" y="9371"/>
                    <a:pt x="46567" y="4265"/>
                    <a:pt x="42008" y="1833"/>
                  </a:cubicBezTo>
                  <a:cubicBezTo>
                    <a:pt x="39665" y="584"/>
                    <a:pt x="37026" y="1"/>
                    <a:pt x="34367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1" name="Google Shape;2471;p49">
              <a:extLst>
                <a:ext uri="{FF2B5EF4-FFF2-40B4-BE49-F238E27FC236}">
                  <a16:creationId xmlns:a16="http://schemas.microsoft.com/office/drawing/2014/main" id="{8DF68207-3D61-741C-8DE1-78B94CBC510C}"/>
                </a:ext>
              </a:extLst>
            </p:cNvPr>
            <p:cNvSpPr/>
            <p:nvPr/>
          </p:nvSpPr>
          <p:spPr>
            <a:xfrm>
              <a:off x="1846800" y="2238850"/>
              <a:ext cx="1107200" cy="1293275"/>
            </a:xfrm>
            <a:custGeom>
              <a:avLst/>
              <a:gdLst/>
              <a:ahLst/>
              <a:cxnLst/>
              <a:rect l="l" t="t" r="r" b="b"/>
              <a:pathLst>
                <a:path w="44288" h="51731" extrusionOk="0">
                  <a:moveTo>
                    <a:pt x="18450" y="0"/>
                  </a:moveTo>
                  <a:cubicBezTo>
                    <a:pt x="14669" y="0"/>
                    <a:pt x="11118" y="3145"/>
                    <a:pt x="10700" y="6934"/>
                  </a:cubicBezTo>
                  <a:cubicBezTo>
                    <a:pt x="10366" y="9852"/>
                    <a:pt x="11673" y="12982"/>
                    <a:pt x="10396" y="15627"/>
                  </a:cubicBezTo>
                  <a:cubicBezTo>
                    <a:pt x="9363" y="17815"/>
                    <a:pt x="6931" y="18879"/>
                    <a:pt x="4803" y="19943"/>
                  </a:cubicBezTo>
                  <a:cubicBezTo>
                    <a:pt x="1186" y="21767"/>
                    <a:pt x="1" y="26539"/>
                    <a:pt x="1703" y="30126"/>
                  </a:cubicBezTo>
                  <a:cubicBezTo>
                    <a:pt x="2767" y="32466"/>
                    <a:pt x="4986" y="34442"/>
                    <a:pt x="5046" y="36995"/>
                  </a:cubicBezTo>
                  <a:cubicBezTo>
                    <a:pt x="5077" y="39275"/>
                    <a:pt x="3253" y="40642"/>
                    <a:pt x="3283" y="42892"/>
                  </a:cubicBezTo>
                  <a:cubicBezTo>
                    <a:pt x="3283" y="45080"/>
                    <a:pt x="4226" y="47269"/>
                    <a:pt x="5837" y="48758"/>
                  </a:cubicBezTo>
                  <a:cubicBezTo>
                    <a:pt x="8147" y="50886"/>
                    <a:pt x="11460" y="51463"/>
                    <a:pt x="14621" y="51676"/>
                  </a:cubicBezTo>
                  <a:cubicBezTo>
                    <a:pt x="15261" y="51709"/>
                    <a:pt x="15907" y="51731"/>
                    <a:pt x="16553" y="51731"/>
                  </a:cubicBezTo>
                  <a:cubicBezTo>
                    <a:pt x="18852" y="51731"/>
                    <a:pt x="21152" y="51457"/>
                    <a:pt x="23193" y="50460"/>
                  </a:cubicBezTo>
                  <a:cubicBezTo>
                    <a:pt x="26354" y="48940"/>
                    <a:pt x="28877" y="45779"/>
                    <a:pt x="32372" y="45506"/>
                  </a:cubicBezTo>
                  <a:cubicBezTo>
                    <a:pt x="32562" y="45490"/>
                    <a:pt x="32751" y="45484"/>
                    <a:pt x="32941" y="45484"/>
                  </a:cubicBezTo>
                  <a:cubicBezTo>
                    <a:pt x="34051" y="45484"/>
                    <a:pt x="35158" y="45710"/>
                    <a:pt x="36251" y="45710"/>
                  </a:cubicBezTo>
                  <a:cubicBezTo>
                    <a:pt x="36438" y="45710"/>
                    <a:pt x="36624" y="45704"/>
                    <a:pt x="36810" y="45688"/>
                  </a:cubicBezTo>
                  <a:cubicBezTo>
                    <a:pt x="39120" y="45536"/>
                    <a:pt x="41187" y="44107"/>
                    <a:pt x="42433" y="42193"/>
                  </a:cubicBezTo>
                  <a:cubicBezTo>
                    <a:pt x="43710" y="40278"/>
                    <a:pt x="44226" y="37968"/>
                    <a:pt x="44257" y="35688"/>
                  </a:cubicBezTo>
                  <a:cubicBezTo>
                    <a:pt x="44287" y="33955"/>
                    <a:pt x="44044" y="32223"/>
                    <a:pt x="43223" y="30733"/>
                  </a:cubicBezTo>
                  <a:cubicBezTo>
                    <a:pt x="42312" y="29062"/>
                    <a:pt x="40761" y="27846"/>
                    <a:pt x="39485" y="26448"/>
                  </a:cubicBezTo>
                  <a:cubicBezTo>
                    <a:pt x="38239" y="25080"/>
                    <a:pt x="37235" y="23499"/>
                    <a:pt x="36536" y="21767"/>
                  </a:cubicBezTo>
                  <a:cubicBezTo>
                    <a:pt x="36172" y="20885"/>
                    <a:pt x="35868" y="19882"/>
                    <a:pt x="35169" y="19214"/>
                  </a:cubicBezTo>
                  <a:cubicBezTo>
                    <a:pt x="33922" y="18089"/>
                    <a:pt x="32038" y="18241"/>
                    <a:pt x="30427" y="17785"/>
                  </a:cubicBezTo>
                  <a:cubicBezTo>
                    <a:pt x="28633" y="17299"/>
                    <a:pt x="27174" y="15992"/>
                    <a:pt x="26141" y="14441"/>
                  </a:cubicBezTo>
                  <a:cubicBezTo>
                    <a:pt x="25077" y="12922"/>
                    <a:pt x="24408" y="11189"/>
                    <a:pt x="23740" y="9457"/>
                  </a:cubicBezTo>
                  <a:lnTo>
                    <a:pt x="18664" y="4"/>
                  </a:lnTo>
                  <a:cubicBezTo>
                    <a:pt x="18592" y="1"/>
                    <a:pt x="18521" y="0"/>
                    <a:pt x="18450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2" name="Google Shape;2472;p49">
              <a:extLst>
                <a:ext uri="{FF2B5EF4-FFF2-40B4-BE49-F238E27FC236}">
                  <a16:creationId xmlns:a16="http://schemas.microsoft.com/office/drawing/2014/main" id="{B7BB0D58-E511-DE42-60AB-267FF10190C4}"/>
                </a:ext>
              </a:extLst>
            </p:cNvPr>
            <p:cNvSpPr/>
            <p:nvPr/>
          </p:nvSpPr>
          <p:spPr>
            <a:xfrm>
              <a:off x="2630250" y="2808800"/>
              <a:ext cx="289550" cy="276200"/>
            </a:xfrm>
            <a:custGeom>
              <a:avLst/>
              <a:gdLst/>
              <a:ahLst/>
              <a:cxnLst/>
              <a:rect l="l" t="t" r="r" b="b"/>
              <a:pathLst>
                <a:path w="11582" h="11048" extrusionOk="0">
                  <a:moveTo>
                    <a:pt x="8007" y="1"/>
                  </a:moveTo>
                  <a:cubicBezTo>
                    <a:pt x="7722" y="1"/>
                    <a:pt x="7465" y="365"/>
                    <a:pt x="7752" y="580"/>
                  </a:cubicBezTo>
                  <a:cubicBezTo>
                    <a:pt x="9393" y="1917"/>
                    <a:pt x="10366" y="3589"/>
                    <a:pt x="10305" y="5717"/>
                  </a:cubicBezTo>
                  <a:cubicBezTo>
                    <a:pt x="10278" y="8114"/>
                    <a:pt x="8199" y="10243"/>
                    <a:pt x="5864" y="10243"/>
                  </a:cubicBezTo>
                  <a:cubicBezTo>
                    <a:pt x="5594" y="10243"/>
                    <a:pt x="5321" y="10214"/>
                    <a:pt x="5046" y="10154"/>
                  </a:cubicBezTo>
                  <a:cubicBezTo>
                    <a:pt x="1" y="8999"/>
                    <a:pt x="1520" y="2829"/>
                    <a:pt x="5198" y="1127"/>
                  </a:cubicBezTo>
                  <a:cubicBezTo>
                    <a:pt x="5564" y="970"/>
                    <a:pt x="5346" y="476"/>
                    <a:pt x="5007" y="476"/>
                  </a:cubicBezTo>
                  <a:cubicBezTo>
                    <a:pt x="4952" y="476"/>
                    <a:pt x="4893" y="489"/>
                    <a:pt x="4834" y="519"/>
                  </a:cubicBezTo>
                  <a:cubicBezTo>
                    <a:pt x="2615" y="1522"/>
                    <a:pt x="1217" y="3528"/>
                    <a:pt x="1034" y="5990"/>
                  </a:cubicBezTo>
                  <a:cubicBezTo>
                    <a:pt x="852" y="8665"/>
                    <a:pt x="2979" y="10428"/>
                    <a:pt x="5381" y="10975"/>
                  </a:cubicBezTo>
                  <a:cubicBezTo>
                    <a:pt x="5606" y="11024"/>
                    <a:pt x="5834" y="11048"/>
                    <a:pt x="6062" y="11048"/>
                  </a:cubicBezTo>
                  <a:cubicBezTo>
                    <a:pt x="8081" y="11048"/>
                    <a:pt x="10126" y="9218"/>
                    <a:pt x="10700" y="7388"/>
                  </a:cubicBezTo>
                  <a:cubicBezTo>
                    <a:pt x="11581" y="4562"/>
                    <a:pt x="10518" y="1917"/>
                    <a:pt x="8238" y="93"/>
                  </a:cubicBezTo>
                  <a:cubicBezTo>
                    <a:pt x="8166" y="28"/>
                    <a:pt x="8086" y="1"/>
                    <a:pt x="8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3" name="Google Shape;2473;p49">
              <a:extLst>
                <a:ext uri="{FF2B5EF4-FFF2-40B4-BE49-F238E27FC236}">
                  <a16:creationId xmlns:a16="http://schemas.microsoft.com/office/drawing/2014/main" id="{C070D6FC-9658-7669-9143-88773766518B}"/>
                </a:ext>
              </a:extLst>
            </p:cNvPr>
            <p:cNvSpPr/>
            <p:nvPr/>
          </p:nvSpPr>
          <p:spPr>
            <a:xfrm>
              <a:off x="1970000" y="2763050"/>
              <a:ext cx="297050" cy="264150"/>
            </a:xfrm>
            <a:custGeom>
              <a:avLst/>
              <a:gdLst/>
              <a:ahLst/>
              <a:cxnLst/>
              <a:rect l="l" t="t" r="r" b="b"/>
              <a:pathLst>
                <a:path w="11882" h="10566" extrusionOk="0">
                  <a:moveTo>
                    <a:pt x="6664" y="0"/>
                  </a:moveTo>
                  <a:cubicBezTo>
                    <a:pt x="3214" y="0"/>
                    <a:pt x="1" y="4508"/>
                    <a:pt x="1729" y="7729"/>
                  </a:cubicBezTo>
                  <a:cubicBezTo>
                    <a:pt x="2782" y="9687"/>
                    <a:pt x="4518" y="10566"/>
                    <a:pt x="6279" y="10566"/>
                  </a:cubicBezTo>
                  <a:cubicBezTo>
                    <a:pt x="8536" y="10566"/>
                    <a:pt x="10834" y="9124"/>
                    <a:pt x="11790" y="6665"/>
                  </a:cubicBezTo>
                  <a:cubicBezTo>
                    <a:pt x="11882" y="6409"/>
                    <a:pt x="11664" y="6241"/>
                    <a:pt x="11444" y="6241"/>
                  </a:cubicBezTo>
                  <a:cubicBezTo>
                    <a:pt x="11298" y="6241"/>
                    <a:pt x="11152" y="6314"/>
                    <a:pt x="11091" y="6483"/>
                  </a:cubicBezTo>
                  <a:cubicBezTo>
                    <a:pt x="10273" y="8586"/>
                    <a:pt x="8381" y="9866"/>
                    <a:pt x="6408" y="9866"/>
                  </a:cubicBezTo>
                  <a:cubicBezTo>
                    <a:pt x="5302" y="9866"/>
                    <a:pt x="4171" y="9464"/>
                    <a:pt x="3188" y="8580"/>
                  </a:cubicBezTo>
                  <a:cubicBezTo>
                    <a:pt x="1821" y="7364"/>
                    <a:pt x="1699" y="5236"/>
                    <a:pt x="2398" y="3686"/>
                  </a:cubicBezTo>
                  <a:cubicBezTo>
                    <a:pt x="3069" y="2244"/>
                    <a:pt x="5083" y="741"/>
                    <a:pt x="6842" y="741"/>
                  </a:cubicBezTo>
                  <a:cubicBezTo>
                    <a:pt x="7234" y="741"/>
                    <a:pt x="7612" y="815"/>
                    <a:pt x="7960" y="981"/>
                  </a:cubicBezTo>
                  <a:cubicBezTo>
                    <a:pt x="8020" y="1011"/>
                    <a:pt x="8078" y="1024"/>
                    <a:pt x="8134" y="1024"/>
                  </a:cubicBezTo>
                  <a:cubicBezTo>
                    <a:pt x="8473" y="1024"/>
                    <a:pt x="8691" y="530"/>
                    <a:pt x="8325" y="373"/>
                  </a:cubicBezTo>
                  <a:cubicBezTo>
                    <a:pt x="7778" y="117"/>
                    <a:pt x="7218" y="0"/>
                    <a:pt x="6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4" name="Google Shape;2474;p49">
              <a:extLst>
                <a:ext uri="{FF2B5EF4-FFF2-40B4-BE49-F238E27FC236}">
                  <a16:creationId xmlns:a16="http://schemas.microsoft.com/office/drawing/2014/main" id="{8A60273B-FCBF-111E-39B8-2D1B9B96F440}"/>
                </a:ext>
              </a:extLst>
            </p:cNvPr>
            <p:cNvSpPr/>
            <p:nvPr/>
          </p:nvSpPr>
          <p:spPr>
            <a:xfrm>
              <a:off x="2068400" y="2589150"/>
              <a:ext cx="112275" cy="29850"/>
            </a:xfrm>
            <a:custGeom>
              <a:avLst/>
              <a:gdLst/>
              <a:ahLst/>
              <a:cxnLst/>
              <a:rect l="l" t="t" r="r" b="b"/>
              <a:pathLst>
                <a:path w="4491" h="1194" extrusionOk="0">
                  <a:moveTo>
                    <a:pt x="591" y="0"/>
                  </a:moveTo>
                  <a:cubicBezTo>
                    <a:pt x="150" y="0"/>
                    <a:pt x="1" y="645"/>
                    <a:pt x="438" y="703"/>
                  </a:cubicBezTo>
                  <a:lnTo>
                    <a:pt x="3842" y="1189"/>
                  </a:lnTo>
                  <a:cubicBezTo>
                    <a:pt x="3861" y="1192"/>
                    <a:pt x="3880" y="1193"/>
                    <a:pt x="3898" y="1193"/>
                  </a:cubicBezTo>
                  <a:cubicBezTo>
                    <a:pt x="4315" y="1193"/>
                    <a:pt x="4491" y="548"/>
                    <a:pt x="4024" y="490"/>
                  </a:cubicBezTo>
                  <a:lnTo>
                    <a:pt x="651" y="4"/>
                  </a:lnTo>
                  <a:cubicBezTo>
                    <a:pt x="630" y="1"/>
                    <a:pt x="611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5" name="Google Shape;2475;p49">
              <a:extLst>
                <a:ext uri="{FF2B5EF4-FFF2-40B4-BE49-F238E27FC236}">
                  <a16:creationId xmlns:a16="http://schemas.microsoft.com/office/drawing/2014/main" id="{07C22EBA-0219-E150-7054-0376EABEB258}"/>
                </a:ext>
              </a:extLst>
            </p:cNvPr>
            <p:cNvSpPr/>
            <p:nvPr/>
          </p:nvSpPr>
          <p:spPr>
            <a:xfrm>
              <a:off x="3290600" y="3083900"/>
              <a:ext cx="289550" cy="446850"/>
            </a:xfrm>
            <a:custGeom>
              <a:avLst/>
              <a:gdLst/>
              <a:ahLst/>
              <a:cxnLst/>
              <a:rect l="l" t="t" r="r" b="b"/>
              <a:pathLst>
                <a:path w="11582" h="17874" extrusionOk="0">
                  <a:moveTo>
                    <a:pt x="6960" y="0"/>
                  </a:moveTo>
                  <a:cubicBezTo>
                    <a:pt x="6856" y="0"/>
                    <a:pt x="6718" y="81"/>
                    <a:pt x="6536" y="275"/>
                  </a:cubicBezTo>
                  <a:cubicBezTo>
                    <a:pt x="6262" y="549"/>
                    <a:pt x="6080" y="883"/>
                    <a:pt x="5928" y="1248"/>
                  </a:cubicBezTo>
                  <a:cubicBezTo>
                    <a:pt x="4833" y="3588"/>
                    <a:pt x="4469" y="6172"/>
                    <a:pt x="4074" y="8695"/>
                  </a:cubicBezTo>
                  <a:cubicBezTo>
                    <a:pt x="4134" y="6081"/>
                    <a:pt x="4195" y="3436"/>
                    <a:pt x="3678" y="883"/>
                  </a:cubicBezTo>
                  <a:cubicBezTo>
                    <a:pt x="3628" y="849"/>
                    <a:pt x="3576" y="834"/>
                    <a:pt x="3524" y="834"/>
                  </a:cubicBezTo>
                  <a:cubicBezTo>
                    <a:pt x="3299" y="834"/>
                    <a:pt x="3084" y="1122"/>
                    <a:pt x="3010" y="1369"/>
                  </a:cubicBezTo>
                  <a:cubicBezTo>
                    <a:pt x="2189" y="4105"/>
                    <a:pt x="3101" y="7023"/>
                    <a:pt x="2827" y="9850"/>
                  </a:cubicBezTo>
                  <a:cubicBezTo>
                    <a:pt x="2554" y="9059"/>
                    <a:pt x="2219" y="8269"/>
                    <a:pt x="1855" y="7509"/>
                  </a:cubicBezTo>
                  <a:cubicBezTo>
                    <a:pt x="1551" y="6932"/>
                    <a:pt x="1216" y="6324"/>
                    <a:pt x="669" y="5989"/>
                  </a:cubicBezTo>
                  <a:cubicBezTo>
                    <a:pt x="570" y="5930"/>
                    <a:pt x="458" y="5883"/>
                    <a:pt x="350" y="5883"/>
                  </a:cubicBezTo>
                  <a:cubicBezTo>
                    <a:pt x="293" y="5883"/>
                    <a:pt x="236" y="5897"/>
                    <a:pt x="183" y="5929"/>
                  </a:cubicBezTo>
                  <a:cubicBezTo>
                    <a:pt x="1" y="6050"/>
                    <a:pt x="31" y="6324"/>
                    <a:pt x="92" y="6536"/>
                  </a:cubicBezTo>
                  <a:cubicBezTo>
                    <a:pt x="456" y="7843"/>
                    <a:pt x="1125" y="9059"/>
                    <a:pt x="1551" y="10366"/>
                  </a:cubicBezTo>
                  <a:cubicBezTo>
                    <a:pt x="1976" y="11643"/>
                    <a:pt x="2189" y="13102"/>
                    <a:pt x="1672" y="14348"/>
                  </a:cubicBezTo>
                  <a:lnTo>
                    <a:pt x="8177" y="17874"/>
                  </a:lnTo>
                  <a:cubicBezTo>
                    <a:pt x="9271" y="16780"/>
                    <a:pt x="9514" y="15078"/>
                    <a:pt x="9545" y="13527"/>
                  </a:cubicBezTo>
                  <a:cubicBezTo>
                    <a:pt x="9545" y="12798"/>
                    <a:pt x="9545" y="12129"/>
                    <a:pt x="9666" y="11430"/>
                  </a:cubicBezTo>
                  <a:cubicBezTo>
                    <a:pt x="9788" y="10731"/>
                    <a:pt x="9636" y="10002"/>
                    <a:pt x="9788" y="9302"/>
                  </a:cubicBezTo>
                  <a:cubicBezTo>
                    <a:pt x="10183" y="7661"/>
                    <a:pt x="11551" y="6293"/>
                    <a:pt x="11581" y="4622"/>
                  </a:cubicBezTo>
                  <a:cubicBezTo>
                    <a:pt x="11518" y="4612"/>
                    <a:pt x="11454" y="4608"/>
                    <a:pt x="11391" y="4608"/>
                  </a:cubicBezTo>
                  <a:cubicBezTo>
                    <a:pt x="11031" y="4608"/>
                    <a:pt x="10685" y="4749"/>
                    <a:pt x="10426" y="4956"/>
                  </a:cubicBezTo>
                  <a:cubicBezTo>
                    <a:pt x="9423" y="5716"/>
                    <a:pt x="8755" y="7053"/>
                    <a:pt x="8086" y="8087"/>
                  </a:cubicBezTo>
                  <a:cubicBezTo>
                    <a:pt x="8147" y="6141"/>
                    <a:pt x="8998" y="4348"/>
                    <a:pt x="9606" y="2494"/>
                  </a:cubicBezTo>
                  <a:cubicBezTo>
                    <a:pt x="9697" y="2251"/>
                    <a:pt x="9758" y="2007"/>
                    <a:pt x="9727" y="1764"/>
                  </a:cubicBezTo>
                  <a:cubicBezTo>
                    <a:pt x="9670" y="1535"/>
                    <a:pt x="9477" y="1306"/>
                    <a:pt x="9252" y="1306"/>
                  </a:cubicBezTo>
                  <a:cubicBezTo>
                    <a:pt x="9238" y="1306"/>
                    <a:pt x="9224" y="1307"/>
                    <a:pt x="9210" y="1308"/>
                  </a:cubicBezTo>
                  <a:cubicBezTo>
                    <a:pt x="8998" y="1339"/>
                    <a:pt x="8846" y="1521"/>
                    <a:pt x="8724" y="1673"/>
                  </a:cubicBezTo>
                  <a:cubicBezTo>
                    <a:pt x="7417" y="3618"/>
                    <a:pt x="7052" y="6050"/>
                    <a:pt x="6080" y="8208"/>
                  </a:cubicBezTo>
                  <a:cubicBezTo>
                    <a:pt x="6444" y="6141"/>
                    <a:pt x="6779" y="4074"/>
                    <a:pt x="7144" y="2007"/>
                  </a:cubicBezTo>
                  <a:cubicBezTo>
                    <a:pt x="7193" y="1635"/>
                    <a:pt x="7426" y="0"/>
                    <a:pt x="6960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6" name="Google Shape;2476;p49">
              <a:extLst>
                <a:ext uri="{FF2B5EF4-FFF2-40B4-BE49-F238E27FC236}">
                  <a16:creationId xmlns:a16="http://schemas.microsoft.com/office/drawing/2014/main" id="{87C46C88-DEE8-6CC4-CA4F-3FD3641250B4}"/>
                </a:ext>
              </a:extLst>
            </p:cNvPr>
            <p:cNvSpPr/>
            <p:nvPr/>
          </p:nvSpPr>
          <p:spPr>
            <a:xfrm>
              <a:off x="2132525" y="2190250"/>
              <a:ext cx="667975" cy="848300"/>
            </a:xfrm>
            <a:custGeom>
              <a:avLst/>
              <a:gdLst/>
              <a:ahLst/>
              <a:cxnLst/>
              <a:rect l="l" t="t" r="r" b="b"/>
              <a:pathLst>
                <a:path w="26719" h="33932" extrusionOk="0">
                  <a:moveTo>
                    <a:pt x="12924" y="0"/>
                  </a:moveTo>
                  <a:cubicBezTo>
                    <a:pt x="12035" y="0"/>
                    <a:pt x="11164" y="81"/>
                    <a:pt x="10335" y="245"/>
                  </a:cubicBezTo>
                  <a:cubicBezTo>
                    <a:pt x="8299" y="640"/>
                    <a:pt x="6232" y="1279"/>
                    <a:pt x="4742" y="2707"/>
                  </a:cubicBezTo>
                  <a:cubicBezTo>
                    <a:pt x="3891" y="3558"/>
                    <a:pt x="3314" y="4622"/>
                    <a:pt x="2827" y="5686"/>
                  </a:cubicBezTo>
                  <a:cubicBezTo>
                    <a:pt x="487" y="10793"/>
                    <a:pt x="122" y="16568"/>
                    <a:pt x="31" y="22161"/>
                  </a:cubicBezTo>
                  <a:cubicBezTo>
                    <a:pt x="0" y="24714"/>
                    <a:pt x="61" y="27419"/>
                    <a:pt x="1459" y="29516"/>
                  </a:cubicBezTo>
                  <a:cubicBezTo>
                    <a:pt x="3040" y="31918"/>
                    <a:pt x="6019" y="32981"/>
                    <a:pt x="8815" y="33529"/>
                  </a:cubicBezTo>
                  <a:cubicBezTo>
                    <a:pt x="10039" y="33769"/>
                    <a:pt x="11285" y="33931"/>
                    <a:pt x="12519" y="33931"/>
                  </a:cubicBezTo>
                  <a:cubicBezTo>
                    <a:pt x="13308" y="33931"/>
                    <a:pt x="14093" y="33865"/>
                    <a:pt x="14864" y="33711"/>
                  </a:cubicBezTo>
                  <a:cubicBezTo>
                    <a:pt x="18147" y="33012"/>
                    <a:pt x="20913" y="30641"/>
                    <a:pt x="22676" y="27784"/>
                  </a:cubicBezTo>
                  <a:cubicBezTo>
                    <a:pt x="24469" y="24927"/>
                    <a:pt x="25320" y="21583"/>
                    <a:pt x="25867" y="18270"/>
                  </a:cubicBezTo>
                  <a:cubicBezTo>
                    <a:pt x="26506" y="14501"/>
                    <a:pt x="26718" y="10489"/>
                    <a:pt x="25168" y="6963"/>
                  </a:cubicBezTo>
                  <a:cubicBezTo>
                    <a:pt x="23214" y="2438"/>
                    <a:pt x="17802" y="0"/>
                    <a:pt x="12924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7" name="Google Shape;2477;p49">
              <a:extLst>
                <a:ext uri="{FF2B5EF4-FFF2-40B4-BE49-F238E27FC236}">
                  <a16:creationId xmlns:a16="http://schemas.microsoft.com/office/drawing/2014/main" id="{CDE3499F-1490-8C59-6C6A-377D0DE7C401}"/>
                </a:ext>
              </a:extLst>
            </p:cNvPr>
            <p:cNvSpPr/>
            <p:nvPr/>
          </p:nvSpPr>
          <p:spPr>
            <a:xfrm>
              <a:off x="2296800" y="2454450"/>
              <a:ext cx="81950" cy="281500"/>
            </a:xfrm>
            <a:custGeom>
              <a:avLst/>
              <a:gdLst/>
              <a:ahLst/>
              <a:cxnLst/>
              <a:rect l="l" t="t" r="r" b="b"/>
              <a:pathLst>
                <a:path w="3278" h="11260" extrusionOk="0">
                  <a:moveTo>
                    <a:pt x="295" y="1"/>
                  </a:moveTo>
                  <a:cubicBezTo>
                    <a:pt x="150" y="1"/>
                    <a:pt x="1" y="222"/>
                    <a:pt x="117" y="407"/>
                  </a:cubicBezTo>
                  <a:cubicBezTo>
                    <a:pt x="1059" y="1562"/>
                    <a:pt x="1940" y="2778"/>
                    <a:pt x="2123" y="4298"/>
                  </a:cubicBezTo>
                  <a:cubicBezTo>
                    <a:pt x="2275" y="5696"/>
                    <a:pt x="1272" y="6486"/>
                    <a:pt x="846" y="7672"/>
                  </a:cubicBezTo>
                  <a:cubicBezTo>
                    <a:pt x="208" y="9465"/>
                    <a:pt x="1089" y="11076"/>
                    <a:pt x="3004" y="11258"/>
                  </a:cubicBezTo>
                  <a:cubicBezTo>
                    <a:pt x="3013" y="11259"/>
                    <a:pt x="3021" y="11260"/>
                    <a:pt x="3030" y="11260"/>
                  </a:cubicBezTo>
                  <a:cubicBezTo>
                    <a:pt x="3277" y="11260"/>
                    <a:pt x="3269" y="10832"/>
                    <a:pt x="3004" y="10802"/>
                  </a:cubicBezTo>
                  <a:cubicBezTo>
                    <a:pt x="1515" y="10681"/>
                    <a:pt x="785" y="9526"/>
                    <a:pt x="1150" y="8067"/>
                  </a:cubicBezTo>
                  <a:cubicBezTo>
                    <a:pt x="1424" y="7064"/>
                    <a:pt x="2244" y="6304"/>
                    <a:pt x="2487" y="5270"/>
                  </a:cubicBezTo>
                  <a:cubicBezTo>
                    <a:pt x="2943" y="3325"/>
                    <a:pt x="1545" y="1501"/>
                    <a:pt x="421" y="73"/>
                  </a:cubicBezTo>
                  <a:cubicBezTo>
                    <a:pt x="384" y="22"/>
                    <a:pt x="340" y="1"/>
                    <a:pt x="295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" name="Google Shape;2478;p49">
              <a:extLst>
                <a:ext uri="{FF2B5EF4-FFF2-40B4-BE49-F238E27FC236}">
                  <a16:creationId xmlns:a16="http://schemas.microsoft.com/office/drawing/2014/main" id="{15C671C0-C027-49BC-F199-1394663F3DF2}"/>
                </a:ext>
              </a:extLst>
            </p:cNvPr>
            <p:cNvSpPr/>
            <p:nvPr/>
          </p:nvSpPr>
          <p:spPr>
            <a:xfrm>
              <a:off x="2328575" y="2746525"/>
              <a:ext cx="107175" cy="68075"/>
            </a:xfrm>
            <a:custGeom>
              <a:avLst/>
              <a:gdLst/>
              <a:ahLst/>
              <a:cxnLst/>
              <a:rect l="l" t="t" r="r" b="b"/>
              <a:pathLst>
                <a:path w="4287" h="2723" extrusionOk="0">
                  <a:moveTo>
                    <a:pt x="4256" y="1"/>
                  </a:moveTo>
                  <a:lnTo>
                    <a:pt x="4256" y="1"/>
                  </a:lnTo>
                  <a:cubicBezTo>
                    <a:pt x="2797" y="153"/>
                    <a:pt x="1368" y="487"/>
                    <a:pt x="61" y="1095"/>
                  </a:cubicBezTo>
                  <a:cubicBezTo>
                    <a:pt x="1" y="1369"/>
                    <a:pt x="335" y="1733"/>
                    <a:pt x="578" y="1976"/>
                  </a:cubicBezTo>
                  <a:cubicBezTo>
                    <a:pt x="1021" y="2456"/>
                    <a:pt x="1609" y="2723"/>
                    <a:pt x="2200" y="2723"/>
                  </a:cubicBezTo>
                  <a:cubicBezTo>
                    <a:pt x="2583" y="2723"/>
                    <a:pt x="2967" y="2611"/>
                    <a:pt x="3314" y="2372"/>
                  </a:cubicBezTo>
                  <a:cubicBezTo>
                    <a:pt x="4043" y="1855"/>
                    <a:pt x="4286" y="852"/>
                    <a:pt x="4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9" name="Google Shape;2479;p49">
              <a:extLst>
                <a:ext uri="{FF2B5EF4-FFF2-40B4-BE49-F238E27FC236}">
                  <a16:creationId xmlns:a16="http://schemas.microsoft.com/office/drawing/2014/main" id="{B15C4238-B023-E2D7-BD2D-FC0F64C679BC}"/>
                </a:ext>
              </a:extLst>
            </p:cNvPr>
            <p:cNvSpPr/>
            <p:nvPr/>
          </p:nvSpPr>
          <p:spPr>
            <a:xfrm>
              <a:off x="2227500" y="25862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5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52" y="3283"/>
                  </a:cubicBezTo>
                  <a:cubicBezTo>
                    <a:pt x="1338" y="3283"/>
                    <a:pt x="1734" y="2523"/>
                    <a:pt x="1734" y="1642"/>
                  </a:cubicBezTo>
                  <a:cubicBezTo>
                    <a:pt x="1734" y="730"/>
                    <a:pt x="1338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0" name="Google Shape;2480;p49">
              <a:extLst>
                <a:ext uri="{FF2B5EF4-FFF2-40B4-BE49-F238E27FC236}">
                  <a16:creationId xmlns:a16="http://schemas.microsoft.com/office/drawing/2014/main" id="{23157FDA-5C2E-EC7C-BAC1-DE63A4B96654}"/>
                </a:ext>
              </a:extLst>
            </p:cNvPr>
            <p:cNvSpPr/>
            <p:nvPr/>
          </p:nvSpPr>
          <p:spPr>
            <a:xfrm>
              <a:off x="2470675" y="25938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8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82" y="3283"/>
                  </a:cubicBezTo>
                  <a:cubicBezTo>
                    <a:pt x="1338" y="3283"/>
                    <a:pt x="1733" y="2523"/>
                    <a:pt x="1733" y="1642"/>
                  </a:cubicBezTo>
                  <a:cubicBezTo>
                    <a:pt x="1733" y="730"/>
                    <a:pt x="1338" y="0"/>
                    <a:pt x="88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1" name="Google Shape;2481;p49">
              <a:extLst>
                <a:ext uri="{FF2B5EF4-FFF2-40B4-BE49-F238E27FC236}">
                  <a16:creationId xmlns:a16="http://schemas.microsoft.com/office/drawing/2014/main" id="{A311A6FA-5102-9905-8EE3-25FF06D95F4B}"/>
                </a:ext>
              </a:extLst>
            </p:cNvPr>
            <p:cNvSpPr/>
            <p:nvPr/>
          </p:nvSpPr>
          <p:spPr>
            <a:xfrm>
              <a:off x="2113525" y="2429450"/>
              <a:ext cx="161125" cy="83725"/>
            </a:xfrm>
            <a:custGeom>
              <a:avLst/>
              <a:gdLst/>
              <a:ahLst/>
              <a:cxnLst/>
              <a:rect l="l" t="t" r="r" b="b"/>
              <a:pathLst>
                <a:path w="6445" h="3349" extrusionOk="0">
                  <a:moveTo>
                    <a:pt x="4173" y="1"/>
                  </a:moveTo>
                  <a:cubicBezTo>
                    <a:pt x="3764" y="1"/>
                    <a:pt x="3318" y="52"/>
                    <a:pt x="2858" y="161"/>
                  </a:cubicBezTo>
                  <a:cubicBezTo>
                    <a:pt x="1186" y="586"/>
                    <a:pt x="1" y="1559"/>
                    <a:pt x="213" y="2410"/>
                  </a:cubicBezTo>
                  <a:cubicBezTo>
                    <a:pt x="343" y="2996"/>
                    <a:pt x="1154" y="3349"/>
                    <a:pt x="2215" y="3349"/>
                  </a:cubicBezTo>
                  <a:cubicBezTo>
                    <a:pt x="2641" y="3349"/>
                    <a:pt x="3108" y="3292"/>
                    <a:pt x="3587" y="3170"/>
                  </a:cubicBezTo>
                  <a:cubicBezTo>
                    <a:pt x="5259" y="2775"/>
                    <a:pt x="6444" y="1772"/>
                    <a:pt x="6232" y="951"/>
                  </a:cubicBezTo>
                  <a:cubicBezTo>
                    <a:pt x="6077" y="356"/>
                    <a:pt x="5252" y="1"/>
                    <a:pt x="4173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2" name="Google Shape;2482;p49">
              <a:extLst>
                <a:ext uri="{FF2B5EF4-FFF2-40B4-BE49-F238E27FC236}">
                  <a16:creationId xmlns:a16="http://schemas.microsoft.com/office/drawing/2014/main" id="{F1DA3A61-F37F-D619-AF33-B0DE64883F59}"/>
                </a:ext>
              </a:extLst>
            </p:cNvPr>
            <p:cNvSpPr/>
            <p:nvPr/>
          </p:nvSpPr>
          <p:spPr>
            <a:xfrm>
              <a:off x="2451675" y="2433375"/>
              <a:ext cx="161125" cy="84050"/>
            </a:xfrm>
            <a:custGeom>
              <a:avLst/>
              <a:gdLst/>
              <a:ahLst/>
              <a:cxnLst/>
              <a:rect l="l" t="t" r="r" b="b"/>
              <a:pathLst>
                <a:path w="6445" h="3362" extrusionOk="0">
                  <a:moveTo>
                    <a:pt x="2194" y="1"/>
                  </a:moveTo>
                  <a:cubicBezTo>
                    <a:pt x="1161" y="1"/>
                    <a:pt x="363" y="338"/>
                    <a:pt x="213" y="916"/>
                  </a:cubicBezTo>
                  <a:cubicBezTo>
                    <a:pt x="1" y="1767"/>
                    <a:pt x="1186" y="2770"/>
                    <a:pt x="2858" y="3195"/>
                  </a:cubicBezTo>
                  <a:cubicBezTo>
                    <a:pt x="3325" y="3308"/>
                    <a:pt x="3781" y="3361"/>
                    <a:pt x="4201" y="3361"/>
                  </a:cubicBezTo>
                  <a:cubicBezTo>
                    <a:pt x="5258" y="3361"/>
                    <a:pt x="6080" y="3023"/>
                    <a:pt x="6232" y="2435"/>
                  </a:cubicBezTo>
                  <a:cubicBezTo>
                    <a:pt x="6445" y="1584"/>
                    <a:pt x="5259" y="581"/>
                    <a:pt x="3587" y="186"/>
                  </a:cubicBezTo>
                  <a:cubicBezTo>
                    <a:pt x="3102" y="60"/>
                    <a:pt x="2627" y="1"/>
                    <a:pt x="2194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3" name="Google Shape;2483;p49">
              <a:extLst>
                <a:ext uri="{FF2B5EF4-FFF2-40B4-BE49-F238E27FC236}">
                  <a16:creationId xmlns:a16="http://schemas.microsoft.com/office/drawing/2014/main" id="{F3BEF025-8C19-26D2-7FA3-03E1EB32183B}"/>
                </a:ext>
              </a:extLst>
            </p:cNvPr>
            <p:cNvSpPr/>
            <p:nvPr/>
          </p:nvSpPr>
          <p:spPr>
            <a:xfrm>
              <a:off x="2427375" y="2155375"/>
              <a:ext cx="411125" cy="545825"/>
            </a:xfrm>
            <a:custGeom>
              <a:avLst/>
              <a:gdLst/>
              <a:ahLst/>
              <a:cxnLst/>
              <a:rect l="l" t="t" r="r" b="b"/>
              <a:pathLst>
                <a:path w="16445" h="21833" extrusionOk="0">
                  <a:moveTo>
                    <a:pt x="4413" y="0"/>
                  </a:moveTo>
                  <a:cubicBezTo>
                    <a:pt x="3851" y="0"/>
                    <a:pt x="3289" y="67"/>
                    <a:pt x="2736" y="212"/>
                  </a:cubicBezTo>
                  <a:lnTo>
                    <a:pt x="2432" y="516"/>
                  </a:lnTo>
                  <a:cubicBezTo>
                    <a:pt x="790" y="2522"/>
                    <a:pt x="0" y="5227"/>
                    <a:pt x="395" y="7811"/>
                  </a:cubicBezTo>
                  <a:cubicBezTo>
                    <a:pt x="790" y="10364"/>
                    <a:pt x="2310" y="12735"/>
                    <a:pt x="4499" y="14163"/>
                  </a:cubicBezTo>
                  <a:cubicBezTo>
                    <a:pt x="5836" y="15014"/>
                    <a:pt x="7356" y="15501"/>
                    <a:pt x="8693" y="16321"/>
                  </a:cubicBezTo>
                  <a:cubicBezTo>
                    <a:pt x="10031" y="17172"/>
                    <a:pt x="11216" y="18449"/>
                    <a:pt x="11307" y="20030"/>
                  </a:cubicBezTo>
                  <a:cubicBezTo>
                    <a:pt x="11338" y="20455"/>
                    <a:pt x="11277" y="20911"/>
                    <a:pt x="11490" y="21276"/>
                  </a:cubicBezTo>
                  <a:cubicBezTo>
                    <a:pt x="11686" y="21650"/>
                    <a:pt x="12112" y="21833"/>
                    <a:pt x="12545" y="21833"/>
                  </a:cubicBezTo>
                  <a:cubicBezTo>
                    <a:pt x="12781" y="21833"/>
                    <a:pt x="13018" y="21778"/>
                    <a:pt x="13222" y="21671"/>
                  </a:cubicBezTo>
                  <a:cubicBezTo>
                    <a:pt x="13830" y="21367"/>
                    <a:pt x="14195" y="20790"/>
                    <a:pt x="14499" y="20182"/>
                  </a:cubicBezTo>
                  <a:cubicBezTo>
                    <a:pt x="16019" y="17324"/>
                    <a:pt x="16444" y="13920"/>
                    <a:pt x="15745" y="10759"/>
                  </a:cubicBezTo>
                  <a:cubicBezTo>
                    <a:pt x="15046" y="7567"/>
                    <a:pt x="13222" y="4680"/>
                    <a:pt x="10730" y="2613"/>
                  </a:cubicBezTo>
                  <a:cubicBezTo>
                    <a:pt x="8974" y="1101"/>
                    <a:pt x="6691" y="0"/>
                    <a:pt x="4413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4" name="Google Shape;2484;p49">
              <a:extLst>
                <a:ext uri="{FF2B5EF4-FFF2-40B4-BE49-F238E27FC236}">
                  <a16:creationId xmlns:a16="http://schemas.microsoft.com/office/drawing/2014/main" id="{349CA76B-1290-A979-2103-0ED43D71BCC9}"/>
                </a:ext>
              </a:extLst>
            </p:cNvPr>
            <p:cNvSpPr/>
            <p:nvPr/>
          </p:nvSpPr>
          <p:spPr>
            <a:xfrm>
              <a:off x="2081600" y="3320825"/>
              <a:ext cx="106425" cy="570975"/>
            </a:xfrm>
            <a:custGeom>
              <a:avLst/>
              <a:gdLst/>
              <a:ahLst/>
              <a:cxnLst/>
              <a:rect l="l" t="t" r="r" b="b"/>
              <a:pathLst>
                <a:path w="4257" h="22839" extrusionOk="0">
                  <a:moveTo>
                    <a:pt x="4044" y="0"/>
                  </a:moveTo>
                  <a:cubicBezTo>
                    <a:pt x="3952" y="0"/>
                    <a:pt x="3861" y="53"/>
                    <a:pt x="3861" y="160"/>
                  </a:cubicBezTo>
                  <a:cubicBezTo>
                    <a:pt x="3892" y="3473"/>
                    <a:pt x="3223" y="6725"/>
                    <a:pt x="1946" y="9795"/>
                  </a:cubicBezTo>
                  <a:cubicBezTo>
                    <a:pt x="1338" y="11254"/>
                    <a:pt x="670" y="12713"/>
                    <a:pt x="305" y="14263"/>
                  </a:cubicBezTo>
                  <a:cubicBezTo>
                    <a:pt x="1" y="15662"/>
                    <a:pt x="62" y="17121"/>
                    <a:pt x="457" y="18519"/>
                  </a:cubicBezTo>
                  <a:cubicBezTo>
                    <a:pt x="913" y="20069"/>
                    <a:pt x="1764" y="21497"/>
                    <a:pt x="2797" y="22774"/>
                  </a:cubicBezTo>
                  <a:cubicBezTo>
                    <a:pt x="2828" y="22820"/>
                    <a:pt x="2868" y="22839"/>
                    <a:pt x="2908" y="22839"/>
                  </a:cubicBezTo>
                  <a:cubicBezTo>
                    <a:pt x="3029" y="22839"/>
                    <a:pt x="3155" y="22668"/>
                    <a:pt x="3041" y="22531"/>
                  </a:cubicBezTo>
                  <a:cubicBezTo>
                    <a:pt x="1217" y="20282"/>
                    <a:pt x="31" y="17394"/>
                    <a:pt x="639" y="14476"/>
                  </a:cubicBezTo>
                  <a:cubicBezTo>
                    <a:pt x="943" y="12956"/>
                    <a:pt x="1612" y="11497"/>
                    <a:pt x="2220" y="10069"/>
                  </a:cubicBezTo>
                  <a:cubicBezTo>
                    <a:pt x="2828" y="8610"/>
                    <a:pt x="3345" y="7090"/>
                    <a:pt x="3679" y="5509"/>
                  </a:cubicBezTo>
                  <a:cubicBezTo>
                    <a:pt x="4074" y="3746"/>
                    <a:pt x="4256" y="1953"/>
                    <a:pt x="4226" y="160"/>
                  </a:cubicBezTo>
                  <a:cubicBezTo>
                    <a:pt x="4226" y="53"/>
                    <a:pt x="4135" y="0"/>
                    <a:pt x="404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5" name="Google Shape;2485;p49">
              <a:extLst>
                <a:ext uri="{FF2B5EF4-FFF2-40B4-BE49-F238E27FC236}">
                  <a16:creationId xmlns:a16="http://schemas.microsoft.com/office/drawing/2014/main" id="{04FD920A-696E-F9C8-B143-25BF4381E456}"/>
                </a:ext>
              </a:extLst>
            </p:cNvPr>
            <p:cNvSpPr/>
            <p:nvPr/>
          </p:nvSpPr>
          <p:spPr>
            <a:xfrm>
              <a:off x="1529925" y="2894700"/>
              <a:ext cx="1538800" cy="1605775"/>
            </a:xfrm>
            <a:custGeom>
              <a:avLst/>
              <a:gdLst/>
              <a:ahLst/>
              <a:cxnLst/>
              <a:rect l="l" t="t" r="r" b="b"/>
              <a:pathLst>
                <a:path w="61552" h="64231" extrusionOk="0">
                  <a:moveTo>
                    <a:pt x="41582" y="1"/>
                  </a:moveTo>
                  <a:lnTo>
                    <a:pt x="34378" y="2797"/>
                  </a:lnTo>
                  <a:lnTo>
                    <a:pt x="35321" y="11034"/>
                  </a:lnTo>
                  <a:cubicBezTo>
                    <a:pt x="35321" y="11034"/>
                    <a:pt x="24682" y="12007"/>
                    <a:pt x="22524" y="17873"/>
                  </a:cubicBezTo>
                  <a:cubicBezTo>
                    <a:pt x="20427" y="23497"/>
                    <a:pt x="16262" y="39454"/>
                    <a:pt x="1" y="52160"/>
                  </a:cubicBezTo>
                  <a:cubicBezTo>
                    <a:pt x="791" y="54652"/>
                    <a:pt x="1916" y="57084"/>
                    <a:pt x="3314" y="59272"/>
                  </a:cubicBezTo>
                  <a:cubicBezTo>
                    <a:pt x="8815" y="56537"/>
                    <a:pt x="20609" y="49637"/>
                    <a:pt x="24956" y="39515"/>
                  </a:cubicBezTo>
                  <a:lnTo>
                    <a:pt x="24956" y="39515"/>
                  </a:lnTo>
                  <a:cubicBezTo>
                    <a:pt x="24956" y="39515"/>
                    <a:pt x="25898" y="42646"/>
                    <a:pt x="24256" y="46050"/>
                  </a:cubicBezTo>
                  <a:cubicBezTo>
                    <a:pt x="22645" y="49485"/>
                    <a:pt x="20092" y="54804"/>
                    <a:pt x="20396" y="57935"/>
                  </a:cubicBezTo>
                  <a:cubicBezTo>
                    <a:pt x="20571" y="59957"/>
                    <a:pt x="27165" y="64231"/>
                    <a:pt x="37615" y="64231"/>
                  </a:cubicBezTo>
                  <a:cubicBezTo>
                    <a:pt x="43500" y="64231"/>
                    <a:pt x="50608" y="62875"/>
                    <a:pt x="58482" y="58999"/>
                  </a:cubicBezTo>
                  <a:cubicBezTo>
                    <a:pt x="58482" y="58999"/>
                    <a:pt x="59576" y="54956"/>
                    <a:pt x="56142" y="49789"/>
                  </a:cubicBezTo>
                  <a:cubicBezTo>
                    <a:pt x="52676" y="44622"/>
                    <a:pt x="56263" y="34378"/>
                    <a:pt x="56263" y="34378"/>
                  </a:cubicBezTo>
                  <a:lnTo>
                    <a:pt x="61552" y="27205"/>
                  </a:lnTo>
                  <a:cubicBezTo>
                    <a:pt x="61552" y="27205"/>
                    <a:pt x="58816" y="14773"/>
                    <a:pt x="51278" y="12737"/>
                  </a:cubicBezTo>
                  <a:lnTo>
                    <a:pt x="43740" y="10731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6" name="Google Shape;2486;p49">
              <a:extLst>
                <a:ext uri="{FF2B5EF4-FFF2-40B4-BE49-F238E27FC236}">
                  <a16:creationId xmlns:a16="http://schemas.microsoft.com/office/drawing/2014/main" id="{E344DF0C-F800-7717-B488-3E94D2A4977D}"/>
                </a:ext>
              </a:extLst>
            </p:cNvPr>
            <p:cNvSpPr/>
            <p:nvPr/>
          </p:nvSpPr>
          <p:spPr>
            <a:xfrm>
              <a:off x="1529925" y="3207775"/>
              <a:ext cx="1538800" cy="1292700"/>
            </a:xfrm>
            <a:custGeom>
              <a:avLst/>
              <a:gdLst/>
              <a:ahLst/>
              <a:cxnLst/>
              <a:rect l="l" t="t" r="r" b="b"/>
              <a:pathLst>
                <a:path w="61552" h="51708" extrusionOk="0">
                  <a:moveTo>
                    <a:pt x="28968" y="1"/>
                  </a:moveTo>
                  <a:cubicBezTo>
                    <a:pt x="26263" y="1034"/>
                    <a:pt x="23497" y="2676"/>
                    <a:pt x="22524" y="5350"/>
                  </a:cubicBezTo>
                  <a:cubicBezTo>
                    <a:pt x="20427" y="10974"/>
                    <a:pt x="16262" y="26931"/>
                    <a:pt x="1" y="39637"/>
                  </a:cubicBezTo>
                  <a:cubicBezTo>
                    <a:pt x="821" y="42129"/>
                    <a:pt x="1916" y="44561"/>
                    <a:pt x="3314" y="46749"/>
                  </a:cubicBezTo>
                  <a:cubicBezTo>
                    <a:pt x="8815" y="44014"/>
                    <a:pt x="20609" y="37114"/>
                    <a:pt x="24956" y="26992"/>
                  </a:cubicBezTo>
                  <a:lnTo>
                    <a:pt x="24956" y="26992"/>
                  </a:lnTo>
                  <a:cubicBezTo>
                    <a:pt x="24956" y="26992"/>
                    <a:pt x="25898" y="30123"/>
                    <a:pt x="24256" y="33527"/>
                  </a:cubicBezTo>
                  <a:cubicBezTo>
                    <a:pt x="22645" y="36962"/>
                    <a:pt x="20092" y="42281"/>
                    <a:pt x="20396" y="45412"/>
                  </a:cubicBezTo>
                  <a:cubicBezTo>
                    <a:pt x="20571" y="47434"/>
                    <a:pt x="27165" y="51708"/>
                    <a:pt x="37615" y="51708"/>
                  </a:cubicBezTo>
                  <a:cubicBezTo>
                    <a:pt x="43500" y="51708"/>
                    <a:pt x="50608" y="50352"/>
                    <a:pt x="58482" y="46476"/>
                  </a:cubicBezTo>
                  <a:cubicBezTo>
                    <a:pt x="58482" y="46476"/>
                    <a:pt x="59576" y="42433"/>
                    <a:pt x="56142" y="37266"/>
                  </a:cubicBezTo>
                  <a:cubicBezTo>
                    <a:pt x="52676" y="32099"/>
                    <a:pt x="56263" y="21855"/>
                    <a:pt x="56263" y="21855"/>
                  </a:cubicBezTo>
                  <a:lnTo>
                    <a:pt x="61552" y="14682"/>
                  </a:lnTo>
                  <a:cubicBezTo>
                    <a:pt x="61552" y="14682"/>
                    <a:pt x="59971" y="7539"/>
                    <a:pt x="55959" y="3192"/>
                  </a:cubicBezTo>
                  <a:cubicBezTo>
                    <a:pt x="53797" y="3694"/>
                    <a:pt x="51542" y="3891"/>
                    <a:pt x="49259" y="3891"/>
                  </a:cubicBezTo>
                  <a:cubicBezTo>
                    <a:pt x="46150" y="3891"/>
                    <a:pt x="42990" y="3526"/>
                    <a:pt x="39941" y="3071"/>
                  </a:cubicBezTo>
                  <a:cubicBezTo>
                    <a:pt x="36232" y="2524"/>
                    <a:pt x="32281" y="1703"/>
                    <a:pt x="289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7" name="Google Shape;2487;p49">
              <a:extLst>
                <a:ext uri="{FF2B5EF4-FFF2-40B4-BE49-F238E27FC236}">
                  <a16:creationId xmlns:a16="http://schemas.microsoft.com/office/drawing/2014/main" id="{4E169CF5-7C17-5D4F-72F5-AE8FA10D539E}"/>
                </a:ext>
              </a:extLst>
            </p:cNvPr>
            <p:cNvSpPr/>
            <p:nvPr/>
          </p:nvSpPr>
          <p:spPr>
            <a:xfrm>
              <a:off x="2139375" y="3207775"/>
              <a:ext cx="839700" cy="167450"/>
            </a:xfrm>
            <a:custGeom>
              <a:avLst/>
              <a:gdLst/>
              <a:ahLst/>
              <a:cxnLst/>
              <a:rect l="l" t="t" r="r" b="b"/>
              <a:pathLst>
                <a:path w="33588" h="6698" extrusionOk="0">
                  <a:moveTo>
                    <a:pt x="4590" y="1"/>
                  </a:moveTo>
                  <a:cubicBezTo>
                    <a:pt x="2948" y="639"/>
                    <a:pt x="1277" y="1490"/>
                    <a:pt x="0" y="2676"/>
                  </a:cubicBezTo>
                  <a:cubicBezTo>
                    <a:pt x="973" y="3040"/>
                    <a:pt x="1976" y="3375"/>
                    <a:pt x="2979" y="3679"/>
                  </a:cubicBezTo>
                  <a:cubicBezTo>
                    <a:pt x="9577" y="5680"/>
                    <a:pt x="16477" y="6698"/>
                    <a:pt x="23368" y="6698"/>
                  </a:cubicBezTo>
                  <a:cubicBezTo>
                    <a:pt x="24952" y="6698"/>
                    <a:pt x="26536" y="6644"/>
                    <a:pt x="28116" y="6536"/>
                  </a:cubicBezTo>
                  <a:cubicBezTo>
                    <a:pt x="29940" y="6414"/>
                    <a:pt x="31764" y="6202"/>
                    <a:pt x="33587" y="5867"/>
                  </a:cubicBezTo>
                  <a:cubicBezTo>
                    <a:pt x="32979" y="4925"/>
                    <a:pt x="32311" y="4013"/>
                    <a:pt x="31581" y="3192"/>
                  </a:cubicBezTo>
                  <a:cubicBezTo>
                    <a:pt x="29419" y="3694"/>
                    <a:pt x="27164" y="3891"/>
                    <a:pt x="24881" y="3891"/>
                  </a:cubicBezTo>
                  <a:cubicBezTo>
                    <a:pt x="21772" y="3891"/>
                    <a:pt x="18612" y="3526"/>
                    <a:pt x="15563" y="3071"/>
                  </a:cubicBezTo>
                  <a:cubicBezTo>
                    <a:pt x="11854" y="2524"/>
                    <a:pt x="7903" y="1703"/>
                    <a:pt x="4590" y="1"/>
                  </a:cubicBezTo>
                  <a:close/>
                </a:path>
              </a:pathLst>
            </a:custGeom>
            <a:solidFill>
              <a:srgbClr val="FFA4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8" name="Google Shape;2488;p49">
              <a:extLst>
                <a:ext uri="{FF2B5EF4-FFF2-40B4-BE49-F238E27FC236}">
                  <a16:creationId xmlns:a16="http://schemas.microsoft.com/office/drawing/2014/main" id="{23D07615-5634-82C8-D2A6-ECD0181C7A08}"/>
                </a:ext>
              </a:extLst>
            </p:cNvPr>
            <p:cNvSpPr/>
            <p:nvPr/>
          </p:nvSpPr>
          <p:spPr>
            <a:xfrm>
              <a:off x="2802000" y="3422425"/>
              <a:ext cx="731800" cy="870600"/>
            </a:xfrm>
            <a:custGeom>
              <a:avLst/>
              <a:gdLst/>
              <a:ahLst/>
              <a:cxnLst/>
              <a:rect l="l" t="t" r="r" b="b"/>
              <a:pathLst>
                <a:path w="29272" h="34824" extrusionOk="0">
                  <a:moveTo>
                    <a:pt x="24114" y="1"/>
                  </a:moveTo>
                  <a:cubicBezTo>
                    <a:pt x="22995" y="1"/>
                    <a:pt x="21878" y="76"/>
                    <a:pt x="20760" y="260"/>
                  </a:cubicBezTo>
                  <a:cubicBezTo>
                    <a:pt x="20669" y="3634"/>
                    <a:pt x="20426" y="7038"/>
                    <a:pt x="20031" y="10412"/>
                  </a:cubicBezTo>
                  <a:cubicBezTo>
                    <a:pt x="19666" y="13421"/>
                    <a:pt x="19149" y="16491"/>
                    <a:pt x="17751" y="19166"/>
                  </a:cubicBezTo>
                  <a:cubicBezTo>
                    <a:pt x="17599" y="19470"/>
                    <a:pt x="17356" y="19804"/>
                    <a:pt x="17022" y="19835"/>
                  </a:cubicBezTo>
                  <a:cubicBezTo>
                    <a:pt x="17005" y="19836"/>
                    <a:pt x="16988" y="19837"/>
                    <a:pt x="16971" y="19837"/>
                  </a:cubicBezTo>
                  <a:cubicBezTo>
                    <a:pt x="16632" y="19837"/>
                    <a:pt x="16375" y="19547"/>
                    <a:pt x="16201" y="19257"/>
                  </a:cubicBezTo>
                  <a:cubicBezTo>
                    <a:pt x="14955" y="17433"/>
                    <a:pt x="14165" y="15367"/>
                    <a:pt x="13374" y="13300"/>
                  </a:cubicBezTo>
                  <a:cubicBezTo>
                    <a:pt x="11733" y="8953"/>
                    <a:pt x="10091" y="4607"/>
                    <a:pt x="8450" y="260"/>
                  </a:cubicBezTo>
                  <a:lnTo>
                    <a:pt x="0" y="6552"/>
                  </a:lnTo>
                  <a:cubicBezTo>
                    <a:pt x="1186" y="13482"/>
                    <a:pt x="3617" y="20108"/>
                    <a:pt x="6535" y="26491"/>
                  </a:cubicBezTo>
                  <a:cubicBezTo>
                    <a:pt x="7386" y="28315"/>
                    <a:pt x="8268" y="30139"/>
                    <a:pt x="9575" y="31689"/>
                  </a:cubicBezTo>
                  <a:cubicBezTo>
                    <a:pt x="10851" y="33209"/>
                    <a:pt x="12614" y="34455"/>
                    <a:pt x="14620" y="34759"/>
                  </a:cubicBezTo>
                  <a:cubicBezTo>
                    <a:pt x="14928" y="34803"/>
                    <a:pt x="15234" y="34824"/>
                    <a:pt x="15539" y="34824"/>
                  </a:cubicBezTo>
                  <a:cubicBezTo>
                    <a:pt x="17979" y="34824"/>
                    <a:pt x="20318" y="33479"/>
                    <a:pt x="22128" y="31750"/>
                  </a:cubicBezTo>
                  <a:cubicBezTo>
                    <a:pt x="25077" y="28984"/>
                    <a:pt x="26931" y="25215"/>
                    <a:pt x="27964" y="21294"/>
                  </a:cubicBezTo>
                  <a:cubicBezTo>
                    <a:pt x="28998" y="17373"/>
                    <a:pt x="29210" y="13300"/>
                    <a:pt x="29241" y="9257"/>
                  </a:cubicBezTo>
                  <a:cubicBezTo>
                    <a:pt x="29271" y="6278"/>
                    <a:pt x="29210" y="3330"/>
                    <a:pt x="29089" y="382"/>
                  </a:cubicBezTo>
                  <a:cubicBezTo>
                    <a:pt x="27422" y="164"/>
                    <a:pt x="25766" y="1"/>
                    <a:pt x="24114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49" name="Google Shape;2489;p49">
              <a:extLst>
                <a:ext uri="{FF2B5EF4-FFF2-40B4-BE49-F238E27FC236}">
                  <a16:creationId xmlns:a16="http://schemas.microsoft.com/office/drawing/2014/main" id="{77A1F792-9A34-15FA-E971-B5B503724430}"/>
                </a:ext>
              </a:extLst>
            </p:cNvPr>
            <p:cNvSpPr/>
            <p:nvPr/>
          </p:nvSpPr>
          <p:spPr>
            <a:xfrm>
              <a:off x="2070975" y="2466125"/>
              <a:ext cx="255350" cy="297900"/>
            </a:xfrm>
            <a:custGeom>
              <a:avLst/>
              <a:gdLst/>
              <a:ahLst/>
              <a:cxnLst/>
              <a:rect l="l" t="t" r="r" b="b"/>
              <a:pathLst>
                <a:path w="10214" h="11916" extrusionOk="0">
                  <a:moveTo>
                    <a:pt x="5107" y="730"/>
                  </a:moveTo>
                  <a:cubicBezTo>
                    <a:pt x="7508" y="730"/>
                    <a:pt x="9454" y="3071"/>
                    <a:pt x="9454" y="5958"/>
                  </a:cubicBezTo>
                  <a:cubicBezTo>
                    <a:pt x="9454" y="8846"/>
                    <a:pt x="7508" y="11186"/>
                    <a:pt x="5107" y="11186"/>
                  </a:cubicBezTo>
                  <a:cubicBezTo>
                    <a:pt x="2706" y="11186"/>
                    <a:pt x="760" y="8846"/>
                    <a:pt x="760" y="5958"/>
                  </a:cubicBezTo>
                  <a:cubicBezTo>
                    <a:pt x="760" y="3071"/>
                    <a:pt x="2706" y="730"/>
                    <a:pt x="5107" y="730"/>
                  </a:cubicBezTo>
                  <a:close/>
                  <a:moveTo>
                    <a:pt x="5107" y="1"/>
                  </a:moveTo>
                  <a:cubicBezTo>
                    <a:pt x="2311" y="1"/>
                    <a:pt x="0" y="2676"/>
                    <a:pt x="0" y="5958"/>
                  </a:cubicBezTo>
                  <a:cubicBezTo>
                    <a:pt x="0" y="9241"/>
                    <a:pt x="2311" y="11916"/>
                    <a:pt x="5107" y="11916"/>
                  </a:cubicBezTo>
                  <a:cubicBezTo>
                    <a:pt x="7903" y="11916"/>
                    <a:pt x="10213" y="9241"/>
                    <a:pt x="10213" y="5958"/>
                  </a:cubicBezTo>
                  <a:cubicBezTo>
                    <a:pt x="10213" y="2676"/>
                    <a:pt x="7903" y="1"/>
                    <a:pt x="5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0" name="Google Shape;2490;p49">
              <a:extLst>
                <a:ext uri="{FF2B5EF4-FFF2-40B4-BE49-F238E27FC236}">
                  <a16:creationId xmlns:a16="http://schemas.microsoft.com/office/drawing/2014/main" id="{D2A18459-971F-357A-F8AB-B89AE329361E}"/>
                </a:ext>
              </a:extLst>
            </p:cNvPr>
            <p:cNvSpPr/>
            <p:nvPr/>
          </p:nvSpPr>
          <p:spPr>
            <a:xfrm>
              <a:off x="2396200" y="2469175"/>
              <a:ext cx="282700" cy="305500"/>
            </a:xfrm>
            <a:custGeom>
              <a:avLst/>
              <a:gdLst/>
              <a:ahLst/>
              <a:cxnLst/>
              <a:rect l="l" t="t" r="r" b="b"/>
              <a:pathLst>
                <a:path w="11308" h="12220" extrusionOk="0">
                  <a:moveTo>
                    <a:pt x="5654" y="791"/>
                  </a:moveTo>
                  <a:cubicBezTo>
                    <a:pt x="8329" y="791"/>
                    <a:pt x="10518" y="3162"/>
                    <a:pt x="10518" y="6110"/>
                  </a:cubicBezTo>
                  <a:cubicBezTo>
                    <a:pt x="10518" y="9028"/>
                    <a:pt x="8329" y="11399"/>
                    <a:pt x="5654" y="11399"/>
                  </a:cubicBezTo>
                  <a:cubicBezTo>
                    <a:pt x="2980" y="11399"/>
                    <a:pt x="791" y="9028"/>
                    <a:pt x="791" y="6110"/>
                  </a:cubicBezTo>
                  <a:cubicBezTo>
                    <a:pt x="791" y="3162"/>
                    <a:pt x="2980" y="791"/>
                    <a:pt x="5654" y="791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736"/>
                    <a:pt x="1" y="6110"/>
                  </a:cubicBezTo>
                  <a:cubicBezTo>
                    <a:pt x="1" y="9453"/>
                    <a:pt x="2524" y="12219"/>
                    <a:pt x="5654" y="12219"/>
                  </a:cubicBezTo>
                  <a:cubicBezTo>
                    <a:pt x="8785" y="12219"/>
                    <a:pt x="11308" y="9453"/>
                    <a:pt x="11308" y="6110"/>
                  </a:cubicBezTo>
                  <a:cubicBezTo>
                    <a:pt x="11308" y="2736"/>
                    <a:pt x="8785" y="0"/>
                    <a:pt x="5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1" name="Google Shape;2491;p49">
              <a:extLst>
                <a:ext uri="{FF2B5EF4-FFF2-40B4-BE49-F238E27FC236}">
                  <a16:creationId xmlns:a16="http://schemas.microsoft.com/office/drawing/2014/main" id="{1B602786-36D6-1BF9-8063-522A97158A13}"/>
                </a:ext>
              </a:extLst>
            </p:cNvPr>
            <p:cNvSpPr/>
            <p:nvPr/>
          </p:nvSpPr>
          <p:spPr>
            <a:xfrm>
              <a:off x="2306350" y="2573275"/>
              <a:ext cx="102800" cy="57025"/>
            </a:xfrm>
            <a:custGeom>
              <a:avLst/>
              <a:gdLst/>
              <a:ahLst/>
              <a:cxnLst/>
              <a:rect l="l" t="t" r="r" b="b"/>
              <a:pathLst>
                <a:path w="4112" h="2281" extrusionOk="0">
                  <a:moveTo>
                    <a:pt x="2174" y="1"/>
                  </a:moveTo>
                  <a:cubicBezTo>
                    <a:pt x="1429" y="1"/>
                    <a:pt x="677" y="350"/>
                    <a:pt x="190" y="1095"/>
                  </a:cubicBezTo>
                  <a:cubicBezTo>
                    <a:pt x="0" y="1370"/>
                    <a:pt x="251" y="1630"/>
                    <a:pt x="513" y="1630"/>
                  </a:cubicBezTo>
                  <a:cubicBezTo>
                    <a:pt x="628" y="1630"/>
                    <a:pt x="745" y="1580"/>
                    <a:pt x="829" y="1460"/>
                  </a:cubicBezTo>
                  <a:cubicBezTo>
                    <a:pt x="1166" y="947"/>
                    <a:pt x="1667" y="713"/>
                    <a:pt x="2164" y="713"/>
                  </a:cubicBezTo>
                  <a:cubicBezTo>
                    <a:pt x="2877" y="713"/>
                    <a:pt x="3580" y="1195"/>
                    <a:pt x="3777" y="2037"/>
                  </a:cubicBezTo>
                  <a:cubicBezTo>
                    <a:pt x="3808" y="2219"/>
                    <a:pt x="3960" y="2280"/>
                    <a:pt x="4112" y="2280"/>
                  </a:cubicBezTo>
                  <a:cubicBezTo>
                    <a:pt x="4081" y="2250"/>
                    <a:pt x="4081" y="2219"/>
                    <a:pt x="4081" y="2189"/>
                  </a:cubicBezTo>
                  <a:cubicBezTo>
                    <a:pt x="3960" y="1794"/>
                    <a:pt x="3990" y="1368"/>
                    <a:pt x="4112" y="1004"/>
                  </a:cubicBezTo>
                  <a:cubicBezTo>
                    <a:pt x="3656" y="350"/>
                    <a:pt x="2918" y="1"/>
                    <a:pt x="2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2" name="Google Shape;2492;p49">
              <a:extLst>
                <a:ext uri="{FF2B5EF4-FFF2-40B4-BE49-F238E27FC236}">
                  <a16:creationId xmlns:a16="http://schemas.microsoft.com/office/drawing/2014/main" id="{5FDCFC8B-BFCE-FD64-589B-47F405B4FBE4}"/>
                </a:ext>
              </a:extLst>
            </p:cNvPr>
            <p:cNvSpPr/>
            <p:nvPr/>
          </p:nvSpPr>
          <p:spPr>
            <a:xfrm>
              <a:off x="2676600" y="2612025"/>
              <a:ext cx="272075" cy="158850"/>
            </a:xfrm>
            <a:custGeom>
              <a:avLst/>
              <a:gdLst/>
              <a:ahLst/>
              <a:cxnLst/>
              <a:rect l="l" t="t" r="r" b="b"/>
              <a:pathLst>
                <a:path w="10883" h="6354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244"/>
                    <a:pt x="62" y="487"/>
                    <a:pt x="1" y="730"/>
                  </a:cubicBezTo>
                  <a:cubicBezTo>
                    <a:pt x="1764" y="913"/>
                    <a:pt x="3527" y="1217"/>
                    <a:pt x="5259" y="1642"/>
                  </a:cubicBezTo>
                  <a:cubicBezTo>
                    <a:pt x="6110" y="1824"/>
                    <a:pt x="6931" y="2068"/>
                    <a:pt x="7782" y="2341"/>
                  </a:cubicBezTo>
                  <a:cubicBezTo>
                    <a:pt x="9758" y="2949"/>
                    <a:pt x="10153" y="4165"/>
                    <a:pt x="10123" y="5989"/>
                  </a:cubicBezTo>
                  <a:cubicBezTo>
                    <a:pt x="10123" y="6232"/>
                    <a:pt x="10305" y="6353"/>
                    <a:pt x="10487" y="6353"/>
                  </a:cubicBezTo>
                  <a:cubicBezTo>
                    <a:pt x="10670" y="6353"/>
                    <a:pt x="10852" y="6232"/>
                    <a:pt x="10852" y="5989"/>
                  </a:cubicBezTo>
                  <a:cubicBezTo>
                    <a:pt x="10882" y="3983"/>
                    <a:pt x="10396" y="2584"/>
                    <a:pt x="8481" y="1794"/>
                  </a:cubicBezTo>
                  <a:cubicBezTo>
                    <a:pt x="5867" y="730"/>
                    <a:pt x="2828" y="30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3" name="Google Shape;2493;p49">
              <a:extLst>
                <a:ext uri="{FF2B5EF4-FFF2-40B4-BE49-F238E27FC236}">
                  <a16:creationId xmlns:a16="http://schemas.microsoft.com/office/drawing/2014/main" id="{FBE42FB1-B09B-8E7C-4D1C-34217C135DF3}"/>
                </a:ext>
              </a:extLst>
            </p:cNvPr>
            <p:cNvSpPr/>
            <p:nvPr/>
          </p:nvSpPr>
          <p:spPr>
            <a:xfrm>
              <a:off x="2070225" y="3367425"/>
              <a:ext cx="107150" cy="540600"/>
            </a:xfrm>
            <a:custGeom>
              <a:avLst/>
              <a:gdLst/>
              <a:ahLst/>
              <a:cxnLst/>
              <a:rect l="l" t="t" r="r" b="b"/>
              <a:pathLst>
                <a:path w="4286" h="21624" extrusionOk="0">
                  <a:moveTo>
                    <a:pt x="3565" y="0"/>
                  </a:moveTo>
                  <a:cubicBezTo>
                    <a:pt x="3455" y="0"/>
                    <a:pt x="3325" y="92"/>
                    <a:pt x="3344" y="241"/>
                  </a:cubicBezTo>
                  <a:cubicBezTo>
                    <a:pt x="3982" y="4314"/>
                    <a:pt x="942" y="7718"/>
                    <a:pt x="456" y="11670"/>
                  </a:cubicBezTo>
                  <a:cubicBezTo>
                    <a:pt x="0" y="15469"/>
                    <a:pt x="1550" y="18630"/>
                    <a:pt x="3830" y="21548"/>
                  </a:cubicBezTo>
                  <a:cubicBezTo>
                    <a:pt x="3866" y="21602"/>
                    <a:pt x="3919" y="21624"/>
                    <a:pt x="3974" y="21624"/>
                  </a:cubicBezTo>
                  <a:cubicBezTo>
                    <a:pt x="4106" y="21624"/>
                    <a:pt x="4241" y="21495"/>
                    <a:pt x="4134" y="21366"/>
                  </a:cubicBezTo>
                  <a:cubicBezTo>
                    <a:pt x="3009" y="19907"/>
                    <a:pt x="1976" y="18357"/>
                    <a:pt x="1337" y="16624"/>
                  </a:cubicBezTo>
                  <a:cubicBezTo>
                    <a:pt x="638" y="14770"/>
                    <a:pt x="608" y="12764"/>
                    <a:pt x="973" y="10849"/>
                  </a:cubicBezTo>
                  <a:cubicBezTo>
                    <a:pt x="1672" y="7171"/>
                    <a:pt x="4286" y="4041"/>
                    <a:pt x="3708" y="120"/>
                  </a:cubicBezTo>
                  <a:cubicBezTo>
                    <a:pt x="3697" y="37"/>
                    <a:pt x="3635" y="0"/>
                    <a:pt x="3565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4" name="Google Shape;2494;p49">
              <a:extLst>
                <a:ext uri="{FF2B5EF4-FFF2-40B4-BE49-F238E27FC236}">
                  <a16:creationId xmlns:a16="http://schemas.microsoft.com/office/drawing/2014/main" id="{81678510-2C8D-CB0A-1926-E930D24D7B39}"/>
                </a:ext>
              </a:extLst>
            </p:cNvPr>
            <p:cNvSpPr/>
            <p:nvPr/>
          </p:nvSpPr>
          <p:spPr>
            <a:xfrm>
              <a:off x="2789375" y="3517125"/>
              <a:ext cx="142750" cy="488500"/>
            </a:xfrm>
            <a:custGeom>
              <a:avLst/>
              <a:gdLst/>
              <a:ahLst/>
              <a:cxnLst/>
              <a:rect l="l" t="t" r="r" b="b"/>
              <a:pathLst>
                <a:path w="5710" h="19540" extrusionOk="0">
                  <a:moveTo>
                    <a:pt x="240" y="0"/>
                  </a:moveTo>
                  <a:cubicBezTo>
                    <a:pt x="130" y="0"/>
                    <a:pt x="0" y="92"/>
                    <a:pt x="19" y="241"/>
                  </a:cubicBezTo>
                  <a:cubicBezTo>
                    <a:pt x="1022" y="6806"/>
                    <a:pt x="2785" y="13250"/>
                    <a:pt x="5308" y="19421"/>
                  </a:cubicBezTo>
                  <a:cubicBezTo>
                    <a:pt x="5343" y="19503"/>
                    <a:pt x="5415" y="19540"/>
                    <a:pt x="5486" y="19540"/>
                  </a:cubicBezTo>
                  <a:cubicBezTo>
                    <a:pt x="5599" y="19540"/>
                    <a:pt x="5710" y="19448"/>
                    <a:pt x="5672" y="19299"/>
                  </a:cubicBezTo>
                  <a:cubicBezTo>
                    <a:pt x="3150" y="13159"/>
                    <a:pt x="1356" y="6715"/>
                    <a:pt x="384" y="119"/>
                  </a:cubicBezTo>
                  <a:cubicBezTo>
                    <a:pt x="372" y="37"/>
                    <a:pt x="310" y="0"/>
                    <a:pt x="24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55" name="Google Shape;2495;p49">
              <a:extLst>
                <a:ext uri="{FF2B5EF4-FFF2-40B4-BE49-F238E27FC236}">
                  <a16:creationId xmlns:a16="http://schemas.microsoft.com/office/drawing/2014/main" id="{564A63E4-3AA8-4809-477B-8DCD0D8E98E0}"/>
                </a:ext>
              </a:extLst>
            </p:cNvPr>
            <p:cNvSpPr/>
            <p:nvPr/>
          </p:nvSpPr>
          <p:spPr>
            <a:xfrm>
              <a:off x="2679650" y="2663550"/>
              <a:ext cx="205200" cy="226050"/>
            </a:xfrm>
            <a:custGeom>
              <a:avLst/>
              <a:gdLst/>
              <a:ahLst/>
              <a:cxnLst/>
              <a:rect l="l" t="t" r="r" b="b"/>
              <a:pathLst>
                <a:path w="8208" h="9042" extrusionOk="0">
                  <a:moveTo>
                    <a:pt x="4371" y="0"/>
                  </a:moveTo>
                  <a:cubicBezTo>
                    <a:pt x="2912" y="0"/>
                    <a:pt x="1432" y="756"/>
                    <a:pt x="1095" y="2226"/>
                  </a:cubicBezTo>
                  <a:lnTo>
                    <a:pt x="0" y="8821"/>
                  </a:lnTo>
                  <a:cubicBezTo>
                    <a:pt x="586" y="8974"/>
                    <a:pt x="1172" y="9042"/>
                    <a:pt x="1757" y="9042"/>
                  </a:cubicBezTo>
                  <a:cubicBezTo>
                    <a:pt x="1871" y="9042"/>
                    <a:pt x="1984" y="9039"/>
                    <a:pt x="2098" y="9034"/>
                  </a:cubicBezTo>
                  <a:cubicBezTo>
                    <a:pt x="3466" y="8973"/>
                    <a:pt x="4864" y="8578"/>
                    <a:pt x="5988" y="7758"/>
                  </a:cubicBezTo>
                  <a:cubicBezTo>
                    <a:pt x="7083" y="6937"/>
                    <a:pt x="7903" y="5660"/>
                    <a:pt x="8055" y="4292"/>
                  </a:cubicBezTo>
                  <a:cubicBezTo>
                    <a:pt x="8207" y="2925"/>
                    <a:pt x="7630" y="1435"/>
                    <a:pt x="6505" y="645"/>
                  </a:cubicBezTo>
                  <a:cubicBezTo>
                    <a:pt x="5915" y="213"/>
                    <a:pt x="5146" y="0"/>
                    <a:pt x="4371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5" name="Google Shape;2496;p49">
            <a:extLst>
              <a:ext uri="{FF2B5EF4-FFF2-40B4-BE49-F238E27FC236}">
                <a16:creationId xmlns:a16="http://schemas.microsoft.com/office/drawing/2014/main" id="{BE100385-AC01-9D56-7C7A-DC1869092ECD}"/>
              </a:ext>
            </a:extLst>
          </p:cNvPr>
          <p:cNvGrpSpPr/>
          <p:nvPr/>
        </p:nvGrpSpPr>
        <p:grpSpPr>
          <a:xfrm>
            <a:off x="1723174" y="3580927"/>
            <a:ext cx="2889333" cy="3403800"/>
            <a:chOff x="-942750" y="2090650"/>
            <a:chExt cx="2167000" cy="2552850"/>
          </a:xfrm>
        </p:grpSpPr>
        <p:sp>
          <p:nvSpPr>
            <p:cNvPr id="6" name="Google Shape;2497;p49">
              <a:extLst>
                <a:ext uri="{FF2B5EF4-FFF2-40B4-BE49-F238E27FC236}">
                  <a16:creationId xmlns:a16="http://schemas.microsoft.com/office/drawing/2014/main" id="{3695B413-AE03-51DC-38AF-5BCEF9837F87}"/>
                </a:ext>
              </a:extLst>
            </p:cNvPr>
            <p:cNvSpPr/>
            <p:nvPr/>
          </p:nvSpPr>
          <p:spPr>
            <a:xfrm>
              <a:off x="-942750" y="2090650"/>
              <a:ext cx="1723450" cy="1790325"/>
            </a:xfrm>
            <a:custGeom>
              <a:avLst/>
              <a:gdLst/>
              <a:ahLst/>
              <a:cxnLst/>
              <a:rect l="l" t="t" r="r" b="b"/>
              <a:pathLst>
                <a:path w="68938" h="71613" extrusionOk="0">
                  <a:moveTo>
                    <a:pt x="37068" y="1"/>
                  </a:moveTo>
                  <a:cubicBezTo>
                    <a:pt x="34932" y="1"/>
                    <a:pt x="32806" y="433"/>
                    <a:pt x="30882" y="1342"/>
                  </a:cubicBezTo>
                  <a:cubicBezTo>
                    <a:pt x="30426" y="1555"/>
                    <a:pt x="29970" y="1767"/>
                    <a:pt x="29484" y="1889"/>
                  </a:cubicBezTo>
                  <a:cubicBezTo>
                    <a:pt x="29119" y="1950"/>
                    <a:pt x="28724" y="1950"/>
                    <a:pt x="28329" y="1950"/>
                  </a:cubicBezTo>
                  <a:cubicBezTo>
                    <a:pt x="28295" y="1949"/>
                    <a:pt x="28262" y="1949"/>
                    <a:pt x="28228" y="1949"/>
                  </a:cubicBezTo>
                  <a:cubicBezTo>
                    <a:pt x="23482" y="1949"/>
                    <a:pt x="18225" y="6205"/>
                    <a:pt x="16475" y="10430"/>
                  </a:cubicBezTo>
                  <a:cubicBezTo>
                    <a:pt x="14590" y="14898"/>
                    <a:pt x="14833" y="20035"/>
                    <a:pt x="13921" y="24625"/>
                  </a:cubicBezTo>
                  <a:cubicBezTo>
                    <a:pt x="13405" y="27178"/>
                    <a:pt x="12462" y="29670"/>
                    <a:pt x="11125" y="31889"/>
                  </a:cubicBezTo>
                  <a:cubicBezTo>
                    <a:pt x="9362" y="34838"/>
                    <a:pt x="6991" y="37361"/>
                    <a:pt x="5289" y="40339"/>
                  </a:cubicBezTo>
                  <a:cubicBezTo>
                    <a:pt x="0" y="49640"/>
                    <a:pt x="3374" y="61495"/>
                    <a:pt x="12310" y="67148"/>
                  </a:cubicBezTo>
                  <a:cubicBezTo>
                    <a:pt x="16383" y="69732"/>
                    <a:pt x="21186" y="71008"/>
                    <a:pt x="25988" y="71464"/>
                  </a:cubicBezTo>
                  <a:cubicBezTo>
                    <a:pt x="26942" y="71555"/>
                    <a:pt x="27914" y="71612"/>
                    <a:pt x="28886" y="71612"/>
                  </a:cubicBezTo>
                  <a:cubicBezTo>
                    <a:pt x="31818" y="71612"/>
                    <a:pt x="34747" y="71094"/>
                    <a:pt x="37144" y="69428"/>
                  </a:cubicBezTo>
                  <a:lnTo>
                    <a:pt x="57661" y="70492"/>
                  </a:lnTo>
                  <a:cubicBezTo>
                    <a:pt x="60670" y="67817"/>
                    <a:pt x="63649" y="64990"/>
                    <a:pt x="65746" y="61555"/>
                  </a:cubicBezTo>
                  <a:cubicBezTo>
                    <a:pt x="67813" y="58090"/>
                    <a:pt x="68938" y="53896"/>
                    <a:pt x="67934" y="50005"/>
                  </a:cubicBezTo>
                  <a:cubicBezTo>
                    <a:pt x="66567" y="44655"/>
                    <a:pt x="61764" y="41099"/>
                    <a:pt x="57873" y="37239"/>
                  </a:cubicBezTo>
                  <a:cubicBezTo>
                    <a:pt x="56810" y="36205"/>
                    <a:pt x="55807" y="35081"/>
                    <a:pt x="55168" y="33774"/>
                  </a:cubicBezTo>
                  <a:cubicBezTo>
                    <a:pt x="54439" y="32254"/>
                    <a:pt x="54226" y="30552"/>
                    <a:pt x="54135" y="28850"/>
                  </a:cubicBezTo>
                  <a:cubicBezTo>
                    <a:pt x="53588" y="19397"/>
                    <a:pt x="55168" y="9457"/>
                    <a:pt x="46506" y="3044"/>
                  </a:cubicBezTo>
                  <a:cubicBezTo>
                    <a:pt x="43828" y="1073"/>
                    <a:pt x="40434" y="1"/>
                    <a:pt x="370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7" name="Google Shape;2498;p49">
              <a:extLst>
                <a:ext uri="{FF2B5EF4-FFF2-40B4-BE49-F238E27FC236}">
                  <a16:creationId xmlns:a16="http://schemas.microsoft.com/office/drawing/2014/main" id="{069D2ACE-4157-00BE-F226-ADB55CC5DDC8}"/>
                </a:ext>
              </a:extLst>
            </p:cNvPr>
            <p:cNvSpPr/>
            <p:nvPr/>
          </p:nvSpPr>
          <p:spPr>
            <a:xfrm>
              <a:off x="-106125" y="2359750"/>
              <a:ext cx="809325" cy="1359175"/>
            </a:xfrm>
            <a:custGeom>
              <a:avLst/>
              <a:gdLst/>
              <a:ahLst/>
              <a:cxnLst/>
              <a:rect l="l" t="t" r="r" b="b"/>
              <a:pathLst>
                <a:path w="32373" h="54367" extrusionOk="0">
                  <a:moveTo>
                    <a:pt x="13496" y="0"/>
                  </a:moveTo>
                  <a:lnTo>
                    <a:pt x="1885" y="12645"/>
                  </a:lnTo>
                  <a:cubicBezTo>
                    <a:pt x="487" y="13557"/>
                    <a:pt x="1" y="15472"/>
                    <a:pt x="305" y="17083"/>
                  </a:cubicBezTo>
                  <a:cubicBezTo>
                    <a:pt x="609" y="18724"/>
                    <a:pt x="1551" y="20183"/>
                    <a:pt x="2524" y="21520"/>
                  </a:cubicBezTo>
                  <a:cubicBezTo>
                    <a:pt x="3496" y="22858"/>
                    <a:pt x="4530" y="24195"/>
                    <a:pt x="5107" y="25776"/>
                  </a:cubicBezTo>
                  <a:cubicBezTo>
                    <a:pt x="6323" y="29150"/>
                    <a:pt x="5077" y="32858"/>
                    <a:pt x="4226" y="36354"/>
                  </a:cubicBezTo>
                  <a:cubicBezTo>
                    <a:pt x="2980" y="41521"/>
                    <a:pt x="6566" y="42919"/>
                    <a:pt x="9454" y="46414"/>
                  </a:cubicBezTo>
                  <a:cubicBezTo>
                    <a:pt x="12625" y="50239"/>
                    <a:pt x="16082" y="54367"/>
                    <a:pt x="20759" y="54367"/>
                  </a:cubicBezTo>
                  <a:cubicBezTo>
                    <a:pt x="22179" y="54367"/>
                    <a:pt x="23711" y="53986"/>
                    <a:pt x="25381" y="53101"/>
                  </a:cubicBezTo>
                  <a:cubicBezTo>
                    <a:pt x="31430" y="49880"/>
                    <a:pt x="32372" y="39545"/>
                    <a:pt x="27813" y="34955"/>
                  </a:cubicBezTo>
                  <a:cubicBezTo>
                    <a:pt x="25837" y="32980"/>
                    <a:pt x="23740" y="31125"/>
                    <a:pt x="21916" y="29028"/>
                  </a:cubicBezTo>
                  <a:cubicBezTo>
                    <a:pt x="20123" y="26900"/>
                    <a:pt x="18603" y="24438"/>
                    <a:pt x="18025" y="21733"/>
                  </a:cubicBezTo>
                  <a:cubicBezTo>
                    <a:pt x="17509" y="19119"/>
                    <a:pt x="17873" y="16414"/>
                    <a:pt x="18238" y="13770"/>
                  </a:cubicBezTo>
                  <a:cubicBezTo>
                    <a:pt x="18633" y="11156"/>
                    <a:pt x="18968" y="8420"/>
                    <a:pt x="18390" y="5836"/>
                  </a:cubicBezTo>
                  <a:cubicBezTo>
                    <a:pt x="17782" y="3253"/>
                    <a:pt x="16080" y="730"/>
                    <a:pt x="1349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8" name="Google Shape;2499;p49">
              <a:extLst>
                <a:ext uri="{FF2B5EF4-FFF2-40B4-BE49-F238E27FC236}">
                  <a16:creationId xmlns:a16="http://schemas.microsoft.com/office/drawing/2014/main" id="{658A9C0C-0906-672A-7343-73CB68018705}"/>
                </a:ext>
              </a:extLst>
            </p:cNvPr>
            <p:cNvSpPr/>
            <p:nvPr/>
          </p:nvSpPr>
          <p:spPr>
            <a:xfrm>
              <a:off x="210400" y="2663225"/>
              <a:ext cx="239850" cy="269525"/>
            </a:xfrm>
            <a:custGeom>
              <a:avLst/>
              <a:gdLst/>
              <a:ahLst/>
              <a:cxnLst/>
              <a:rect l="l" t="t" r="r" b="b"/>
              <a:pathLst>
                <a:path w="9594" h="10781" extrusionOk="0">
                  <a:moveTo>
                    <a:pt x="2450" y="0"/>
                  </a:moveTo>
                  <a:cubicBezTo>
                    <a:pt x="2288" y="0"/>
                    <a:pt x="2125" y="7"/>
                    <a:pt x="1960" y="20"/>
                  </a:cubicBezTo>
                  <a:cubicBezTo>
                    <a:pt x="1492" y="49"/>
                    <a:pt x="1474" y="783"/>
                    <a:pt x="1908" y="783"/>
                  </a:cubicBezTo>
                  <a:cubicBezTo>
                    <a:pt x="1925" y="783"/>
                    <a:pt x="1942" y="782"/>
                    <a:pt x="1960" y="780"/>
                  </a:cubicBezTo>
                  <a:cubicBezTo>
                    <a:pt x="2116" y="768"/>
                    <a:pt x="2271" y="762"/>
                    <a:pt x="2424" y="762"/>
                  </a:cubicBezTo>
                  <a:cubicBezTo>
                    <a:pt x="5390" y="762"/>
                    <a:pt x="7652" y="2972"/>
                    <a:pt x="7796" y="6008"/>
                  </a:cubicBezTo>
                  <a:cubicBezTo>
                    <a:pt x="7910" y="8435"/>
                    <a:pt x="5905" y="10011"/>
                    <a:pt x="3924" y="10011"/>
                  </a:cubicBezTo>
                  <a:cubicBezTo>
                    <a:pt x="2730" y="10011"/>
                    <a:pt x="1544" y="9438"/>
                    <a:pt x="835" y="8135"/>
                  </a:cubicBezTo>
                  <a:cubicBezTo>
                    <a:pt x="759" y="7991"/>
                    <a:pt x="639" y="7932"/>
                    <a:pt x="520" y="7932"/>
                  </a:cubicBezTo>
                  <a:cubicBezTo>
                    <a:pt x="261" y="7932"/>
                    <a:pt x="0" y="8209"/>
                    <a:pt x="167" y="8500"/>
                  </a:cubicBezTo>
                  <a:cubicBezTo>
                    <a:pt x="1002" y="10029"/>
                    <a:pt x="2531" y="10780"/>
                    <a:pt x="4051" y="10780"/>
                  </a:cubicBezTo>
                  <a:cubicBezTo>
                    <a:pt x="5794" y="10780"/>
                    <a:pt x="7526" y="9794"/>
                    <a:pt x="8191" y="7862"/>
                  </a:cubicBezTo>
                  <a:cubicBezTo>
                    <a:pt x="9593" y="3889"/>
                    <a:pt x="6447" y="0"/>
                    <a:pt x="2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9" name="Google Shape;2500;p49">
              <a:extLst>
                <a:ext uri="{FF2B5EF4-FFF2-40B4-BE49-F238E27FC236}">
                  <a16:creationId xmlns:a16="http://schemas.microsoft.com/office/drawing/2014/main" id="{FB76628F-237A-C050-D8C7-EAC42C277676}"/>
                </a:ext>
              </a:extLst>
            </p:cNvPr>
            <p:cNvSpPr/>
            <p:nvPr/>
          </p:nvSpPr>
          <p:spPr>
            <a:xfrm>
              <a:off x="-634250" y="2571000"/>
              <a:ext cx="594275" cy="1071550"/>
            </a:xfrm>
            <a:custGeom>
              <a:avLst/>
              <a:gdLst/>
              <a:ahLst/>
              <a:cxnLst/>
              <a:rect l="l" t="t" r="r" b="b"/>
              <a:pathLst>
                <a:path w="23771" h="42862" extrusionOk="0">
                  <a:moveTo>
                    <a:pt x="18269" y="0"/>
                  </a:moveTo>
                  <a:lnTo>
                    <a:pt x="18269" y="0"/>
                  </a:lnTo>
                  <a:cubicBezTo>
                    <a:pt x="18603" y="2736"/>
                    <a:pt x="17448" y="5441"/>
                    <a:pt x="15776" y="7630"/>
                  </a:cubicBezTo>
                  <a:cubicBezTo>
                    <a:pt x="14135" y="9818"/>
                    <a:pt x="12007" y="11581"/>
                    <a:pt x="10001" y="13466"/>
                  </a:cubicBezTo>
                  <a:cubicBezTo>
                    <a:pt x="7873" y="15502"/>
                    <a:pt x="5898" y="17721"/>
                    <a:pt x="4104" y="20092"/>
                  </a:cubicBezTo>
                  <a:cubicBezTo>
                    <a:pt x="2037" y="22827"/>
                    <a:pt x="183" y="25928"/>
                    <a:pt x="92" y="29332"/>
                  </a:cubicBezTo>
                  <a:cubicBezTo>
                    <a:pt x="1" y="32372"/>
                    <a:pt x="1369" y="35381"/>
                    <a:pt x="3466" y="37600"/>
                  </a:cubicBezTo>
                  <a:cubicBezTo>
                    <a:pt x="5533" y="39849"/>
                    <a:pt x="8299" y="41369"/>
                    <a:pt x="11156" y="42433"/>
                  </a:cubicBezTo>
                  <a:cubicBezTo>
                    <a:pt x="11782" y="42660"/>
                    <a:pt x="12434" y="42861"/>
                    <a:pt x="13088" y="42861"/>
                  </a:cubicBezTo>
                  <a:cubicBezTo>
                    <a:pt x="13133" y="42861"/>
                    <a:pt x="13178" y="42860"/>
                    <a:pt x="13223" y="42858"/>
                  </a:cubicBezTo>
                  <a:cubicBezTo>
                    <a:pt x="14044" y="42797"/>
                    <a:pt x="14803" y="42402"/>
                    <a:pt x="15533" y="42007"/>
                  </a:cubicBezTo>
                  <a:lnTo>
                    <a:pt x="18208" y="40518"/>
                  </a:lnTo>
                  <a:cubicBezTo>
                    <a:pt x="19028" y="40031"/>
                    <a:pt x="19880" y="39575"/>
                    <a:pt x="20548" y="38876"/>
                  </a:cubicBezTo>
                  <a:cubicBezTo>
                    <a:pt x="22585" y="36718"/>
                    <a:pt x="22098" y="33314"/>
                    <a:pt x="21764" y="30366"/>
                  </a:cubicBezTo>
                  <a:cubicBezTo>
                    <a:pt x="21156" y="25107"/>
                    <a:pt x="21369" y="19727"/>
                    <a:pt x="22402" y="14499"/>
                  </a:cubicBezTo>
                  <a:cubicBezTo>
                    <a:pt x="22980" y="11581"/>
                    <a:pt x="23770" y="8420"/>
                    <a:pt x="22494" y="5715"/>
                  </a:cubicBezTo>
                  <a:lnTo>
                    <a:pt x="18269" y="0"/>
                  </a:ln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0" name="Google Shape;2501;p49">
              <a:extLst>
                <a:ext uri="{FF2B5EF4-FFF2-40B4-BE49-F238E27FC236}">
                  <a16:creationId xmlns:a16="http://schemas.microsoft.com/office/drawing/2014/main" id="{00618A81-D565-1D72-EDB2-0D075E245004}"/>
                </a:ext>
              </a:extLst>
            </p:cNvPr>
            <p:cNvSpPr/>
            <p:nvPr/>
          </p:nvSpPr>
          <p:spPr>
            <a:xfrm>
              <a:off x="-394875" y="2174175"/>
              <a:ext cx="699125" cy="845925"/>
            </a:xfrm>
            <a:custGeom>
              <a:avLst/>
              <a:gdLst/>
              <a:ahLst/>
              <a:cxnLst/>
              <a:rect l="l" t="t" r="r" b="b"/>
              <a:pathLst>
                <a:path w="27965" h="33837" extrusionOk="0">
                  <a:moveTo>
                    <a:pt x="15079" y="0"/>
                  </a:moveTo>
                  <a:cubicBezTo>
                    <a:pt x="12746" y="0"/>
                    <a:pt x="10396" y="432"/>
                    <a:pt x="8207" y="1162"/>
                  </a:cubicBezTo>
                  <a:cubicBezTo>
                    <a:pt x="5380" y="2135"/>
                    <a:pt x="2766" y="4049"/>
                    <a:pt x="1551" y="6724"/>
                  </a:cubicBezTo>
                  <a:cubicBezTo>
                    <a:pt x="0" y="10220"/>
                    <a:pt x="152" y="14141"/>
                    <a:pt x="851" y="17819"/>
                  </a:cubicBezTo>
                  <a:cubicBezTo>
                    <a:pt x="1551" y="21375"/>
                    <a:pt x="2432" y="25205"/>
                    <a:pt x="4225" y="28366"/>
                  </a:cubicBezTo>
                  <a:cubicBezTo>
                    <a:pt x="5350" y="30402"/>
                    <a:pt x="6870" y="32409"/>
                    <a:pt x="9089" y="33199"/>
                  </a:cubicBezTo>
                  <a:cubicBezTo>
                    <a:pt x="10355" y="33663"/>
                    <a:pt x="11812" y="33837"/>
                    <a:pt x="13306" y="33837"/>
                  </a:cubicBezTo>
                  <a:cubicBezTo>
                    <a:pt x="15437" y="33837"/>
                    <a:pt x="17644" y="33483"/>
                    <a:pt x="19484" y="33108"/>
                  </a:cubicBezTo>
                  <a:cubicBezTo>
                    <a:pt x="21551" y="32713"/>
                    <a:pt x="23709" y="31953"/>
                    <a:pt x="24986" y="30311"/>
                  </a:cubicBezTo>
                  <a:cubicBezTo>
                    <a:pt x="25837" y="29187"/>
                    <a:pt x="26201" y="27788"/>
                    <a:pt x="26505" y="26451"/>
                  </a:cubicBezTo>
                  <a:cubicBezTo>
                    <a:pt x="27174" y="23442"/>
                    <a:pt x="27600" y="20372"/>
                    <a:pt x="27752" y="17302"/>
                  </a:cubicBezTo>
                  <a:cubicBezTo>
                    <a:pt x="27964" y="13563"/>
                    <a:pt x="27752" y="9642"/>
                    <a:pt x="26019" y="6299"/>
                  </a:cubicBezTo>
                  <a:cubicBezTo>
                    <a:pt x="24347" y="3107"/>
                    <a:pt x="22189" y="1101"/>
                    <a:pt x="18542" y="341"/>
                  </a:cubicBezTo>
                  <a:cubicBezTo>
                    <a:pt x="17407" y="108"/>
                    <a:pt x="16245" y="0"/>
                    <a:pt x="15079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1" name="Google Shape;2502;p49">
              <a:extLst>
                <a:ext uri="{FF2B5EF4-FFF2-40B4-BE49-F238E27FC236}">
                  <a16:creationId xmlns:a16="http://schemas.microsoft.com/office/drawing/2014/main" id="{B32C2ECB-C714-74D3-9BEE-FC4563F83C1D}"/>
                </a:ext>
              </a:extLst>
            </p:cNvPr>
            <p:cNvSpPr/>
            <p:nvPr/>
          </p:nvSpPr>
          <p:spPr>
            <a:xfrm>
              <a:off x="-552150" y="2891675"/>
              <a:ext cx="1715075" cy="1751825"/>
            </a:xfrm>
            <a:custGeom>
              <a:avLst/>
              <a:gdLst/>
              <a:ahLst/>
              <a:cxnLst/>
              <a:rect l="l" t="t" r="r" b="b"/>
              <a:pathLst>
                <a:path w="68603" h="70073" extrusionOk="0">
                  <a:moveTo>
                    <a:pt x="24650" y="0"/>
                  </a:moveTo>
                  <a:lnTo>
                    <a:pt x="17933" y="1003"/>
                  </a:lnTo>
                  <a:lnTo>
                    <a:pt x="17599" y="11551"/>
                  </a:lnTo>
                  <a:cubicBezTo>
                    <a:pt x="17599" y="11551"/>
                    <a:pt x="7203" y="14225"/>
                    <a:pt x="2249" y="23891"/>
                  </a:cubicBezTo>
                  <a:cubicBezTo>
                    <a:pt x="1" y="28291"/>
                    <a:pt x="951" y="29493"/>
                    <a:pt x="2659" y="29493"/>
                  </a:cubicBezTo>
                  <a:cubicBezTo>
                    <a:pt x="4716" y="29493"/>
                    <a:pt x="7872" y="27751"/>
                    <a:pt x="7872" y="27751"/>
                  </a:cubicBezTo>
                  <a:lnTo>
                    <a:pt x="10121" y="32615"/>
                  </a:lnTo>
                  <a:lnTo>
                    <a:pt x="10820" y="48512"/>
                  </a:lnTo>
                  <a:lnTo>
                    <a:pt x="5714" y="68178"/>
                  </a:lnTo>
                  <a:cubicBezTo>
                    <a:pt x="5714" y="68178"/>
                    <a:pt x="12581" y="70073"/>
                    <a:pt x="21586" y="70073"/>
                  </a:cubicBezTo>
                  <a:cubicBezTo>
                    <a:pt x="28009" y="70073"/>
                    <a:pt x="35518" y="69109"/>
                    <a:pt x="42401" y="65807"/>
                  </a:cubicBezTo>
                  <a:lnTo>
                    <a:pt x="35866" y="48512"/>
                  </a:lnTo>
                  <a:lnTo>
                    <a:pt x="38693" y="40761"/>
                  </a:lnTo>
                  <a:cubicBezTo>
                    <a:pt x="38693" y="40761"/>
                    <a:pt x="43666" y="46796"/>
                    <a:pt x="50126" y="46796"/>
                  </a:cubicBezTo>
                  <a:cubicBezTo>
                    <a:pt x="52938" y="46796"/>
                    <a:pt x="56031" y="45653"/>
                    <a:pt x="59119" y="42372"/>
                  </a:cubicBezTo>
                  <a:cubicBezTo>
                    <a:pt x="66870" y="34195"/>
                    <a:pt x="68329" y="18572"/>
                    <a:pt x="68603" y="11459"/>
                  </a:cubicBezTo>
                  <a:cubicBezTo>
                    <a:pt x="66171" y="10548"/>
                    <a:pt x="63648" y="9909"/>
                    <a:pt x="61004" y="9636"/>
                  </a:cubicBezTo>
                  <a:cubicBezTo>
                    <a:pt x="59301" y="16414"/>
                    <a:pt x="55472" y="30153"/>
                    <a:pt x="51581" y="32615"/>
                  </a:cubicBezTo>
                  <a:cubicBezTo>
                    <a:pt x="51135" y="32898"/>
                    <a:pt x="50675" y="33027"/>
                    <a:pt x="50207" y="33027"/>
                  </a:cubicBezTo>
                  <a:cubicBezTo>
                    <a:pt x="45250" y="33027"/>
                    <a:pt x="39362" y="18511"/>
                    <a:pt x="39362" y="18511"/>
                  </a:cubicBezTo>
                  <a:cubicBezTo>
                    <a:pt x="39362" y="18511"/>
                    <a:pt x="36201" y="12311"/>
                    <a:pt x="31155" y="11399"/>
                  </a:cubicBezTo>
                  <a:cubicBezTo>
                    <a:pt x="26109" y="10487"/>
                    <a:pt x="25532" y="10304"/>
                    <a:pt x="25532" y="10304"/>
                  </a:cubicBezTo>
                  <a:lnTo>
                    <a:pt x="24650" y="0"/>
                  </a:ln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2" name="Google Shape;2503;p49">
              <a:extLst>
                <a:ext uri="{FF2B5EF4-FFF2-40B4-BE49-F238E27FC236}">
                  <a16:creationId xmlns:a16="http://schemas.microsoft.com/office/drawing/2014/main" id="{8678CC4C-286C-DC6C-248D-07E3CECB5305}"/>
                </a:ext>
              </a:extLst>
            </p:cNvPr>
            <p:cNvSpPr/>
            <p:nvPr/>
          </p:nvSpPr>
          <p:spPr>
            <a:xfrm>
              <a:off x="-537750" y="2849475"/>
              <a:ext cx="256125" cy="220250"/>
            </a:xfrm>
            <a:custGeom>
              <a:avLst/>
              <a:gdLst/>
              <a:ahLst/>
              <a:cxnLst/>
              <a:rect l="l" t="t" r="r" b="b"/>
              <a:pathLst>
                <a:path w="10245" h="8810" extrusionOk="0">
                  <a:moveTo>
                    <a:pt x="3597" y="1"/>
                  </a:moveTo>
                  <a:cubicBezTo>
                    <a:pt x="3546" y="1"/>
                    <a:pt x="3491" y="15"/>
                    <a:pt x="3436" y="47"/>
                  </a:cubicBezTo>
                  <a:cubicBezTo>
                    <a:pt x="1" y="1779"/>
                    <a:pt x="31" y="7160"/>
                    <a:pt x="3861" y="8527"/>
                  </a:cubicBezTo>
                  <a:cubicBezTo>
                    <a:pt x="4399" y="8718"/>
                    <a:pt x="4926" y="8810"/>
                    <a:pt x="5437" y="8810"/>
                  </a:cubicBezTo>
                  <a:cubicBezTo>
                    <a:pt x="6717" y="8810"/>
                    <a:pt x="7890" y="8233"/>
                    <a:pt x="8846" y="7190"/>
                  </a:cubicBezTo>
                  <a:cubicBezTo>
                    <a:pt x="10244" y="5640"/>
                    <a:pt x="10092" y="3269"/>
                    <a:pt x="9302" y="1476"/>
                  </a:cubicBezTo>
                  <a:cubicBezTo>
                    <a:pt x="9244" y="1360"/>
                    <a:pt x="9151" y="1312"/>
                    <a:pt x="9055" y="1312"/>
                  </a:cubicBezTo>
                  <a:cubicBezTo>
                    <a:pt x="8847" y="1312"/>
                    <a:pt x="8630" y="1540"/>
                    <a:pt x="8755" y="1810"/>
                  </a:cubicBezTo>
                  <a:cubicBezTo>
                    <a:pt x="9970" y="4571"/>
                    <a:pt x="8576" y="8186"/>
                    <a:pt x="5461" y="8186"/>
                  </a:cubicBezTo>
                  <a:cubicBezTo>
                    <a:pt x="5148" y="8186"/>
                    <a:pt x="4817" y="8149"/>
                    <a:pt x="4469" y="8071"/>
                  </a:cubicBezTo>
                  <a:cubicBezTo>
                    <a:pt x="822" y="7251"/>
                    <a:pt x="670" y="2175"/>
                    <a:pt x="3740" y="594"/>
                  </a:cubicBezTo>
                  <a:cubicBezTo>
                    <a:pt x="4075" y="439"/>
                    <a:pt x="3885" y="1"/>
                    <a:pt x="3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3" name="Google Shape;2504;p49">
              <a:extLst>
                <a:ext uri="{FF2B5EF4-FFF2-40B4-BE49-F238E27FC236}">
                  <a16:creationId xmlns:a16="http://schemas.microsoft.com/office/drawing/2014/main" id="{DE10C248-525B-9B27-C27C-6DCC06F2B261}"/>
                </a:ext>
              </a:extLst>
            </p:cNvPr>
            <p:cNvSpPr/>
            <p:nvPr/>
          </p:nvSpPr>
          <p:spPr>
            <a:xfrm>
              <a:off x="-19500" y="2468575"/>
              <a:ext cx="129975" cy="255325"/>
            </a:xfrm>
            <a:custGeom>
              <a:avLst/>
              <a:gdLst/>
              <a:ahLst/>
              <a:cxnLst/>
              <a:rect l="l" t="t" r="r" b="b"/>
              <a:pathLst>
                <a:path w="5199" h="10213" extrusionOk="0">
                  <a:moveTo>
                    <a:pt x="1111" y="0"/>
                  </a:moveTo>
                  <a:cubicBezTo>
                    <a:pt x="1015" y="0"/>
                    <a:pt x="919" y="54"/>
                    <a:pt x="882" y="176"/>
                  </a:cubicBezTo>
                  <a:cubicBezTo>
                    <a:pt x="457" y="1787"/>
                    <a:pt x="1" y="4128"/>
                    <a:pt x="700" y="5739"/>
                  </a:cubicBezTo>
                  <a:cubicBezTo>
                    <a:pt x="1034" y="6468"/>
                    <a:pt x="1521" y="6803"/>
                    <a:pt x="2311" y="6985"/>
                  </a:cubicBezTo>
                  <a:cubicBezTo>
                    <a:pt x="3010" y="7107"/>
                    <a:pt x="3740" y="7167"/>
                    <a:pt x="3983" y="7988"/>
                  </a:cubicBezTo>
                  <a:cubicBezTo>
                    <a:pt x="4287" y="8900"/>
                    <a:pt x="3344" y="9538"/>
                    <a:pt x="2584" y="9751"/>
                  </a:cubicBezTo>
                  <a:cubicBezTo>
                    <a:pt x="2328" y="9808"/>
                    <a:pt x="2419" y="10212"/>
                    <a:pt x="2682" y="10212"/>
                  </a:cubicBezTo>
                  <a:cubicBezTo>
                    <a:pt x="2699" y="10212"/>
                    <a:pt x="2718" y="10211"/>
                    <a:pt x="2736" y="10207"/>
                  </a:cubicBezTo>
                  <a:cubicBezTo>
                    <a:pt x="4165" y="9842"/>
                    <a:pt x="5199" y="8140"/>
                    <a:pt x="3892" y="6985"/>
                  </a:cubicBezTo>
                  <a:cubicBezTo>
                    <a:pt x="3588" y="6681"/>
                    <a:pt x="3101" y="6620"/>
                    <a:pt x="2706" y="6559"/>
                  </a:cubicBezTo>
                  <a:cubicBezTo>
                    <a:pt x="1733" y="6407"/>
                    <a:pt x="1217" y="6012"/>
                    <a:pt x="1004" y="5040"/>
                  </a:cubicBezTo>
                  <a:cubicBezTo>
                    <a:pt x="639" y="3520"/>
                    <a:pt x="943" y="1757"/>
                    <a:pt x="1338" y="298"/>
                  </a:cubicBezTo>
                  <a:cubicBezTo>
                    <a:pt x="1393" y="117"/>
                    <a:pt x="1252" y="0"/>
                    <a:pt x="1111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4" name="Google Shape;2505;p49">
              <a:extLst>
                <a:ext uri="{FF2B5EF4-FFF2-40B4-BE49-F238E27FC236}">
                  <a16:creationId xmlns:a16="http://schemas.microsoft.com/office/drawing/2014/main" id="{4B0CAA15-FD44-48DC-82F3-F56068BADC83}"/>
                </a:ext>
              </a:extLst>
            </p:cNvPr>
            <p:cNvSpPr/>
            <p:nvPr/>
          </p:nvSpPr>
          <p:spPr>
            <a:xfrm>
              <a:off x="-11125" y="2745775"/>
              <a:ext cx="103375" cy="61400"/>
            </a:xfrm>
            <a:custGeom>
              <a:avLst/>
              <a:gdLst/>
              <a:ahLst/>
              <a:cxnLst/>
              <a:rect l="l" t="t" r="r" b="b"/>
              <a:pathLst>
                <a:path w="4135" h="2456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639"/>
                    <a:pt x="274" y="1247"/>
                    <a:pt x="669" y="1733"/>
                  </a:cubicBezTo>
                  <a:cubicBezTo>
                    <a:pt x="1040" y="2174"/>
                    <a:pt x="1589" y="2456"/>
                    <a:pt x="2126" y="2456"/>
                  </a:cubicBezTo>
                  <a:cubicBezTo>
                    <a:pt x="2292" y="2456"/>
                    <a:pt x="2456" y="2429"/>
                    <a:pt x="2614" y="2371"/>
                  </a:cubicBezTo>
                  <a:cubicBezTo>
                    <a:pt x="2857" y="2310"/>
                    <a:pt x="3070" y="2189"/>
                    <a:pt x="3253" y="2037"/>
                  </a:cubicBezTo>
                  <a:cubicBezTo>
                    <a:pt x="3617" y="1733"/>
                    <a:pt x="3800" y="1368"/>
                    <a:pt x="4012" y="943"/>
                  </a:cubicBezTo>
                  <a:cubicBezTo>
                    <a:pt x="4012" y="882"/>
                    <a:pt x="4073" y="639"/>
                    <a:pt x="4134" y="395"/>
                  </a:cubicBezTo>
                  <a:lnTo>
                    <a:pt x="4134" y="395"/>
                  </a:lnTo>
                  <a:cubicBezTo>
                    <a:pt x="3634" y="472"/>
                    <a:pt x="3126" y="517"/>
                    <a:pt x="2622" y="517"/>
                  </a:cubicBezTo>
                  <a:cubicBezTo>
                    <a:pt x="1716" y="517"/>
                    <a:pt x="820" y="37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5" name="Google Shape;2506;p49">
              <a:extLst>
                <a:ext uri="{FF2B5EF4-FFF2-40B4-BE49-F238E27FC236}">
                  <a16:creationId xmlns:a16="http://schemas.microsoft.com/office/drawing/2014/main" id="{F0875214-8231-E286-8E1D-92DC73DAF8F5}"/>
                </a:ext>
              </a:extLst>
            </p:cNvPr>
            <p:cNvSpPr/>
            <p:nvPr/>
          </p:nvSpPr>
          <p:spPr>
            <a:xfrm>
              <a:off x="-223150" y="2449975"/>
              <a:ext cx="152000" cy="87575"/>
            </a:xfrm>
            <a:custGeom>
              <a:avLst/>
              <a:gdLst/>
              <a:ahLst/>
              <a:cxnLst/>
              <a:rect l="l" t="t" r="r" b="b"/>
              <a:pathLst>
                <a:path w="6080" h="3503" extrusionOk="0">
                  <a:moveTo>
                    <a:pt x="4145" y="0"/>
                  </a:moveTo>
                  <a:cubicBezTo>
                    <a:pt x="3653" y="0"/>
                    <a:pt x="3095" y="92"/>
                    <a:pt x="2524" y="282"/>
                  </a:cubicBezTo>
                  <a:cubicBezTo>
                    <a:pt x="1004" y="829"/>
                    <a:pt x="1" y="1923"/>
                    <a:pt x="305" y="2714"/>
                  </a:cubicBezTo>
                  <a:cubicBezTo>
                    <a:pt x="476" y="3227"/>
                    <a:pt x="1112" y="3503"/>
                    <a:pt x="1936" y="3503"/>
                  </a:cubicBezTo>
                  <a:cubicBezTo>
                    <a:pt x="2429" y="3503"/>
                    <a:pt x="2989" y="3405"/>
                    <a:pt x="3557" y="3200"/>
                  </a:cubicBezTo>
                  <a:cubicBezTo>
                    <a:pt x="5077" y="2683"/>
                    <a:pt x="6080" y="1589"/>
                    <a:pt x="5806" y="768"/>
                  </a:cubicBezTo>
                  <a:cubicBezTo>
                    <a:pt x="5634" y="269"/>
                    <a:pt x="4988" y="0"/>
                    <a:pt x="4145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6" name="Google Shape;2507;p49">
              <a:extLst>
                <a:ext uri="{FF2B5EF4-FFF2-40B4-BE49-F238E27FC236}">
                  <a16:creationId xmlns:a16="http://schemas.microsoft.com/office/drawing/2014/main" id="{A2D3172D-6895-80ED-4D0C-3575842C26A7}"/>
                </a:ext>
              </a:extLst>
            </p:cNvPr>
            <p:cNvSpPr/>
            <p:nvPr/>
          </p:nvSpPr>
          <p:spPr>
            <a:xfrm>
              <a:off x="-552150" y="3163700"/>
              <a:ext cx="1155025" cy="1479800"/>
            </a:xfrm>
            <a:custGeom>
              <a:avLst/>
              <a:gdLst/>
              <a:ahLst/>
              <a:cxnLst/>
              <a:rect l="l" t="t" r="r" b="b"/>
              <a:pathLst>
                <a:path w="46201" h="59192" extrusionOk="0">
                  <a:moveTo>
                    <a:pt x="28298" y="1"/>
                  </a:moveTo>
                  <a:cubicBezTo>
                    <a:pt x="26687" y="1733"/>
                    <a:pt x="24377" y="2858"/>
                    <a:pt x="21976" y="2980"/>
                  </a:cubicBezTo>
                  <a:cubicBezTo>
                    <a:pt x="21762" y="2995"/>
                    <a:pt x="21547" y="3002"/>
                    <a:pt x="21333" y="3002"/>
                  </a:cubicBezTo>
                  <a:cubicBezTo>
                    <a:pt x="19356" y="3002"/>
                    <a:pt x="17384" y="2380"/>
                    <a:pt x="15684" y="1338"/>
                  </a:cubicBezTo>
                  <a:cubicBezTo>
                    <a:pt x="12431" y="2585"/>
                    <a:pt x="5866" y="5898"/>
                    <a:pt x="2249" y="13010"/>
                  </a:cubicBezTo>
                  <a:cubicBezTo>
                    <a:pt x="1" y="17410"/>
                    <a:pt x="951" y="18612"/>
                    <a:pt x="2659" y="18612"/>
                  </a:cubicBezTo>
                  <a:cubicBezTo>
                    <a:pt x="4716" y="18612"/>
                    <a:pt x="7872" y="16870"/>
                    <a:pt x="7872" y="16870"/>
                  </a:cubicBezTo>
                  <a:lnTo>
                    <a:pt x="10121" y="21734"/>
                  </a:lnTo>
                  <a:lnTo>
                    <a:pt x="10820" y="37631"/>
                  </a:lnTo>
                  <a:lnTo>
                    <a:pt x="5714" y="57297"/>
                  </a:lnTo>
                  <a:cubicBezTo>
                    <a:pt x="5714" y="57297"/>
                    <a:pt x="12581" y="59192"/>
                    <a:pt x="21586" y="59192"/>
                  </a:cubicBezTo>
                  <a:cubicBezTo>
                    <a:pt x="28009" y="59192"/>
                    <a:pt x="35518" y="58228"/>
                    <a:pt x="42401" y="54926"/>
                  </a:cubicBezTo>
                  <a:lnTo>
                    <a:pt x="35866" y="37631"/>
                  </a:lnTo>
                  <a:lnTo>
                    <a:pt x="38693" y="29880"/>
                  </a:lnTo>
                  <a:cubicBezTo>
                    <a:pt x="38693" y="29880"/>
                    <a:pt x="39332" y="30609"/>
                    <a:pt x="40426" y="31612"/>
                  </a:cubicBezTo>
                  <a:cubicBezTo>
                    <a:pt x="42766" y="27843"/>
                    <a:pt x="44742" y="23831"/>
                    <a:pt x="46201" y="19636"/>
                  </a:cubicBezTo>
                  <a:cubicBezTo>
                    <a:pt x="42553" y="15472"/>
                    <a:pt x="39362" y="7630"/>
                    <a:pt x="39362" y="7630"/>
                  </a:cubicBezTo>
                  <a:cubicBezTo>
                    <a:pt x="39362" y="7630"/>
                    <a:pt x="36201" y="1430"/>
                    <a:pt x="31155" y="518"/>
                  </a:cubicBezTo>
                  <a:cubicBezTo>
                    <a:pt x="29970" y="305"/>
                    <a:pt x="29058" y="123"/>
                    <a:pt x="28298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7" name="Google Shape;2508;p49">
              <a:extLst>
                <a:ext uri="{FF2B5EF4-FFF2-40B4-BE49-F238E27FC236}">
                  <a16:creationId xmlns:a16="http://schemas.microsoft.com/office/drawing/2014/main" id="{63A823A1-C600-7CEF-7D63-1F3B5343C704}"/>
                </a:ext>
              </a:extLst>
            </p:cNvPr>
            <p:cNvSpPr/>
            <p:nvPr/>
          </p:nvSpPr>
          <p:spPr>
            <a:xfrm>
              <a:off x="87650" y="2425675"/>
              <a:ext cx="152000" cy="85475"/>
            </a:xfrm>
            <a:custGeom>
              <a:avLst/>
              <a:gdLst/>
              <a:ahLst/>
              <a:cxnLst/>
              <a:rect l="l" t="t" r="r" b="b"/>
              <a:pathLst>
                <a:path w="6080" h="3419" extrusionOk="0">
                  <a:moveTo>
                    <a:pt x="2049" y="1"/>
                  </a:moveTo>
                  <a:cubicBezTo>
                    <a:pt x="1124" y="1"/>
                    <a:pt x="408" y="306"/>
                    <a:pt x="244" y="859"/>
                  </a:cubicBezTo>
                  <a:cubicBezTo>
                    <a:pt x="1" y="1680"/>
                    <a:pt x="1065" y="2743"/>
                    <a:pt x="2615" y="3199"/>
                  </a:cubicBezTo>
                  <a:cubicBezTo>
                    <a:pt x="3110" y="3348"/>
                    <a:pt x="3598" y="3419"/>
                    <a:pt x="4041" y="3419"/>
                  </a:cubicBezTo>
                  <a:cubicBezTo>
                    <a:pt x="4956" y="3419"/>
                    <a:pt x="5673" y="3114"/>
                    <a:pt x="5837" y="2561"/>
                  </a:cubicBezTo>
                  <a:cubicBezTo>
                    <a:pt x="6080" y="1740"/>
                    <a:pt x="5046" y="677"/>
                    <a:pt x="3496" y="221"/>
                  </a:cubicBezTo>
                  <a:cubicBezTo>
                    <a:pt x="2991" y="72"/>
                    <a:pt x="2496" y="1"/>
                    <a:pt x="2049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8" name="Google Shape;2509;p49">
              <a:extLst>
                <a:ext uri="{FF2B5EF4-FFF2-40B4-BE49-F238E27FC236}">
                  <a16:creationId xmlns:a16="http://schemas.microsoft.com/office/drawing/2014/main" id="{F32A1386-E9ED-E9A9-B286-A06C0C038B86}"/>
                </a:ext>
              </a:extLst>
            </p:cNvPr>
            <p:cNvSpPr/>
            <p:nvPr/>
          </p:nvSpPr>
          <p:spPr>
            <a:xfrm>
              <a:off x="-131200" y="2612000"/>
              <a:ext cx="48675" cy="86000"/>
            </a:xfrm>
            <a:custGeom>
              <a:avLst/>
              <a:gdLst/>
              <a:ahLst/>
              <a:cxnLst/>
              <a:rect l="l" t="t" r="r" b="b"/>
              <a:pathLst>
                <a:path w="1947" h="3440" extrusionOk="0">
                  <a:moveTo>
                    <a:pt x="851" y="1"/>
                  </a:moveTo>
                  <a:cubicBezTo>
                    <a:pt x="841" y="1"/>
                    <a:pt x="831" y="1"/>
                    <a:pt x="821" y="2"/>
                  </a:cubicBezTo>
                  <a:cubicBezTo>
                    <a:pt x="335" y="63"/>
                    <a:pt x="1" y="853"/>
                    <a:pt x="92" y="1795"/>
                  </a:cubicBezTo>
                  <a:cubicBezTo>
                    <a:pt x="150" y="2702"/>
                    <a:pt x="603" y="3440"/>
                    <a:pt x="1071" y="3440"/>
                  </a:cubicBezTo>
                  <a:cubicBezTo>
                    <a:pt x="1089" y="3440"/>
                    <a:pt x="1107" y="3439"/>
                    <a:pt x="1125" y="3436"/>
                  </a:cubicBezTo>
                  <a:cubicBezTo>
                    <a:pt x="1612" y="3406"/>
                    <a:pt x="1946" y="2585"/>
                    <a:pt x="1855" y="1643"/>
                  </a:cubicBezTo>
                  <a:cubicBezTo>
                    <a:pt x="1765" y="720"/>
                    <a:pt x="1326" y="1"/>
                    <a:pt x="851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" name="Google Shape;2510;p49">
              <a:extLst>
                <a:ext uri="{FF2B5EF4-FFF2-40B4-BE49-F238E27FC236}">
                  <a16:creationId xmlns:a16="http://schemas.microsoft.com/office/drawing/2014/main" id="{3206B77A-9EA5-B6DE-7BB4-1C88F026F01F}"/>
                </a:ext>
              </a:extLst>
            </p:cNvPr>
            <p:cNvSpPr/>
            <p:nvPr/>
          </p:nvSpPr>
          <p:spPr>
            <a:xfrm>
              <a:off x="130975" y="2591500"/>
              <a:ext cx="48650" cy="86000"/>
            </a:xfrm>
            <a:custGeom>
              <a:avLst/>
              <a:gdLst/>
              <a:ahLst/>
              <a:cxnLst/>
              <a:rect l="l" t="t" r="r" b="b"/>
              <a:pathLst>
                <a:path w="1946" h="3440" extrusionOk="0">
                  <a:moveTo>
                    <a:pt x="850" y="0"/>
                  </a:moveTo>
                  <a:cubicBezTo>
                    <a:pt x="840" y="0"/>
                    <a:pt x="831" y="0"/>
                    <a:pt x="821" y="1"/>
                  </a:cubicBezTo>
                  <a:cubicBezTo>
                    <a:pt x="335" y="62"/>
                    <a:pt x="0" y="852"/>
                    <a:pt x="91" y="1794"/>
                  </a:cubicBezTo>
                  <a:cubicBezTo>
                    <a:pt x="179" y="2729"/>
                    <a:pt x="604" y="3439"/>
                    <a:pt x="1068" y="3439"/>
                  </a:cubicBezTo>
                  <a:cubicBezTo>
                    <a:pt x="1087" y="3439"/>
                    <a:pt x="1106" y="3438"/>
                    <a:pt x="1125" y="3436"/>
                  </a:cubicBezTo>
                  <a:cubicBezTo>
                    <a:pt x="1611" y="3405"/>
                    <a:pt x="1946" y="2585"/>
                    <a:pt x="1854" y="1642"/>
                  </a:cubicBezTo>
                  <a:cubicBezTo>
                    <a:pt x="1765" y="719"/>
                    <a:pt x="1325" y="0"/>
                    <a:pt x="85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0" name="Google Shape;2511;p49">
              <a:extLst>
                <a:ext uri="{FF2B5EF4-FFF2-40B4-BE49-F238E27FC236}">
                  <a16:creationId xmlns:a16="http://schemas.microsoft.com/office/drawing/2014/main" id="{7A2F2C40-2F0F-CE25-B81C-63A6124B9BC7}"/>
                </a:ext>
              </a:extLst>
            </p:cNvPr>
            <p:cNvSpPr/>
            <p:nvPr/>
          </p:nvSpPr>
          <p:spPr>
            <a:xfrm>
              <a:off x="-242900" y="3163700"/>
              <a:ext cx="490150" cy="140900"/>
            </a:xfrm>
            <a:custGeom>
              <a:avLst/>
              <a:gdLst/>
              <a:ahLst/>
              <a:cxnLst/>
              <a:rect l="l" t="t" r="r" b="b"/>
              <a:pathLst>
                <a:path w="19606" h="5636" extrusionOk="0">
                  <a:moveTo>
                    <a:pt x="15928" y="1"/>
                  </a:moveTo>
                  <a:cubicBezTo>
                    <a:pt x="14317" y="1733"/>
                    <a:pt x="12007" y="2858"/>
                    <a:pt x="9606" y="2980"/>
                  </a:cubicBezTo>
                  <a:cubicBezTo>
                    <a:pt x="9392" y="2995"/>
                    <a:pt x="9177" y="3002"/>
                    <a:pt x="8963" y="3002"/>
                  </a:cubicBezTo>
                  <a:cubicBezTo>
                    <a:pt x="6986" y="3002"/>
                    <a:pt x="5014" y="2380"/>
                    <a:pt x="3314" y="1338"/>
                  </a:cubicBezTo>
                  <a:cubicBezTo>
                    <a:pt x="2432" y="1673"/>
                    <a:pt x="1277" y="2189"/>
                    <a:pt x="1" y="2889"/>
                  </a:cubicBezTo>
                  <a:cubicBezTo>
                    <a:pt x="1429" y="3922"/>
                    <a:pt x="3040" y="4712"/>
                    <a:pt x="4742" y="5168"/>
                  </a:cubicBezTo>
                  <a:cubicBezTo>
                    <a:pt x="5937" y="5483"/>
                    <a:pt x="7171" y="5635"/>
                    <a:pt x="8408" y="5635"/>
                  </a:cubicBezTo>
                  <a:cubicBezTo>
                    <a:pt x="10631" y="5635"/>
                    <a:pt x="12863" y="5144"/>
                    <a:pt x="14894" y="4226"/>
                  </a:cubicBezTo>
                  <a:cubicBezTo>
                    <a:pt x="16688" y="3405"/>
                    <a:pt x="18329" y="2220"/>
                    <a:pt x="19606" y="700"/>
                  </a:cubicBezTo>
                  <a:cubicBezTo>
                    <a:pt x="19332" y="639"/>
                    <a:pt x="19059" y="548"/>
                    <a:pt x="18785" y="518"/>
                  </a:cubicBezTo>
                  <a:cubicBezTo>
                    <a:pt x="17600" y="305"/>
                    <a:pt x="16688" y="123"/>
                    <a:pt x="15928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1" name="Google Shape;2512;p49">
              <a:extLst>
                <a:ext uri="{FF2B5EF4-FFF2-40B4-BE49-F238E27FC236}">
                  <a16:creationId xmlns:a16="http://schemas.microsoft.com/office/drawing/2014/main" id="{A3747D30-685A-057B-A669-161C137F3FC9}"/>
                </a:ext>
              </a:extLst>
            </p:cNvPr>
            <p:cNvSpPr/>
            <p:nvPr/>
          </p:nvSpPr>
          <p:spPr>
            <a:xfrm>
              <a:off x="-409325" y="3176625"/>
              <a:ext cx="917225" cy="1466875"/>
            </a:xfrm>
            <a:custGeom>
              <a:avLst/>
              <a:gdLst/>
              <a:ahLst/>
              <a:cxnLst/>
              <a:rect l="l" t="t" r="r" b="b"/>
              <a:pathLst>
                <a:path w="36689" h="58675" extrusionOk="0">
                  <a:moveTo>
                    <a:pt x="25442" y="1"/>
                  </a:moveTo>
                  <a:lnTo>
                    <a:pt x="27600" y="10669"/>
                  </a:lnTo>
                  <a:lnTo>
                    <a:pt x="19606" y="16080"/>
                  </a:lnTo>
                  <a:lnTo>
                    <a:pt x="9302" y="12402"/>
                  </a:lnTo>
                  <a:lnTo>
                    <a:pt x="8056" y="1642"/>
                  </a:lnTo>
                  <a:cubicBezTo>
                    <a:pt x="7691" y="1824"/>
                    <a:pt x="7265" y="2037"/>
                    <a:pt x="6840" y="2250"/>
                  </a:cubicBezTo>
                  <a:lnTo>
                    <a:pt x="7265" y="13527"/>
                  </a:lnTo>
                  <a:lnTo>
                    <a:pt x="4530" y="24135"/>
                  </a:lnTo>
                  <a:lnTo>
                    <a:pt x="5107" y="37114"/>
                  </a:lnTo>
                  <a:lnTo>
                    <a:pt x="1" y="56780"/>
                  </a:lnTo>
                  <a:cubicBezTo>
                    <a:pt x="1" y="56780"/>
                    <a:pt x="6868" y="58675"/>
                    <a:pt x="15873" y="58675"/>
                  </a:cubicBezTo>
                  <a:cubicBezTo>
                    <a:pt x="22296" y="58675"/>
                    <a:pt x="29805" y="57711"/>
                    <a:pt x="36688" y="54409"/>
                  </a:cubicBezTo>
                  <a:lnTo>
                    <a:pt x="30153" y="37114"/>
                  </a:lnTo>
                  <a:lnTo>
                    <a:pt x="32980" y="29363"/>
                  </a:lnTo>
                  <a:lnTo>
                    <a:pt x="33619" y="24834"/>
                  </a:lnTo>
                  <a:cubicBezTo>
                    <a:pt x="34105" y="21247"/>
                    <a:pt x="33345" y="17630"/>
                    <a:pt x="31491" y="14530"/>
                  </a:cubicBezTo>
                  <a:lnTo>
                    <a:pt x="29181" y="10669"/>
                  </a:lnTo>
                  <a:lnTo>
                    <a:pt x="27418" y="639"/>
                  </a:lnTo>
                  <a:cubicBezTo>
                    <a:pt x="26779" y="335"/>
                    <a:pt x="26141" y="122"/>
                    <a:pt x="25442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2" name="Google Shape;2513;p49">
              <a:extLst>
                <a:ext uri="{FF2B5EF4-FFF2-40B4-BE49-F238E27FC236}">
                  <a16:creationId xmlns:a16="http://schemas.microsoft.com/office/drawing/2014/main" id="{B4579457-5FC8-C960-61BD-2B67B8A01A3C}"/>
                </a:ext>
              </a:extLst>
            </p:cNvPr>
            <p:cNvSpPr/>
            <p:nvPr/>
          </p:nvSpPr>
          <p:spPr>
            <a:xfrm>
              <a:off x="-464800" y="2165550"/>
              <a:ext cx="371625" cy="585575"/>
            </a:xfrm>
            <a:custGeom>
              <a:avLst/>
              <a:gdLst/>
              <a:ahLst/>
              <a:cxnLst/>
              <a:rect l="l" t="t" r="r" b="b"/>
              <a:pathLst>
                <a:path w="14865" h="23423" extrusionOk="0">
                  <a:moveTo>
                    <a:pt x="12227" y="1"/>
                  </a:moveTo>
                  <a:cubicBezTo>
                    <a:pt x="10607" y="1"/>
                    <a:pt x="9077" y="858"/>
                    <a:pt x="7782" y="1872"/>
                  </a:cubicBezTo>
                  <a:cubicBezTo>
                    <a:pt x="2615" y="5884"/>
                    <a:pt x="1" y="12905"/>
                    <a:pt x="1217" y="19349"/>
                  </a:cubicBezTo>
                  <a:cubicBezTo>
                    <a:pt x="1521" y="20869"/>
                    <a:pt x="2068" y="22449"/>
                    <a:pt x="3284" y="23422"/>
                  </a:cubicBezTo>
                  <a:lnTo>
                    <a:pt x="3101" y="23088"/>
                  </a:lnTo>
                  <a:cubicBezTo>
                    <a:pt x="6597" y="20595"/>
                    <a:pt x="9758" y="17495"/>
                    <a:pt x="11825" y="13726"/>
                  </a:cubicBezTo>
                  <a:cubicBezTo>
                    <a:pt x="13922" y="9957"/>
                    <a:pt x="14864" y="5458"/>
                    <a:pt x="13922" y="1264"/>
                  </a:cubicBezTo>
                  <a:cubicBezTo>
                    <a:pt x="13861" y="929"/>
                    <a:pt x="13740" y="534"/>
                    <a:pt x="13466" y="321"/>
                  </a:cubicBezTo>
                  <a:cubicBezTo>
                    <a:pt x="13254" y="109"/>
                    <a:pt x="12919" y="48"/>
                    <a:pt x="12615" y="18"/>
                  </a:cubicBezTo>
                  <a:cubicBezTo>
                    <a:pt x="12485" y="6"/>
                    <a:pt x="12356" y="1"/>
                    <a:pt x="12227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3" name="Google Shape;2514;p49">
              <a:extLst>
                <a:ext uri="{FF2B5EF4-FFF2-40B4-BE49-F238E27FC236}">
                  <a16:creationId xmlns:a16="http://schemas.microsoft.com/office/drawing/2014/main" id="{C0CF19B2-5459-7DBB-2B12-186448C7E293}"/>
                </a:ext>
              </a:extLst>
            </p:cNvPr>
            <p:cNvSpPr/>
            <p:nvPr/>
          </p:nvSpPr>
          <p:spPr>
            <a:xfrm>
              <a:off x="-208700" y="2135325"/>
              <a:ext cx="488625" cy="228025"/>
            </a:xfrm>
            <a:custGeom>
              <a:avLst/>
              <a:gdLst/>
              <a:ahLst/>
              <a:cxnLst/>
              <a:rect l="l" t="t" r="r" b="b"/>
              <a:pathLst>
                <a:path w="19545" h="9121" extrusionOk="0">
                  <a:moveTo>
                    <a:pt x="5556" y="0"/>
                  </a:moveTo>
                  <a:cubicBezTo>
                    <a:pt x="3604" y="0"/>
                    <a:pt x="1703" y="392"/>
                    <a:pt x="0" y="1379"/>
                  </a:cubicBezTo>
                  <a:lnTo>
                    <a:pt x="2280" y="1956"/>
                  </a:lnTo>
                  <a:cubicBezTo>
                    <a:pt x="2736" y="3689"/>
                    <a:pt x="4195" y="4965"/>
                    <a:pt x="5715" y="5938"/>
                  </a:cubicBezTo>
                  <a:cubicBezTo>
                    <a:pt x="8949" y="8017"/>
                    <a:pt x="12791" y="9121"/>
                    <a:pt x="16635" y="9121"/>
                  </a:cubicBezTo>
                  <a:cubicBezTo>
                    <a:pt x="17343" y="9121"/>
                    <a:pt x="18050" y="9083"/>
                    <a:pt x="18754" y="9008"/>
                  </a:cubicBezTo>
                  <a:cubicBezTo>
                    <a:pt x="18967" y="8977"/>
                    <a:pt x="19180" y="8947"/>
                    <a:pt x="19332" y="8795"/>
                  </a:cubicBezTo>
                  <a:cubicBezTo>
                    <a:pt x="19484" y="8643"/>
                    <a:pt x="19484" y="8430"/>
                    <a:pt x="19514" y="8218"/>
                  </a:cubicBezTo>
                  <a:cubicBezTo>
                    <a:pt x="19545" y="6515"/>
                    <a:pt x="18602" y="4904"/>
                    <a:pt x="17326" y="3810"/>
                  </a:cubicBezTo>
                  <a:cubicBezTo>
                    <a:pt x="16049" y="2686"/>
                    <a:pt x="14438" y="1986"/>
                    <a:pt x="12827" y="1439"/>
                  </a:cubicBezTo>
                  <a:cubicBezTo>
                    <a:pt x="10514" y="612"/>
                    <a:pt x="7995" y="0"/>
                    <a:pt x="555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" name="Google Shape;2515;p49">
              <a:extLst>
                <a:ext uri="{FF2B5EF4-FFF2-40B4-BE49-F238E27FC236}">
                  <a16:creationId xmlns:a16="http://schemas.microsoft.com/office/drawing/2014/main" id="{400A1110-6232-317A-93EB-650AA850E95F}"/>
                </a:ext>
              </a:extLst>
            </p:cNvPr>
            <p:cNvSpPr/>
            <p:nvPr/>
          </p:nvSpPr>
          <p:spPr>
            <a:xfrm>
              <a:off x="-492900" y="2683425"/>
              <a:ext cx="226475" cy="223075"/>
            </a:xfrm>
            <a:custGeom>
              <a:avLst/>
              <a:gdLst/>
              <a:ahLst/>
              <a:cxnLst/>
              <a:rect l="l" t="t" r="r" b="b"/>
              <a:pathLst>
                <a:path w="9059" h="8923" extrusionOk="0">
                  <a:moveTo>
                    <a:pt x="3206" y="1"/>
                  </a:moveTo>
                  <a:cubicBezTo>
                    <a:pt x="2662" y="1"/>
                    <a:pt x="2119" y="155"/>
                    <a:pt x="1611" y="488"/>
                  </a:cubicBezTo>
                  <a:cubicBezTo>
                    <a:pt x="547" y="1187"/>
                    <a:pt x="0" y="2586"/>
                    <a:pt x="92" y="3862"/>
                  </a:cubicBezTo>
                  <a:cubicBezTo>
                    <a:pt x="213" y="5169"/>
                    <a:pt x="912" y="6355"/>
                    <a:pt x="1854" y="7236"/>
                  </a:cubicBezTo>
                  <a:cubicBezTo>
                    <a:pt x="3071" y="8337"/>
                    <a:pt x="4717" y="8922"/>
                    <a:pt x="6348" y="8922"/>
                  </a:cubicBezTo>
                  <a:cubicBezTo>
                    <a:pt x="7284" y="8922"/>
                    <a:pt x="8216" y="8729"/>
                    <a:pt x="9058" y="8330"/>
                  </a:cubicBezTo>
                  <a:lnTo>
                    <a:pt x="6627" y="2646"/>
                  </a:lnTo>
                  <a:cubicBezTo>
                    <a:pt x="6353" y="1765"/>
                    <a:pt x="5745" y="1005"/>
                    <a:pt x="4955" y="519"/>
                  </a:cubicBezTo>
                  <a:cubicBezTo>
                    <a:pt x="4399" y="185"/>
                    <a:pt x="3801" y="1"/>
                    <a:pt x="3206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" name="Google Shape;2516;p49">
              <a:extLst>
                <a:ext uri="{FF2B5EF4-FFF2-40B4-BE49-F238E27FC236}">
                  <a16:creationId xmlns:a16="http://schemas.microsoft.com/office/drawing/2014/main" id="{B673F38B-227B-6204-9D7A-14BAD8802C9E}"/>
                </a:ext>
              </a:extLst>
            </p:cNvPr>
            <p:cNvSpPr/>
            <p:nvPr/>
          </p:nvSpPr>
          <p:spPr>
            <a:xfrm>
              <a:off x="-823450" y="3484375"/>
              <a:ext cx="1009150" cy="1066675"/>
            </a:xfrm>
            <a:custGeom>
              <a:avLst/>
              <a:gdLst/>
              <a:ahLst/>
              <a:cxnLst/>
              <a:rect l="l" t="t" r="r" b="b"/>
              <a:pathLst>
                <a:path w="40366" h="42667" extrusionOk="0">
                  <a:moveTo>
                    <a:pt x="13374" y="1"/>
                  </a:moveTo>
                  <a:cubicBezTo>
                    <a:pt x="8481" y="7296"/>
                    <a:pt x="0" y="22585"/>
                    <a:pt x="4286" y="35776"/>
                  </a:cubicBezTo>
                  <a:cubicBezTo>
                    <a:pt x="5941" y="40842"/>
                    <a:pt x="9908" y="42666"/>
                    <a:pt x="14761" y="42666"/>
                  </a:cubicBezTo>
                  <a:cubicBezTo>
                    <a:pt x="23097" y="42666"/>
                    <a:pt x="34045" y="37283"/>
                    <a:pt x="40366" y="33710"/>
                  </a:cubicBezTo>
                  <a:cubicBezTo>
                    <a:pt x="40062" y="30883"/>
                    <a:pt x="39271" y="28147"/>
                    <a:pt x="37843" y="25776"/>
                  </a:cubicBezTo>
                  <a:cubicBezTo>
                    <a:pt x="32688" y="27581"/>
                    <a:pt x="25094" y="29945"/>
                    <a:pt x="20632" y="29945"/>
                  </a:cubicBezTo>
                  <a:cubicBezTo>
                    <a:pt x="19306" y="29945"/>
                    <a:pt x="18256" y="29736"/>
                    <a:pt x="17630" y="29241"/>
                  </a:cubicBezTo>
                  <a:cubicBezTo>
                    <a:pt x="15289" y="27418"/>
                    <a:pt x="17447" y="20427"/>
                    <a:pt x="19636" y="14925"/>
                  </a:cubicBezTo>
                  <a:cubicBezTo>
                    <a:pt x="18481" y="12919"/>
                    <a:pt x="17630" y="10700"/>
                    <a:pt x="16870" y="8755"/>
                  </a:cubicBezTo>
                  <a:cubicBezTo>
                    <a:pt x="15745" y="5928"/>
                    <a:pt x="14377" y="3010"/>
                    <a:pt x="13374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6" name="Google Shape;2517;p49">
              <a:extLst>
                <a:ext uri="{FF2B5EF4-FFF2-40B4-BE49-F238E27FC236}">
                  <a16:creationId xmlns:a16="http://schemas.microsoft.com/office/drawing/2014/main" id="{7898B336-8C11-66F5-E5DC-197539F830AF}"/>
                </a:ext>
              </a:extLst>
            </p:cNvPr>
            <p:cNvSpPr/>
            <p:nvPr/>
          </p:nvSpPr>
          <p:spPr>
            <a:xfrm>
              <a:off x="-552925" y="3376475"/>
              <a:ext cx="295625" cy="540300"/>
            </a:xfrm>
            <a:custGeom>
              <a:avLst/>
              <a:gdLst/>
              <a:ahLst/>
              <a:cxnLst/>
              <a:rect l="l" t="t" r="r" b="b"/>
              <a:pathLst>
                <a:path w="11825" h="21612" extrusionOk="0">
                  <a:moveTo>
                    <a:pt x="5714" y="1"/>
                  </a:moveTo>
                  <a:cubicBezTo>
                    <a:pt x="5714" y="1"/>
                    <a:pt x="2979" y="3283"/>
                    <a:pt x="0" y="8390"/>
                  </a:cubicBezTo>
                  <a:cubicBezTo>
                    <a:pt x="1733" y="13253"/>
                    <a:pt x="4438" y="17782"/>
                    <a:pt x="7903" y="21612"/>
                  </a:cubicBezTo>
                  <a:cubicBezTo>
                    <a:pt x="9696" y="16657"/>
                    <a:pt x="11824" y="10122"/>
                    <a:pt x="11824" y="10122"/>
                  </a:cubicBezTo>
                  <a:lnTo>
                    <a:pt x="5714" y="1"/>
                  </a:ln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7" name="Google Shape;2518;p49">
              <a:extLst>
                <a:ext uri="{FF2B5EF4-FFF2-40B4-BE49-F238E27FC236}">
                  <a16:creationId xmlns:a16="http://schemas.microsoft.com/office/drawing/2014/main" id="{3A65D1D5-7DBA-0DBB-9564-B2F94D9E1D91}"/>
                </a:ext>
              </a:extLst>
            </p:cNvPr>
            <p:cNvSpPr/>
            <p:nvPr/>
          </p:nvSpPr>
          <p:spPr>
            <a:xfrm>
              <a:off x="29150" y="4085975"/>
              <a:ext cx="405800" cy="297375"/>
            </a:xfrm>
            <a:custGeom>
              <a:avLst/>
              <a:gdLst/>
              <a:ahLst/>
              <a:cxnLst/>
              <a:rect l="l" t="t" r="r" b="b"/>
              <a:pathLst>
                <a:path w="16232" h="11895" extrusionOk="0">
                  <a:moveTo>
                    <a:pt x="10987" y="0"/>
                  </a:moveTo>
                  <a:cubicBezTo>
                    <a:pt x="7138" y="0"/>
                    <a:pt x="3374" y="1662"/>
                    <a:pt x="0" y="3566"/>
                  </a:cubicBezTo>
                  <a:lnTo>
                    <a:pt x="1642" y="11895"/>
                  </a:lnTo>
                  <a:cubicBezTo>
                    <a:pt x="4468" y="10892"/>
                    <a:pt x="6900" y="9220"/>
                    <a:pt x="9514" y="7731"/>
                  </a:cubicBezTo>
                  <a:cubicBezTo>
                    <a:pt x="10213" y="7305"/>
                    <a:pt x="10973" y="6940"/>
                    <a:pt x="11794" y="6788"/>
                  </a:cubicBezTo>
                  <a:cubicBezTo>
                    <a:pt x="12206" y="6697"/>
                    <a:pt x="12623" y="6665"/>
                    <a:pt x="13042" y="6665"/>
                  </a:cubicBezTo>
                  <a:cubicBezTo>
                    <a:pt x="13732" y="6665"/>
                    <a:pt x="14425" y="6751"/>
                    <a:pt x="15107" y="6788"/>
                  </a:cubicBezTo>
                  <a:cubicBezTo>
                    <a:pt x="15289" y="6788"/>
                    <a:pt x="15502" y="6758"/>
                    <a:pt x="15563" y="6606"/>
                  </a:cubicBezTo>
                  <a:cubicBezTo>
                    <a:pt x="15593" y="6515"/>
                    <a:pt x="15563" y="6424"/>
                    <a:pt x="15502" y="6363"/>
                  </a:cubicBezTo>
                  <a:cubicBezTo>
                    <a:pt x="15259" y="5876"/>
                    <a:pt x="14712" y="5633"/>
                    <a:pt x="14195" y="5512"/>
                  </a:cubicBezTo>
                  <a:cubicBezTo>
                    <a:pt x="13281" y="5232"/>
                    <a:pt x="12303" y="5102"/>
                    <a:pt x="11350" y="5102"/>
                  </a:cubicBezTo>
                  <a:cubicBezTo>
                    <a:pt x="11162" y="5102"/>
                    <a:pt x="10976" y="5107"/>
                    <a:pt x="10791" y="5117"/>
                  </a:cubicBezTo>
                  <a:cubicBezTo>
                    <a:pt x="11341" y="4928"/>
                    <a:pt x="11915" y="4869"/>
                    <a:pt x="12497" y="4869"/>
                  </a:cubicBezTo>
                  <a:cubicBezTo>
                    <a:pt x="13041" y="4869"/>
                    <a:pt x="13591" y="4921"/>
                    <a:pt x="14134" y="4965"/>
                  </a:cubicBezTo>
                  <a:cubicBezTo>
                    <a:pt x="14422" y="4985"/>
                    <a:pt x="14864" y="5061"/>
                    <a:pt x="15251" y="5061"/>
                  </a:cubicBezTo>
                  <a:cubicBezTo>
                    <a:pt x="15435" y="5061"/>
                    <a:pt x="15608" y="5044"/>
                    <a:pt x="15745" y="4995"/>
                  </a:cubicBezTo>
                  <a:cubicBezTo>
                    <a:pt x="16140" y="4873"/>
                    <a:pt x="15897" y="4478"/>
                    <a:pt x="15624" y="4296"/>
                  </a:cubicBezTo>
                  <a:cubicBezTo>
                    <a:pt x="15259" y="4083"/>
                    <a:pt x="14833" y="3901"/>
                    <a:pt x="14438" y="3779"/>
                  </a:cubicBezTo>
                  <a:cubicBezTo>
                    <a:pt x="13952" y="3627"/>
                    <a:pt x="13435" y="3566"/>
                    <a:pt x="12918" y="3506"/>
                  </a:cubicBezTo>
                  <a:cubicBezTo>
                    <a:pt x="11642" y="3384"/>
                    <a:pt x="10365" y="3475"/>
                    <a:pt x="9149" y="3232"/>
                  </a:cubicBezTo>
                  <a:cubicBezTo>
                    <a:pt x="9940" y="3183"/>
                    <a:pt x="10730" y="3159"/>
                    <a:pt x="11520" y="3159"/>
                  </a:cubicBezTo>
                  <a:cubicBezTo>
                    <a:pt x="12706" y="3159"/>
                    <a:pt x="13891" y="3214"/>
                    <a:pt x="15076" y="3323"/>
                  </a:cubicBezTo>
                  <a:cubicBezTo>
                    <a:pt x="15221" y="3323"/>
                    <a:pt x="15535" y="3409"/>
                    <a:pt x="15793" y="3409"/>
                  </a:cubicBezTo>
                  <a:cubicBezTo>
                    <a:pt x="15971" y="3409"/>
                    <a:pt x="16121" y="3368"/>
                    <a:pt x="16171" y="3232"/>
                  </a:cubicBezTo>
                  <a:cubicBezTo>
                    <a:pt x="16231" y="3019"/>
                    <a:pt x="15988" y="2867"/>
                    <a:pt x="15836" y="2776"/>
                  </a:cubicBezTo>
                  <a:cubicBezTo>
                    <a:pt x="15472" y="2533"/>
                    <a:pt x="15046" y="2381"/>
                    <a:pt x="14621" y="2259"/>
                  </a:cubicBezTo>
                  <a:cubicBezTo>
                    <a:pt x="14013" y="2077"/>
                    <a:pt x="13374" y="1925"/>
                    <a:pt x="12766" y="1925"/>
                  </a:cubicBezTo>
                  <a:cubicBezTo>
                    <a:pt x="12189" y="1895"/>
                    <a:pt x="11642" y="1773"/>
                    <a:pt x="11064" y="1773"/>
                  </a:cubicBezTo>
                  <a:cubicBezTo>
                    <a:pt x="10335" y="1773"/>
                    <a:pt x="9575" y="1773"/>
                    <a:pt x="8815" y="1803"/>
                  </a:cubicBezTo>
                  <a:cubicBezTo>
                    <a:pt x="9641" y="1334"/>
                    <a:pt x="10527" y="1244"/>
                    <a:pt x="11423" y="1244"/>
                  </a:cubicBezTo>
                  <a:cubicBezTo>
                    <a:pt x="11980" y="1244"/>
                    <a:pt x="12542" y="1279"/>
                    <a:pt x="13095" y="1279"/>
                  </a:cubicBezTo>
                  <a:cubicBezTo>
                    <a:pt x="13321" y="1279"/>
                    <a:pt x="13546" y="1273"/>
                    <a:pt x="13769" y="1256"/>
                  </a:cubicBezTo>
                  <a:cubicBezTo>
                    <a:pt x="13982" y="1226"/>
                    <a:pt x="14621" y="1196"/>
                    <a:pt x="14681" y="922"/>
                  </a:cubicBezTo>
                  <a:cubicBezTo>
                    <a:pt x="14772" y="679"/>
                    <a:pt x="14347" y="618"/>
                    <a:pt x="14165" y="557"/>
                  </a:cubicBezTo>
                  <a:cubicBezTo>
                    <a:pt x="13557" y="375"/>
                    <a:pt x="12979" y="132"/>
                    <a:pt x="12341" y="71"/>
                  </a:cubicBezTo>
                  <a:cubicBezTo>
                    <a:pt x="11889" y="23"/>
                    <a:pt x="11437" y="0"/>
                    <a:pt x="10987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8" name="Google Shape;2519;p49">
              <a:extLst>
                <a:ext uri="{FF2B5EF4-FFF2-40B4-BE49-F238E27FC236}">
                  <a16:creationId xmlns:a16="http://schemas.microsoft.com/office/drawing/2014/main" id="{26C3E507-BBD2-1A5A-DBAD-7B5A4794A1E3}"/>
                </a:ext>
              </a:extLst>
            </p:cNvPr>
            <p:cNvSpPr/>
            <p:nvPr/>
          </p:nvSpPr>
          <p:spPr>
            <a:xfrm>
              <a:off x="919350" y="2832200"/>
              <a:ext cx="304900" cy="525300"/>
            </a:xfrm>
            <a:custGeom>
              <a:avLst/>
              <a:gdLst/>
              <a:ahLst/>
              <a:cxnLst/>
              <a:rect l="l" t="t" r="r" b="b"/>
              <a:pathLst>
                <a:path w="12196" h="21012" extrusionOk="0">
                  <a:moveTo>
                    <a:pt x="7827" y="1"/>
                  </a:moveTo>
                  <a:cubicBezTo>
                    <a:pt x="7487" y="1"/>
                    <a:pt x="7181" y="692"/>
                    <a:pt x="7037" y="951"/>
                  </a:cubicBezTo>
                  <a:cubicBezTo>
                    <a:pt x="6794" y="1407"/>
                    <a:pt x="6642" y="1893"/>
                    <a:pt x="6460" y="2379"/>
                  </a:cubicBezTo>
                  <a:cubicBezTo>
                    <a:pt x="5822" y="4385"/>
                    <a:pt x="5274" y="6452"/>
                    <a:pt x="4727" y="8519"/>
                  </a:cubicBezTo>
                  <a:cubicBezTo>
                    <a:pt x="4849" y="7273"/>
                    <a:pt x="4940" y="6057"/>
                    <a:pt x="5031" y="4811"/>
                  </a:cubicBezTo>
                  <a:cubicBezTo>
                    <a:pt x="5153" y="3443"/>
                    <a:pt x="5244" y="2075"/>
                    <a:pt x="5031" y="738"/>
                  </a:cubicBezTo>
                  <a:cubicBezTo>
                    <a:pt x="5001" y="586"/>
                    <a:pt x="4940" y="373"/>
                    <a:pt x="4788" y="343"/>
                  </a:cubicBezTo>
                  <a:cubicBezTo>
                    <a:pt x="4666" y="343"/>
                    <a:pt x="4545" y="404"/>
                    <a:pt x="4484" y="495"/>
                  </a:cubicBezTo>
                  <a:cubicBezTo>
                    <a:pt x="3876" y="1103"/>
                    <a:pt x="3694" y="1984"/>
                    <a:pt x="3542" y="2835"/>
                  </a:cubicBezTo>
                  <a:cubicBezTo>
                    <a:pt x="3177" y="5024"/>
                    <a:pt x="3147" y="7243"/>
                    <a:pt x="3086" y="9461"/>
                  </a:cubicBezTo>
                  <a:cubicBezTo>
                    <a:pt x="3086" y="9127"/>
                    <a:pt x="2843" y="8641"/>
                    <a:pt x="2721" y="8276"/>
                  </a:cubicBezTo>
                  <a:cubicBezTo>
                    <a:pt x="2600" y="7881"/>
                    <a:pt x="2478" y="7455"/>
                    <a:pt x="2296" y="7060"/>
                  </a:cubicBezTo>
                  <a:cubicBezTo>
                    <a:pt x="1992" y="6300"/>
                    <a:pt x="1657" y="5601"/>
                    <a:pt x="928" y="5145"/>
                  </a:cubicBezTo>
                  <a:cubicBezTo>
                    <a:pt x="766" y="5046"/>
                    <a:pt x="645" y="5002"/>
                    <a:pt x="557" y="5002"/>
                  </a:cubicBezTo>
                  <a:cubicBezTo>
                    <a:pt x="0" y="5002"/>
                    <a:pt x="766" y="6741"/>
                    <a:pt x="897" y="7030"/>
                  </a:cubicBezTo>
                  <a:cubicBezTo>
                    <a:pt x="1961" y="9583"/>
                    <a:pt x="1992" y="12258"/>
                    <a:pt x="1566" y="14933"/>
                  </a:cubicBezTo>
                  <a:lnTo>
                    <a:pt x="8891" y="21012"/>
                  </a:lnTo>
                  <a:cubicBezTo>
                    <a:pt x="9743" y="17638"/>
                    <a:pt x="9864" y="14203"/>
                    <a:pt x="10320" y="10799"/>
                  </a:cubicBezTo>
                  <a:cubicBezTo>
                    <a:pt x="10472" y="9613"/>
                    <a:pt x="10806" y="8458"/>
                    <a:pt x="11354" y="7395"/>
                  </a:cubicBezTo>
                  <a:cubicBezTo>
                    <a:pt x="11627" y="6817"/>
                    <a:pt x="11961" y="6270"/>
                    <a:pt x="12083" y="5632"/>
                  </a:cubicBezTo>
                  <a:cubicBezTo>
                    <a:pt x="12139" y="5380"/>
                    <a:pt x="12195" y="4611"/>
                    <a:pt x="11751" y="4611"/>
                  </a:cubicBezTo>
                  <a:cubicBezTo>
                    <a:pt x="11714" y="4611"/>
                    <a:pt x="11672" y="4617"/>
                    <a:pt x="11627" y="4629"/>
                  </a:cubicBezTo>
                  <a:cubicBezTo>
                    <a:pt x="11293" y="4750"/>
                    <a:pt x="10898" y="5267"/>
                    <a:pt x="10715" y="5540"/>
                  </a:cubicBezTo>
                  <a:cubicBezTo>
                    <a:pt x="10442" y="5875"/>
                    <a:pt x="10199" y="6240"/>
                    <a:pt x="9986" y="6604"/>
                  </a:cubicBezTo>
                  <a:cubicBezTo>
                    <a:pt x="9530" y="7334"/>
                    <a:pt x="9074" y="8094"/>
                    <a:pt x="8375" y="8641"/>
                  </a:cubicBezTo>
                  <a:cubicBezTo>
                    <a:pt x="8952" y="7091"/>
                    <a:pt x="9499" y="5571"/>
                    <a:pt x="10077" y="4051"/>
                  </a:cubicBezTo>
                  <a:cubicBezTo>
                    <a:pt x="10350" y="3261"/>
                    <a:pt x="10624" y="2288"/>
                    <a:pt x="10077" y="1650"/>
                  </a:cubicBezTo>
                  <a:cubicBezTo>
                    <a:pt x="8375" y="3352"/>
                    <a:pt x="7615" y="5784"/>
                    <a:pt x="6946" y="8094"/>
                  </a:cubicBezTo>
                  <a:cubicBezTo>
                    <a:pt x="7007" y="6604"/>
                    <a:pt x="7463" y="5206"/>
                    <a:pt x="7828" y="3778"/>
                  </a:cubicBezTo>
                  <a:cubicBezTo>
                    <a:pt x="7980" y="3078"/>
                    <a:pt x="8132" y="2379"/>
                    <a:pt x="8192" y="1650"/>
                  </a:cubicBezTo>
                  <a:cubicBezTo>
                    <a:pt x="8223" y="1315"/>
                    <a:pt x="8375" y="100"/>
                    <a:pt x="7888" y="8"/>
                  </a:cubicBezTo>
                  <a:cubicBezTo>
                    <a:pt x="7868" y="3"/>
                    <a:pt x="7848" y="1"/>
                    <a:pt x="7827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1748" name="Google Shape;1603;p48">
            <a:extLst>
              <a:ext uri="{FF2B5EF4-FFF2-40B4-BE49-F238E27FC236}">
                <a16:creationId xmlns:a16="http://schemas.microsoft.com/office/drawing/2014/main" id="{A6B0C57F-32B0-EB13-BEBC-2152E9607956}"/>
              </a:ext>
            </a:extLst>
          </p:cNvPr>
          <p:cNvGrpSpPr/>
          <p:nvPr/>
        </p:nvGrpSpPr>
        <p:grpSpPr>
          <a:xfrm>
            <a:off x="-717323" y="-464997"/>
            <a:ext cx="4318209" cy="1572601"/>
            <a:chOff x="-61975" y="3"/>
            <a:chExt cx="2945572" cy="1072716"/>
          </a:xfrm>
        </p:grpSpPr>
        <p:sp>
          <p:nvSpPr>
            <p:cNvPr id="1749" name="Google Shape;1604;p48">
              <a:extLst>
                <a:ext uri="{FF2B5EF4-FFF2-40B4-BE49-F238E27FC236}">
                  <a16:creationId xmlns:a16="http://schemas.microsoft.com/office/drawing/2014/main" id="{C9B418BC-4105-0490-7081-9FF88843316F}"/>
                </a:ext>
              </a:extLst>
            </p:cNvPr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605;p48">
              <a:extLst>
                <a:ext uri="{FF2B5EF4-FFF2-40B4-BE49-F238E27FC236}">
                  <a16:creationId xmlns:a16="http://schemas.microsoft.com/office/drawing/2014/main" id="{BCFFDC2C-1772-7476-541D-72128DE94A24}"/>
                </a:ext>
              </a:extLst>
            </p:cNvPr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606;p48">
              <a:extLst>
                <a:ext uri="{FF2B5EF4-FFF2-40B4-BE49-F238E27FC236}">
                  <a16:creationId xmlns:a16="http://schemas.microsoft.com/office/drawing/2014/main" id="{3177EE9D-EB5F-94AA-B6C6-CB4B05C128D0}"/>
                </a:ext>
              </a:extLst>
            </p:cNvPr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607;p48">
              <a:extLst>
                <a:ext uri="{FF2B5EF4-FFF2-40B4-BE49-F238E27FC236}">
                  <a16:creationId xmlns:a16="http://schemas.microsoft.com/office/drawing/2014/main" id="{1E9D0A4D-7277-9C65-8434-D0EC972FBE7E}"/>
                </a:ext>
              </a:extLst>
            </p:cNvPr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608;p48">
              <a:extLst>
                <a:ext uri="{FF2B5EF4-FFF2-40B4-BE49-F238E27FC236}">
                  <a16:creationId xmlns:a16="http://schemas.microsoft.com/office/drawing/2014/main" id="{FE9777A0-434D-D9C6-CB24-1789FE9D8B82}"/>
                </a:ext>
              </a:extLst>
            </p:cNvPr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609;p48">
              <a:extLst>
                <a:ext uri="{FF2B5EF4-FFF2-40B4-BE49-F238E27FC236}">
                  <a16:creationId xmlns:a16="http://schemas.microsoft.com/office/drawing/2014/main" id="{BF5A10D0-66AC-CC72-3A4A-1BAA03E37481}"/>
                </a:ext>
              </a:extLst>
            </p:cNvPr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610;p48">
              <a:extLst>
                <a:ext uri="{FF2B5EF4-FFF2-40B4-BE49-F238E27FC236}">
                  <a16:creationId xmlns:a16="http://schemas.microsoft.com/office/drawing/2014/main" id="{EB347C1B-E311-9C81-4466-B206834A7721}"/>
                </a:ext>
              </a:extLst>
            </p:cNvPr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611;p48">
              <a:extLst>
                <a:ext uri="{FF2B5EF4-FFF2-40B4-BE49-F238E27FC236}">
                  <a16:creationId xmlns:a16="http://schemas.microsoft.com/office/drawing/2014/main" id="{5288B3FF-DF71-6E6D-D83D-7B6453284AF1}"/>
                </a:ext>
              </a:extLst>
            </p:cNvPr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612;p48">
              <a:extLst>
                <a:ext uri="{FF2B5EF4-FFF2-40B4-BE49-F238E27FC236}">
                  <a16:creationId xmlns:a16="http://schemas.microsoft.com/office/drawing/2014/main" id="{FD9E33A7-EC4C-9984-5AEA-132A3E7C68A2}"/>
                </a:ext>
              </a:extLst>
            </p:cNvPr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613;p48">
              <a:extLst>
                <a:ext uri="{FF2B5EF4-FFF2-40B4-BE49-F238E27FC236}">
                  <a16:creationId xmlns:a16="http://schemas.microsoft.com/office/drawing/2014/main" id="{F1058017-707C-AAAD-6022-DBA07E3C5BE0}"/>
                </a:ext>
              </a:extLst>
            </p:cNvPr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614;p48">
              <a:extLst>
                <a:ext uri="{FF2B5EF4-FFF2-40B4-BE49-F238E27FC236}">
                  <a16:creationId xmlns:a16="http://schemas.microsoft.com/office/drawing/2014/main" id="{4A282D77-590D-E1F0-FF6A-8958BF4FCCAF}"/>
                </a:ext>
              </a:extLst>
            </p:cNvPr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615;p48">
              <a:extLst>
                <a:ext uri="{FF2B5EF4-FFF2-40B4-BE49-F238E27FC236}">
                  <a16:creationId xmlns:a16="http://schemas.microsoft.com/office/drawing/2014/main" id="{1D655C6D-89C6-913C-8C4F-6865C8784508}"/>
                </a:ext>
              </a:extLst>
            </p:cNvPr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616;p48">
              <a:extLst>
                <a:ext uri="{FF2B5EF4-FFF2-40B4-BE49-F238E27FC236}">
                  <a16:creationId xmlns:a16="http://schemas.microsoft.com/office/drawing/2014/main" id="{D118197D-E901-9E77-5029-B6A2C4921DCD}"/>
                </a:ext>
              </a:extLst>
            </p:cNvPr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617;p48">
              <a:extLst>
                <a:ext uri="{FF2B5EF4-FFF2-40B4-BE49-F238E27FC236}">
                  <a16:creationId xmlns:a16="http://schemas.microsoft.com/office/drawing/2014/main" id="{FB40FC1F-25E6-D6AE-2AB8-06A3CD301A9B}"/>
                </a:ext>
              </a:extLst>
            </p:cNvPr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618;p48">
              <a:extLst>
                <a:ext uri="{FF2B5EF4-FFF2-40B4-BE49-F238E27FC236}">
                  <a16:creationId xmlns:a16="http://schemas.microsoft.com/office/drawing/2014/main" id="{DB6196CD-5E6D-6445-3989-71AAC97A3914}"/>
                </a:ext>
              </a:extLst>
            </p:cNvPr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619;p48">
              <a:extLst>
                <a:ext uri="{FF2B5EF4-FFF2-40B4-BE49-F238E27FC236}">
                  <a16:creationId xmlns:a16="http://schemas.microsoft.com/office/drawing/2014/main" id="{12F0FB95-4E46-ABD5-781D-C0E383CF41F2}"/>
                </a:ext>
              </a:extLst>
            </p:cNvPr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620;p48">
              <a:extLst>
                <a:ext uri="{FF2B5EF4-FFF2-40B4-BE49-F238E27FC236}">
                  <a16:creationId xmlns:a16="http://schemas.microsoft.com/office/drawing/2014/main" id="{625BFF7B-99BA-D2F3-070E-F9F4EC269A99}"/>
                </a:ext>
              </a:extLst>
            </p:cNvPr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621;p48">
              <a:extLst>
                <a:ext uri="{FF2B5EF4-FFF2-40B4-BE49-F238E27FC236}">
                  <a16:creationId xmlns:a16="http://schemas.microsoft.com/office/drawing/2014/main" id="{8E1634FD-985B-1BC8-78C9-0C32634AC085}"/>
                </a:ext>
              </a:extLst>
            </p:cNvPr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622;p48">
              <a:extLst>
                <a:ext uri="{FF2B5EF4-FFF2-40B4-BE49-F238E27FC236}">
                  <a16:creationId xmlns:a16="http://schemas.microsoft.com/office/drawing/2014/main" id="{FEF290FB-DE76-EC19-BF7E-6339778A99B4}"/>
                </a:ext>
              </a:extLst>
            </p:cNvPr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623;p48">
              <a:extLst>
                <a:ext uri="{FF2B5EF4-FFF2-40B4-BE49-F238E27FC236}">
                  <a16:creationId xmlns:a16="http://schemas.microsoft.com/office/drawing/2014/main" id="{D3713B9C-CA7E-D9E9-3D38-D585A51D062F}"/>
                </a:ext>
              </a:extLst>
            </p:cNvPr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624;p48">
              <a:extLst>
                <a:ext uri="{FF2B5EF4-FFF2-40B4-BE49-F238E27FC236}">
                  <a16:creationId xmlns:a16="http://schemas.microsoft.com/office/drawing/2014/main" id="{C9611300-23A6-EC97-F92B-9E8CB31550EA}"/>
                </a:ext>
              </a:extLst>
            </p:cNvPr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625;p48">
              <a:extLst>
                <a:ext uri="{FF2B5EF4-FFF2-40B4-BE49-F238E27FC236}">
                  <a16:creationId xmlns:a16="http://schemas.microsoft.com/office/drawing/2014/main" id="{2A8EF501-CD55-1542-1AD0-5E4C6C6DD951}"/>
                </a:ext>
              </a:extLst>
            </p:cNvPr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626;p48">
              <a:extLst>
                <a:ext uri="{FF2B5EF4-FFF2-40B4-BE49-F238E27FC236}">
                  <a16:creationId xmlns:a16="http://schemas.microsoft.com/office/drawing/2014/main" id="{32B5CCB0-C4B3-AE7A-FA03-0FEB51C26846}"/>
                </a:ext>
              </a:extLst>
            </p:cNvPr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627;p48">
              <a:extLst>
                <a:ext uri="{FF2B5EF4-FFF2-40B4-BE49-F238E27FC236}">
                  <a16:creationId xmlns:a16="http://schemas.microsoft.com/office/drawing/2014/main" id="{5C69F48A-88F9-F546-344F-8D748CD84F82}"/>
                </a:ext>
              </a:extLst>
            </p:cNvPr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628;p48">
              <a:extLst>
                <a:ext uri="{FF2B5EF4-FFF2-40B4-BE49-F238E27FC236}">
                  <a16:creationId xmlns:a16="http://schemas.microsoft.com/office/drawing/2014/main" id="{D74A6785-904D-244D-8A81-A39D9D49A696}"/>
                </a:ext>
              </a:extLst>
            </p:cNvPr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629;p48">
              <a:extLst>
                <a:ext uri="{FF2B5EF4-FFF2-40B4-BE49-F238E27FC236}">
                  <a16:creationId xmlns:a16="http://schemas.microsoft.com/office/drawing/2014/main" id="{F6DA71F5-FDED-63AE-B856-66C470681169}"/>
                </a:ext>
              </a:extLst>
            </p:cNvPr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630;p48">
              <a:extLst>
                <a:ext uri="{FF2B5EF4-FFF2-40B4-BE49-F238E27FC236}">
                  <a16:creationId xmlns:a16="http://schemas.microsoft.com/office/drawing/2014/main" id="{EAEAD0CB-5949-BDE1-6180-2537319991A0}"/>
                </a:ext>
              </a:extLst>
            </p:cNvPr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631;p48">
              <a:extLst>
                <a:ext uri="{FF2B5EF4-FFF2-40B4-BE49-F238E27FC236}">
                  <a16:creationId xmlns:a16="http://schemas.microsoft.com/office/drawing/2014/main" id="{34F75FE3-5A17-4CDC-1E98-438916C0F4D4}"/>
                </a:ext>
              </a:extLst>
            </p:cNvPr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632;p48">
              <a:extLst>
                <a:ext uri="{FF2B5EF4-FFF2-40B4-BE49-F238E27FC236}">
                  <a16:creationId xmlns:a16="http://schemas.microsoft.com/office/drawing/2014/main" id="{D1D5EBD9-2EC0-7637-7866-576B78BB5A9F}"/>
                </a:ext>
              </a:extLst>
            </p:cNvPr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633;p48">
              <a:extLst>
                <a:ext uri="{FF2B5EF4-FFF2-40B4-BE49-F238E27FC236}">
                  <a16:creationId xmlns:a16="http://schemas.microsoft.com/office/drawing/2014/main" id="{F78B8D2B-5E25-75D1-645B-AEBC09F40097}"/>
                </a:ext>
              </a:extLst>
            </p:cNvPr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634;p48">
              <a:extLst>
                <a:ext uri="{FF2B5EF4-FFF2-40B4-BE49-F238E27FC236}">
                  <a16:creationId xmlns:a16="http://schemas.microsoft.com/office/drawing/2014/main" id="{BDCF3675-D0A3-E19E-494B-724DAD9F8B4F}"/>
                </a:ext>
              </a:extLst>
            </p:cNvPr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635;p48">
              <a:extLst>
                <a:ext uri="{FF2B5EF4-FFF2-40B4-BE49-F238E27FC236}">
                  <a16:creationId xmlns:a16="http://schemas.microsoft.com/office/drawing/2014/main" id="{B5F02259-C4C1-77AA-FEFC-43CE52D99247}"/>
                </a:ext>
              </a:extLst>
            </p:cNvPr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636;p48">
              <a:extLst>
                <a:ext uri="{FF2B5EF4-FFF2-40B4-BE49-F238E27FC236}">
                  <a16:creationId xmlns:a16="http://schemas.microsoft.com/office/drawing/2014/main" id="{5D637768-206F-634A-6C24-2B4B6093F541}"/>
                </a:ext>
              </a:extLst>
            </p:cNvPr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637;p48">
              <a:extLst>
                <a:ext uri="{FF2B5EF4-FFF2-40B4-BE49-F238E27FC236}">
                  <a16:creationId xmlns:a16="http://schemas.microsoft.com/office/drawing/2014/main" id="{C59C2CD9-5269-C0A0-DF28-EE06CBD7526F}"/>
                </a:ext>
              </a:extLst>
            </p:cNvPr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638;p48">
              <a:extLst>
                <a:ext uri="{FF2B5EF4-FFF2-40B4-BE49-F238E27FC236}">
                  <a16:creationId xmlns:a16="http://schemas.microsoft.com/office/drawing/2014/main" id="{A0172E12-0C32-2F2D-C8E8-81A01B11B55E}"/>
                </a:ext>
              </a:extLst>
            </p:cNvPr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639;p48">
              <a:extLst>
                <a:ext uri="{FF2B5EF4-FFF2-40B4-BE49-F238E27FC236}">
                  <a16:creationId xmlns:a16="http://schemas.microsoft.com/office/drawing/2014/main" id="{0083FC5F-9FAD-BB9D-95DD-186050FFDDD3}"/>
                </a:ext>
              </a:extLst>
            </p:cNvPr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640;p48">
              <a:extLst>
                <a:ext uri="{FF2B5EF4-FFF2-40B4-BE49-F238E27FC236}">
                  <a16:creationId xmlns:a16="http://schemas.microsoft.com/office/drawing/2014/main" id="{BAACCE62-D772-2EEF-BC08-637D52BBE479}"/>
                </a:ext>
              </a:extLst>
            </p:cNvPr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641;p48">
              <a:extLst>
                <a:ext uri="{FF2B5EF4-FFF2-40B4-BE49-F238E27FC236}">
                  <a16:creationId xmlns:a16="http://schemas.microsoft.com/office/drawing/2014/main" id="{F0658997-C612-3538-F1C5-95842238B670}"/>
                </a:ext>
              </a:extLst>
            </p:cNvPr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642;p48">
              <a:extLst>
                <a:ext uri="{FF2B5EF4-FFF2-40B4-BE49-F238E27FC236}">
                  <a16:creationId xmlns:a16="http://schemas.microsoft.com/office/drawing/2014/main" id="{82B77DA9-E8C1-BA1F-8EF8-BDE195EA6439}"/>
                </a:ext>
              </a:extLst>
            </p:cNvPr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643;p48">
              <a:extLst>
                <a:ext uri="{FF2B5EF4-FFF2-40B4-BE49-F238E27FC236}">
                  <a16:creationId xmlns:a16="http://schemas.microsoft.com/office/drawing/2014/main" id="{5F8F8A07-274D-6E96-526D-1F4392275E11}"/>
                </a:ext>
              </a:extLst>
            </p:cNvPr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644;p48">
              <a:extLst>
                <a:ext uri="{FF2B5EF4-FFF2-40B4-BE49-F238E27FC236}">
                  <a16:creationId xmlns:a16="http://schemas.microsoft.com/office/drawing/2014/main" id="{011A5482-8FBC-F94E-6A28-B606F297F103}"/>
                </a:ext>
              </a:extLst>
            </p:cNvPr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645;p48">
              <a:extLst>
                <a:ext uri="{FF2B5EF4-FFF2-40B4-BE49-F238E27FC236}">
                  <a16:creationId xmlns:a16="http://schemas.microsoft.com/office/drawing/2014/main" id="{DF8C4E50-AF0A-7B14-647D-2F4EED0FC82E}"/>
                </a:ext>
              </a:extLst>
            </p:cNvPr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646;p48">
              <a:extLst>
                <a:ext uri="{FF2B5EF4-FFF2-40B4-BE49-F238E27FC236}">
                  <a16:creationId xmlns:a16="http://schemas.microsoft.com/office/drawing/2014/main" id="{D8AB0341-731B-74EA-153D-7125357AFF9C}"/>
                </a:ext>
              </a:extLst>
            </p:cNvPr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647;p48">
              <a:extLst>
                <a:ext uri="{FF2B5EF4-FFF2-40B4-BE49-F238E27FC236}">
                  <a16:creationId xmlns:a16="http://schemas.microsoft.com/office/drawing/2014/main" id="{2C539C5E-A1FD-7CDE-0380-7E7B418F2F0D}"/>
                </a:ext>
              </a:extLst>
            </p:cNvPr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648;p48">
              <a:extLst>
                <a:ext uri="{FF2B5EF4-FFF2-40B4-BE49-F238E27FC236}">
                  <a16:creationId xmlns:a16="http://schemas.microsoft.com/office/drawing/2014/main" id="{5F98D3A2-DCFB-85CB-B4BB-9E1A76C4532C}"/>
                </a:ext>
              </a:extLst>
            </p:cNvPr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649;p48">
              <a:extLst>
                <a:ext uri="{FF2B5EF4-FFF2-40B4-BE49-F238E27FC236}">
                  <a16:creationId xmlns:a16="http://schemas.microsoft.com/office/drawing/2014/main" id="{C468DE59-6A82-FFBB-FDF5-B67AF6E96257}"/>
                </a:ext>
              </a:extLst>
            </p:cNvPr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650;p48">
              <a:extLst>
                <a:ext uri="{FF2B5EF4-FFF2-40B4-BE49-F238E27FC236}">
                  <a16:creationId xmlns:a16="http://schemas.microsoft.com/office/drawing/2014/main" id="{FE3FDC61-CD5B-5660-4900-7A2DC32A0900}"/>
                </a:ext>
              </a:extLst>
            </p:cNvPr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651;p48">
              <a:extLst>
                <a:ext uri="{FF2B5EF4-FFF2-40B4-BE49-F238E27FC236}">
                  <a16:creationId xmlns:a16="http://schemas.microsoft.com/office/drawing/2014/main" id="{1A84EABB-25E2-9762-34EC-52572A0AD4C5}"/>
                </a:ext>
              </a:extLst>
            </p:cNvPr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652;p48">
              <a:extLst>
                <a:ext uri="{FF2B5EF4-FFF2-40B4-BE49-F238E27FC236}">
                  <a16:creationId xmlns:a16="http://schemas.microsoft.com/office/drawing/2014/main" id="{07C87B72-8C20-EBC3-0A62-A00C5EF6C455}"/>
                </a:ext>
              </a:extLst>
            </p:cNvPr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653;p48">
              <a:extLst>
                <a:ext uri="{FF2B5EF4-FFF2-40B4-BE49-F238E27FC236}">
                  <a16:creationId xmlns:a16="http://schemas.microsoft.com/office/drawing/2014/main" id="{1033F6C2-FC20-7BE2-9824-35BCC88201F6}"/>
                </a:ext>
              </a:extLst>
            </p:cNvPr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654;p48">
              <a:extLst>
                <a:ext uri="{FF2B5EF4-FFF2-40B4-BE49-F238E27FC236}">
                  <a16:creationId xmlns:a16="http://schemas.microsoft.com/office/drawing/2014/main" id="{F1C4A62A-1025-77C9-ED11-61E67490FE7B}"/>
                </a:ext>
              </a:extLst>
            </p:cNvPr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0" name="Google Shape;1655;p48">
              <a:extLst>
                <a:ext uri="{FF2B5EF4-FFF2-40B4-BE49-F238E27FC236}">
                  <a16:creationId xmlns:a16="http://schemas.microsoft.com/office/drawing/2014/main" id="{5D24FDEC-BC29-51F1-1086-7CE8D1222399}"/>
                </a:ext>
              </a:extLst>
            </p:cNvPr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1" name="Google Shape;1656;p48">
              <a:extLst>
                <a:ext uri="{FF2B5EF4-FFF2-40B4-BE49-F238E27FC236}">
                  <a16:creationId xmlns:a16="http://schemas.microsoft.com/office/drawing/2014/main" id="{3BFB7C85-A05E-DA53-626F-D77D941FB160}"/>
                </a:ext>
              </a:extLst>
            </p:cNvPr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657;p48">
              <a:extLst>
                <a:ext uri="{FF2B5EF4-FFF2-40B4-BE49-F238E27FC236}">
                  <a16:creationId xmlns:a16="http://schemas.microsoft.com/office/drawing/2014/main" id="{E716625E-93E1-F7DC-35A7-6D2A1B96E4E1}"/>
                </a:ext>
              </a:extLst>
            </p:cNvPr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658;p48">
              <a:extLst>
                <a:ext uri="{FF2B5EF4-FFF2-40B4-BE49-F238E27FC236}">
                  <a16:creationId xmlns:a16="http://schemas.microsoft.com/office/drawing/2014/main" id="{FE2C83AC-6697-F2FF-5F7B-8584C849F7A1}"/>
                </a:ext>
              </a:extLst>
            </p:cNvPr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659;p48">
              <a:extLst>
                <a:ext uri="{FF2B5EF4-FFF2-40B4-BE49-F238E27FC236}">
                  <a16:creationId xmlns:a16="http://schemas.microsoft.com/office/drawing/2014/main" id="{33F2F331-C08B-8B3D-C636-98FA639F24F2}"/>
                </a:ext>
              </a:extLst>
            </p:cNvPr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660;p48">
              <a:extLst>
                <a:ext uri="{FF2B5EF4-FFF2-40B4-BE49-F238E27FC236}">
                  <a16:creationId xmlns:a16="http://schemas.microsoft.com/office/drawing/2014/main" id="{5918C652-BF76-0B1F-039C-55DD5384077B}"/>
                </a:ext>
              </a:extLst>
            </p:cNvPr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661;p48">
              <a:extLst>
                <a:ext uri="{FF2B5EF4-FFF2-40B4-BE49-F238E27FC236}">
                  <a16:creationId xmlns:a16="http://schemas.microsoft.com/office/drawing/2014/main" id="{207E65F3-3AFB-3275-1789-9ACCBB5C24D4}"/>
                </a:ext>
              </a:extLst>
            </p:cNvPr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662;p48">
              <a:extLst>
                <a:ext uri="{FF2B5EF4-FFF2-40B4-BE49-F238E27FC236}">
                  <a16:creationId xmlns:a16="http://schemas.microsoft.com/office/drawing/2014/main" id="{F0F2C890-74B8-435F-6F79-1C598DE2FFC4}"/>
                </a:ext>
              </a:extLst>
            </p:cNvPr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663;p48">
              <a:extLst>
                <a:ext uri="{FF2B5EF4-FFF2-40B4-BE49-F238E27FC236}">
                  <a16:creationId xmlns:a16="http://schemas.microsoft.com/office/drawing/2014/main" id="{E413003C-7C97-4053-AA2F-B84E0F9402E9}"/>
                </a:ext>
              </a:extLst>
            </p:cNvPr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664;p48">
              <a:extLst>
                <a:ext uri="{FF2B5EF4-FFF2-40B4-BE49-F238E27FC236}">
                  <a16:creationId xmlns:a16="http://schemas.microsoft.com/office/drawing/2014/main" id="{FCFC7C0A-357E-BBB1-91EA-4F80908DF56A}"/>
                </a:ext>
              </a:extLst>
            </p:cNvPr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665;p48">
              <a:extLst>
                <a:ext uri="{FF2B5EF4-FFF2-40B4-BE49-F238E27FC236}">
                  <a16:creationId xmlns:a16="http://schemas.microsoft.com/office/drawing/2014/main" id="{A519689F-5037-94AF-F625-BE5F8D1AC215}"/>
                </a:ext>
              </a:extLst>
            </p:cNvPr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666;p48">
              <a:extLst>
                <a:ext uri="{FF2B5EF4-FFF2-40B4-BE49-F238E27FC236}">
                  <a16:creationId xmlns:a16="http://schemas.microsoft.com/office/drawing/2014/main" id="{B31A4569-24AD-6722-4FDC-3D2F2F3C2F16}"/>
                </a:ext>
              </a:extLst>
            </p:cNvPr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667;p48">
              <a:extLst>
                <a:ext uri="{FF2B5EF4-FFF2-40B4-BE49-F238E27FC236}">
                  <a16:creationId xmlns:a16="http://schemas.microsoft.com/office/drawing/2014/main" id="{D859696C-2014-0B4F-D72C-7023EFA25886}"/>
                </a:ext>
              </a:extLst>
            </p:cNvPr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668;p48">
              <a:extLst>
                <a:ext uri="{FF2B5EF4-FFF2-40B4-BE49-F238E27FC236}">
                  <a16:creationId xmlns:a16="http://schemas.microsoft.com/office/drawing/2014/main" id="{3D7EFEE0-7267-6032-389B-FB1CF4E0F998}"/>
                </a:ext>
              </a:extLst>
            </p:cNvPr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4" name="Google Shape;1669;p48">
              <a:extLst>
                <a:ext uri="{FF2B5EF4-FFF2-40B4-BE49-F238E27FC236}">
                  <a16:creationId xmlns:a16="http://schemas.microsoft.com/office/drawing/2014/main" id="{33108B13-2FE0-437E-2230-83784BFC630D}"/>
                </a:ext>
              </a:extLst>
            </p:cNvPr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5" name="Google Shape;1670;p48">
              <a:extLst>
                <a:ext uri="{FF2B5EF4-FFF2-40B4-BE49-F238E27FC236}">
                  <a16:creationId xmlns:a16="http://schemas.microsoft.com/office/drawing/2014/main" id="{DEA44B2E-2A03-2DC0-13C7-4D3D9E8F0A4C}"/>
                </a:ext>
              </a:extLst>
            </p:cNvPr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6" name="Google Shape;1671;p48">
              <a:extLst>
                <a:ext uri="{FF2B5EF4-FFF2-40B4-BE49-F238E27FC236}">
                  <a16:creationId xmlns:a16="http://schemas.microsoft.com/office/drawing/2014/main" id="{4143252B-18FC-2C28-E322-D8438F763930}"/>
                </a:ext>
              </a:extLst>
            </p:cNvPr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7" name="Google Shape;1672;p48">
              <a:extLst>
                <a:ext uri="{FF2B5EF4-FFF2-40B4-BE49-F238E27FC236}">
                  <a16:creationId xmlns:a16="http://schemas.microsoft.com/office/drawing/2014/main" id="{2B975C80-D703-F69B-CFBA-8C98B5D6462F}"/>
                </a:ext>
              </a:extLst>
            </p:cNvPr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673;p48">
              <a:extLst>
                <a:ext uri="{FF2B5EF4-FFF2-40B4-BE49-F238E27FC236}">
                  <a16:creationId xmlns:a16="http://schemas.microsoft.com/office/drawing/2014/main" id="{E54DFFE8-BAA9-66E0-0696-BA65C32AEA33}"/>
                </a:ext>
              </a:extLst>
            </p:cNvPr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674;p48">
              <a:extLst>
                <a:ext uri="{FF2B5EF4-FFF2-40B4-BE49-F238E27FC236}">
                  <a16:creationId xmlns:a16="http://schemas.microsoft.com/office/drawing/2014/main" id="{24E8BF34-9845-DF16-8596-8D39C5C7C990}"/>
                </a:ext>
              </a:extLst>
            </p:cNvPr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675;p48">
              <a:extLst>
                <a:ext uri="{FF2B5EF4-FFF2-40B4-BE49-F238E27FC236}">
                  <a16:creationId xmlns:a16="http://schemas.microsoft.com/office/drawing/2014/main" id="{2B071B4D-EFDB-FFB1-5200-21B973096046}"/>
                </a:ext>
              </a:extLst>
            </p:cNvPr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676;p48">
              <a:extLst>
                <a:ext uri="{FF2B5EF4-FFF2-40B4-BE49-F238E27FC236}">
                  <a16:creationId xmlns:a16="http://schemas.microsoft.com/office/drawing/2014/main" id="{9302EE8F-D4D6-BC7B-EF91-E13E7A8FB5F1}"/>
                </a:ext>
              </a:extLst>
            </p:cNvPr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677;p48">
              <a:extLst>
                <a:ext uri="{FF2B5EF4-FFF2-40B4-BE49-F238E27FC236}">
                  <a16:creationId xmlns:a16="http://schemas.microsoft.com/office/drawing/2014/main" id="{9130DE7C-CB93-4E74-B69E-A6242326F03E}"/>
                </a:ext>
              </a:extLst>
            </p:cNvPr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678;p48">
              <a:extLst>
                <a:ext uri="{FF2B5EF4-FFF2-40B4-BE49-F238E27FC236}">
                  <a16:creationId xmlns:a16="http://schemas.microsoft.com/office/drawing/2014/main" id="{34428415-5537-73A4-877E-E873F2A9A32C}"/>
                </a:ext>
              </a:extLst>
            </p:cNvPr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679;p48">
              <a:extLst>
                <a:ext uri="{FF2B5EF4-FFF2-40B4-BE49-F238E27FC236}">
                  <a16:creationId xmlns:a16="http://schemas.microsoft.com/office/drawing/2014/main" id="{D253562D-6215-089C-D31D-FC222281AE83}"/>
                </a:ext>
              </a:extLst>
            </p:cNvPr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680;p48">
              <a:extLst>
                <a:ext uri="{FF2B5EF4-FFF2-40B4-BE49-F238E27FC236}">
                  <a16:creationId xmlns:a16="http://schemas.microsoft.com/office/drawing/2014/main" id="{D4A5885C-1210-BC92-B288-994338A3A28E}"/>
                </a:ext>
              </a:extLst>
            </p:cNvPr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6" name="Google Shape;1681;p48">
              <a:extLst>
                <a:ext uri="{FF2B5EF4-FFF2-40B4-BE49-F238E27FC236}">
                  <a16:creationId xmlns:a16="http://schemas.microsoft.com/office/drawing/2014/main" id="{2FA3172C-C3F2-F018-4AB8-5FB306516800}"/>
                </a:ext>
              </a:extLst>
            </p:cNvPr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7" name="Google Shape;1682;p48">
              <a:extLst>
                <a:ext uri="{FF2B5EF4-FFF2-40B4-BE49-F238E27FC236}">
                  <a16:creationId xmlns:a16="http://schemas.microsoft.com/office/drawing/2014/main" id="{3D234DF1-7E6A-8BBE-72B7-3D730C035BCD}"/>
                </a:ext>
              </a:extLst>
            </p:cNvPr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683;p48">
              <a:extLst>
                <a:ext uri="{FF2B5EF4-FFF2-40B4-BE49-F238E27FC236}">
                  <a16:creationId xmlns:a16="http://schemas.microsoft.com/office/drawing/2014/main" id="{BA0DDFB1-394A-F043-38B6-774D59520E93}"/>
                </a:ext>
              </a:extLst>
            </p:cNvPr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9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5" grpId="0"/>
      <p:bldP spid="1705" grpId="0" animBg="1"/>
      <p:bldP spid="1706" grpId="0" animBg="1"/>
      <p:bldP spid="1707" grpId="0" animBg="1"/>
      <p:bldP spid="1708" grpId="0" animBg="1"/>
      <p:bldP spid="1709" grpId="0" animBg="1"/>
      <p:bldP spid="1710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8" name="Google Shape;1718;p49"/>
          <p:cNvGrpSpPr/>
          <p:nvPr/>
        </p:nvGrpSpPr>
        <p:grpSpPr>
          <a:xfrm>
            <a:off x="742243" y="1963026"/>
            <a:ext cx="2267533" cy="2267533"/>
            <a:chOff x="997149" y="1477499"/>
            <a:chExt cx="998151" cy="998151"/>
          </a:xfrm>
        </p:grpSpPr>
        <p:sp>
          <p:nvSpPr>
            <p:cNvPr id="1719" name="Google Shape;1719;p49"/>
            <p:cNvSpPr/>
            <p:nvPr/>
          </p:nvSpPr>
          <p:spPr>
            <a:xfrm>
              <a:off x="997149" y="1477499"/>
              <a:ext cx="998151" cy="998151"/>
            </a:xfrm>
            <a:custGeom>
              <a:avLst/>
              <a:gdLst/>
              <a:ahLst/>
              <a:cxnLst/>
              <a:rect l="l" t="t" r="r" b="b"/>
              <a:pathLst>
                <a:path w="12101" h="12101" extrusionOk="0">
                  <a:moveTo>
                    <a:pt x="5365" y="0"/>
                  </a:moveTo>
                  <a:lnTo>
                    <a:pt x="4798" y="560"/>
                  </a:lnTo>
                  <a:lnTo>
                    <a:pt x="4034" y="301"/>
                  </a:lnTo>
                  <a:lnTo>
                    <a:pt x="3607" y="980"/>
                  </a:lnTo>
                  <a:lnTo>
                    <a:pt x="2809" y="896"/>
                  </a:lnTo>
                  <a:lnTo>
                    <a:pt x="2543" y="1646"/>
                  </a:lnTo>
                  <a:lnTo>
                    <a:pt x="1745" y="1745"/>
                  </a:lnTo>
                  <a:lnTo>
                    <a:pt x="1647" y="2543"/>
                  </a:lnTo>
                  <a:lnTo>
                    <a:pt x="891" y="2809"/>
                  </a:lnTo>
                  <a:lnTo>
                    <a:pt x="975" y="3607"/>
                  </a:lnTo>
                  <a:lnTo>
                    <a:pt x="303" y="4040"/>
                  </a:lnTo>
                  <a:lnTo>
                    <a:pt x="562" y="4797"/>
                  </a:lnTo>
                  <a:lnTo>
                    <a:pt x="0" y="5365"/>
                  </a:lnTo>
                  <a:lnTo>
                    <a:pt x="421" y="6050"/>
                  </a:lnTo>
                  <a:lnTo>
                    <a:pt x="0" y="6729"/>
                  </a:lnTo>
                  <a:lnTo>
                    <a:pt x="562" y="7304"/>
                  </a:lnTo>
                  <a:lnTo>
                    <a:pt x="303" y="8060"/>
                  </a:lnTo>
                  <a:lnTo>
                    <a:pt x="975" y="8494"/>
                  </a:lnTo>
                  <a:lnTo>
                    <a:pt x="891" y="9285"/>
                  </a:lnTo>
                  <a:lnTo>
                    <a:pt x="1647" y="9559"/>
                  </a:lnTo>
                  <a:lnTo>
                    <a:pt x="1745" y="10358"/>
                  </a:lnTo>
                  <a:lnTo>
                    <a:pt x="2543" y="10448"/>
                  </a:lnTo>
                  <a:lnTo>
                    <a:pt x="2809" y="11204"/>
                  </a:lnTo>
                  <a:lnTo>
                    <a:pt x="3607" y="11120"/>
                  </a:lnTo>
                  <a:lnTo>
                    <a:pt x="4042" y="11799"/>
                  </a:lnTo>
                  <a:lnTo>
                    <a:pt x="4798" y="11534"/>
                  </a:lnTo>
                  <a:lnTo>
                    <a:pt x="5365" y="12100"/>
                  </a:lnTo>
                  <a:lnTo>
                    <a:pt x="6050" y="11673"/>
                  </a:lnTo>
                  <a:lnTo>
                    <a:pt x="6731" y="12100"/>
                  </a:lnTo>
                  <a:lnTo>
                    <a:pt x="7304" y="11534"/>
                  </a:lnTo>
                  <a:lnTo>
                    <a:pt x="8060" y="11799"/>
                  </a:lnTo>
                  <a:lnTo>
                    <a:pt x="8496" y="11120"/>
                  </a:lnTo>
                  <a:lnTo>
                    <a:pt x="9285" y="11204"/>
                  </a:lnTo>
                  <a:lnTo>
                    <a:pt x="9559" y="10448"/>
                  </a:lnTo>
                  <a:lnTo>
                    <a:pt x="10358" y="10358"/>
                  </a:lnTo>
                  <a:lnTo>
                    <a:pt x="10448" y="9559"/>
                  </a:lnTo>
                  <a:lnTo>
                    <a:pt x="11205" y="9285"/>
                  </a:lnTo>
                  <a:lnTo>
                    <a:pt x="11121" y="8494"/>
                  </a:lnTo>
                  <a:lnTo>
                    <a:pt x="11800" y="8060"/>
                  </a:lnTo>
                  <a:lnTo>
                    <a:pt x="11534" y="7304"/>
                  </a:lnTo>
                  <a:lnTo>
                    <a:pt x="12100" y="6729"/>
                  </a:lnTo>
                  <a:lnTo>
                    <a:pt x="11673" y="6050"/>
                  </a:lnTo>
                  <a:lnTo>
                    <a:pt x="12100" y="5365"/>
                  </a:lnTo>
                  <a:lnTo>
                    <a:pt x="11534" y="4797"/>
                  </a:lnTo>
                  <a:lnTo>
                    <a:pt x="11800" y="4034"/>
                  </a:lnTo>
                  <a:lnTo>
                    <a:pt x="11121" y="3607"/>
                  </a:lnTo>
                  <a:lnTo>
                    <a:pt x="11205" y="2809"/>
                  </a:lnTo>
                  <a:lnTo>
                    <a:pt x="10448" y="2543"/>
                  </a:lnTo>
                  <a:lnTo>
                    <a:pt x="10358" y="1745"/>
                  </a:lnTo>
                  <a:lnTo>
                    <a:pt x="9559" y="1646"/>
                  </a:lnTo>
                  <a:lnTo>
                    <a:pt x="9285" y="889"/>
                  </a:lnTo>
                  <a:lnTo>
                    <a:pt x="8487" y="973"/>
                  </a:lnTo>
                  <a:lnTo>
                    <a:pt x="8060" y="301"/>
                  </a:lnTo>
                  <a:lnTo>
                    <a:pt x="7304" y="560"/>
                  </a:lnTo>
                  <a:lnTo>
                    <a:pt x="6731" y="0"/>
                  </a:lnTo>
                  <a:lnTo>
                    <a:pt x="6050" y="421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49"/>
            <p:cNvSpPr/>
            <p:nvPr/>
          </p:nvSpPr>
          <p:spPr>
            <a:xfrm>
              <a:off x="1111500" y="1591850"/>
              <a:ext cx="769500" cy="769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1" name="Google Shape;1721;p49"/>
          <p:cNvSpPr txBox="1">
            <a:spLocks noGrp="1"/>
          </p:cNvSpPr>
          <p:nvPr>
            <p:ph type="title"/>
          </p:nvPr>
        </p:nvSpPr>
        <p:spPr>
          <a:xfrm>
            <a:off x="3064386" y="3214525"/>
            <a:ext cx="5597167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vi-VN" sz="7200" b="1">
                <a:latin typeface="+mj-lt"/>
              </a:rPr>
              <a:t>Trướ</a:t>
            </a:r>
            <a:r>
              <a:rPr lang="en-US" sz="7200" b="1">
                <a:latin typeface="+mj-lt"/>
              </a:rPr>
              <a:t>c khi thảo luận</a:t>
            </a:r>
            <a:endParaRPr sz="7200" b="1">
              <a:latin typeface="+mj-lt"/>
            </a:endParaRPr>
          </a:p>
        </p:txBody>
      </p:sp>
      <p:sp>
        <p:nvSpPr>
          <p:cNvPr id="1723" name="Google Shape;1723;p49"/>
          <p:cNvSpPr txBox="1">
            <a:spLocks noGrp="1"/>
          </p:cNvSpPr>
          <p:nvPr>
            <p:ph type="title" idx="2"/>
          </p:nvPr>
        </p:nvSpPr>
        <p:spPr>
          <a:xfrm>
            <a:off x="1140209" y="2535592"/>
            <a:ext cx="14716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7200" b="1">
                <a:latin typeface="+mj-lt"/>
              </a:rPr>
              <a:t>I</a:t>
            </a:r>
            <a:endParaRPr sz="7200" b="1">
              <a:latin typeface="+mj-lt"/>
            </a:endParaRPr>
          </a:p>
        </p:txBody>
      </p:sp>
      <p:sp>
        <p:nvSpPr>
          <p:cNvPr id="1725" name="Google Shape;1725;p49"/>
          <p:cNvSpPr/>
          <p:nvPr/>
        </p:nvSpPr>
        <p:spPr>
          <a:xfrm>
            <a:off x="10266432" y="3851116"/>
            <a:ext cx="198368" cy="19850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26" name="Google Shape;1726;p49"/>
          <p:cNvGrpSpPr/>
          <p:nvPr/>
        </p:nvGrpSpPr>
        <p:grpSpPr>
          <a:xfrm>
            <a:off x="-82633" y="4"/>
            <a:ext cx="3927429" cy="1430288"/>
            <a:chOff x="-61975" y="3"/>
            <a:chExt cx="2945572" cy="1072716"/>
          </a:xfrm>
        </p:grpSpPr>
        <p:sp>
          <p:nvSpPr>
            <p:cNvPr id="1727" name="Google Shape;1727;p49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49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49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49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49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49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49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49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49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9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9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9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9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9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9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9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9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9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9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9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9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9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9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9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9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9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9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9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9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49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49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9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9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9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9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9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9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9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9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9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49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49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49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49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49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9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9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49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9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9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9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9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49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9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9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9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9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49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49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49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49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9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9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49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49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49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49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49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49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49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7" name="Google Shape;1807;p49"/>
          <p:cNvGrpSpPr/>
          <p:nvPr/>
        </p:nvGrpSpPr>
        <p:grpSpPr>
          <a:xfrm>
            <a:off x="8281770" y="-48293"/>
            <a:ext cx="3927445" cy="1523256"/>
            <a:chOff x="6211327" y="-36220"/>
            <a:chExt cx="2945584" cy="1142442"/>
          </a:xfrm>
        </p:grpSpPr>
        <p:sp>
          <p:nvSpPr>
            <p:cNvPr id="1808" name="Google Shape;1808;p49"/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49"/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9"/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9"/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9"/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9"/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49"/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49"/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9"/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9"/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9"/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9"/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9"/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9"/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9"/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9"/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9"/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9"/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49"/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49"/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9"/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49"/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49"/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49"/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49"/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49"/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9"/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9"/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9"/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9"/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9"/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9"/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9"/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9"/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9"/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9"/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9"/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9"/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9"/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9"/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9"/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9"/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9"/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9"/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9"/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9"/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9"/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9"/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9"/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9"/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9"/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9"/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9"/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9"/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9"/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9"/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9"/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9"/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9"/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9"/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9"/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9"/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9"/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9"/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9"/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9"/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9"/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9"/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9"/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9"/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9"/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9"/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9"/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9"/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9"/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00" name="Google Shape;1900;p49"/>
          <p:cNvGrpSpPr/>
          <p:nvPr/>
        </p:nvGrpSpPr>
        <p:grpSpPr>
          <a:xfrm rot="-8228187">
            <a:off x="1952920" y="5103655"/>
            <a:ext cx="2307673" cy="1603813"/>
            <a:chOff x="6326862" y="1948322"/>
            <a:chExt cx="973825" cy="676774"/>
          </a:xfrm>
        </p:grpSpPr>
        <p:sp>
          <p:nvSpPr>
            <p:cNvPr id="1901" name="Google Shape;1901;p49"/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7" name="Google Shape;1907;p49"/>
          <p:cNvSpPr/>
          <p:nvPr/>
        </p:nvSpPr>
        <p:spPr>
          <a:xfrm rot="135659">
            <a:off x="5251897" y="5537460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8" name="Google Shape;1908;p49"/>
          <p:cNvSpPr/>
          <p:nvPr/>
        </p:nvSpPr>
        <p:spPr>
          <a:xfrm rot="-786786">
            <a:off x="6915430" y="537658"/>
            <a:ext cx="351111" cy="35135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9" name="Google Shape;1909;p49"/>
          <p:cNvSpPr/>
          <p:nvPr/>
        </p:nvSpPr>
        <p:spPr>
          <a:xfrm rot="-786933">
            <a:off x="5465431" y="1684735"/>
            <a:ext cx="207355" cy="20753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7" name="Google Shape;5008;p81">
            <a:extLst>
              <a:ext uri="{FF2B5EF4-FFF2-40B4-BE49-F238E27FC236}">
                <a16:creationId xmlns:a16="http://schemas.microsoft.com/office/drawing/2014/main" id="{E25EBE3A-FA4E-85E8-E551-7DB1E0B945B6}"/>
              </a:ext>
            </a:extLst>
          </p:cNvPr>
          <p:cNvGrpSpPr/>
          <p:nvPr/>
        </p:nvGrpSpPr>
        <p:grpSpPr>
          <a:xfrm>
            <a:off x="8601361" y="1271208"/>
            <a:ext cx="3401084" cy="7282920"/>
            <a:chOff x="5242443" y="1142755"/>
            <a:chExt cx="1784582" cy="4163520"/>
          </a:xfrm>
        </p:grpSpPr>
        <p:sp>
          <p:nvSpPr>
            <p:cNvPr id="48" name="Google Shape;5009;p81">
              <a:extLst>
                <a:ext uri="{FF2B5EF4-FFF2-40B4-BE49-F238E27FC236}">
                  <a16:creationId xmlns:a16="http://schemas.microsoft.com/office/drawing/2014/main" id="{3AC458DF-ECE7-6C7D-579E-6A831EF67533}"/>
                </a:ext>
              </a:extLst>
            </p:cNvPr>
            <p:cNvSpPr/>
            <p:nvPr/>
          </p:nvSpPr>
          <p:spPr>
            <a:xfrm>
              <a:off x="5242443" y="1142755"/>
              <a:ext cx="767707" cy="658533"/>
            </a:xfrm>
            <a:custGeom>
              <a:avLst/>
              <a:gdLst/>
              <a:ahLst/>
              <a:cxnLst/>
              <a:rect l="l" t="t" r="r" b="b"/>
              <a:pathLst>
                <a:path w="43224" h="31008" extrusionOk="0">
                  <a:moveTo>
                    <a:pt x="17985" y="0"/>
                  </a:moveTo>
                  <a:cubicBezTo>
                    <a:pt x="11261" y="0"/>
                    <a:pt x="5243" y="775"/>
                    <a:pt x="3709" y="2892"/>
                  </a:cubicBezTo>
                  <a:cubicBezTo>
                    <a:pt x="0" y="7968"/>
                    <a:pt x="487" y="15111"/>
                    <a:pt x="2979" y="16934"/>
                  </a:cubicBezTo>
                  <a:cubicBezTo>
                    <a:pt x="164" y="26895"/>
                    <a:pt x="2836" y="27477"/>
                    <a:pt x="6221" y="30966"/>
                  </a:cubicBezTo>
                  <a:lnTo>
                    <a:pt x="6221" y="30966"/>
                  </a:lnTo>
                  <a:cubicBezTo>
                    <a:pt x="5751" y="30469"/>
                    <a:pt x="1455" y="25606"/>
                    <a:pt x="6809" y="19245"/>
                  </a:cubicBezTo>
                  <a:cubicBezTo>
                    <a:pt x="12138" y="20189"/>
                    <a:pt x="21847" y="21792"/>
                    <a:pt x="29524" y="21792"/>
                  </a:cubicBezTo>
                  <a:cubicBezTo>
                    <a:pt x="34939" y="21792"/>
                    <a:pt x="39344" y="20995"/>
                    <a:pt x="40488" y="18606"/>
                  </a:cubicBezTo>
                  <a:cubicBezTo>
                    <a:pt x="43223" y="12831"/>
                    <a:pt x="43162" y="5506"/>
                    <a:pt x="40001" y="2983"/>
                  </a:cubicBezTo>
                  <a:cubicBezTo>
                    <a:pt x="38159" y="1512"/>
                    <a:pt x="27382" y="0"/>
                    <a:pt x="17985" y="0"/>
                  </a:cubicBezTo>
                  <a:close/>
                  <a:moveTo>
                    <a:pt x="6221" y="30966"/>
                  </a:moveTo>
                  <a:cubicBezTo>
                    <a:pt x="6248" y="30993"/>
                    <a:pt x="6262" y="31008"/>
                    <a:pt x="6262" y="31008"/>
                  </a:cubicBezTo>
                  <a:cubicBezTo>
                    <a:pt x="6248" y="30994"/>
                    <a:pt x="6235" y="30980"/>
                    <a:pt x="6221" y="30966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49" name="Google Shape;5010;p81">
              <a:extLst>
                <a:ext uri="{FF2B5EF4-FFF2-40B4-BE49-F238E27FC236}">
                  <a16:creationId xmlns:a16="http://schemas.microsoft.com/office/drawing/2014/main" id="{70ABD287-AA6C-F921-B595-AE62C932DA8B}"/>
                </a:ext>
              </a:extLst>
            </p:cNvPr>
            <p:cNvSpPr/>
            <p:nvPr/>
          </p:nvSpPr>
          <p:spPr>
            <a:xfrm>
              <a:off x="5378025" y="2882375"/>
              <a:ext cx="647450" cy="1101275"/>
            </a:xfrm>
            <a:custGeom>
              <a:avLst/>
              <a:gdLst/>
              <a:ahLst/>
              <a:cxnLst/>
              <a:rect l="l" t="t" r="r" b="b"/>
              <a:pathLst>
                <a:path w="25898" h="44051" extrusionOk="0">
                  <a:moveTo>
                    <a:pt x="20069" y="1"/>
                  </a:moveTo>
                  <a:cubicBezTo>
                    <a:pt x="18042" y="1"/>
                    <a:pt x="15132" y="1055"/>
                    <a:pt x="12949" y="3199"/>
                  </a:cubicBezTo>
                  <a:cubicBezTo>
                    <a:pt x="9636" y="6482"/>
                    <a:pt x="548" y="19005"/>
                    <a:pt x="274" y="24476"/>
                  </a:cubicBezTo>
                  <a:cubicBezTo>
                    <a:pt x="1" y="29947"/>
                    <a:pt x="7539" y="44051"/>
                    <a:pt x="7539" y="44051"/>
                  </a:cubicBezTo>
                  <a:cubicBezTo>
                    <a:pt x="7539" y="44051"/>
                    <a:pt x="10669" y="43777"/>
                    <a:pt x="11824" y="39339"/>
                  </a:cubicBezTo>
                  <a:cubicBezTo>
                    <a:pt x="11824" y="39339"/>
                    <a:pt x="8663" y="28063"/>
                    <a:pt x="8086" y="25540"/>
                  </a:cubicBezTo>
                  <a:cubicBezTo>
                    <a:pt x="7508" y="23017"/>
                    <a:pt x="14803" y="13898"/>
                    <a:pt x="16657" y="12500"/>
                  </a:cubicBezTo>
                  <a:cubicBezTo>
                    <a:pt x="18512" y="11072"/>
                    <a:pt x="25898" y="6938"/>
                    <a:pt x="22311" y="889"/>
                  </a:cubicBezTo>
                  <a:cubicBezTo>
                    <a:pt x="21973" y="298"/>
                    <a:pt x="21146" y="1"/>
                    <a:pt x="20069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0" name="Google Shape;5011;p81">
              <a:extLst>
                <a:ext uri="{FF2B5EF4-FFF2-40B4-BE49-F238E27FC236}">
                  <a16:creationId xmlns:a16="http://schemas.microsoft.com/office/drawing/2014/main" id="{317E9A08-F3B7-9E80-676E-364A2BEE502C}"/>
                </a:ext>
              </a:extLst>
            </p:cNvPr>
            <p:cNvSpPr/>
            <p:nvPr/>
          </p:nvSpPr>
          <p:spPr>
            <a:xfrm>
              <a:off x="5457050" y="2878675"/>
              <a:ext cx="520550" cy="511600"/>
            </a:xfrm>
            <a:custGeom>
              <a:avLst/>
              <a:gdLst/>
              <a:ahLst/>
              <a:cxnLst/>
              <a:rect l="l" t="t" r="r" b="b"/>
              <a:pathLst>
                <a:path w="20822" h="20464" extrusionOk="0">
                  <a:moveTo>
                    <a:pt x="16943" y="0"/>
                  </a:moveTo>
                  <a:cubicBezTo>
                    <a:pt x="14590" y="0"/>
                    <a:pt x="11508" y="1480"/>
                    <a:pt x="9727" y="2982"/>
                  </a:cubicBezTo>
                  <a:cubicBezTo>
                    <a:pt x="4286" y="7602"/>
                    <a:pt x="1" y="12709"/>
                    <a:pt x="1" y="12709"/>
                  </a:cubicBezTo>
                  <a:cubicBezTo>
                    <a:pt x="1" y="12709"/>
                    <a:pt x="396" y="16235"/>
                    <a:pt x="3283" y="18454"/>
                  </a:cubicBezTo>
                  <a:cubicBezTo>
                    <a:pt x="5732" y="20330"/>
                    <a:pt x="8070" y="20464"/>
                    <a:pt x="8688" y="20464"/>
                  </a:cubicBezTo>
                  <a:cubicBezTo>
                    <a:pt x="8791" y="20464"/>
                    <a:pt x="8846" y="20460"/>
                    <a:pt x="8846" y="20460"/>
                  </a:cubicBezTo>
                  <a:cubicBezTo>
                    <a:pt x="8846" y="20460"/>
                    <a:pt x="11794" y="17359"/>
                    <a:pt x="14135" y="13438"/>
                  </a:cubicBezTo>
                  <a:cubicBezTo>
                    <a:pt x="15168" y="11675"/>
                    <a:pt x="20822" y="5505"/>
                    <a:pt x="20031" y="2192"/>
                  </a:cubicBezTo>
                  <a:cubicBezTo>
                    <a:pt x="19652" y="604"/>
                    <a:pt x="18446" y="0"/>
                    <a:pt x="16943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1" name="Google Shape;5012;p81">
              <a:extLst>
                <a:ext uri="{FF2B5EF4-FFF2-40B4-BE49-F238E27FC236}">
                  <a16:creationId xmlns:a16="http://schemas.microsoft.com/office/drawing/2014/main" id="{87C12D4F-175B-091C-5B53-451EBBBDC430}"/>
                </a:ext>
              </a:extLst>
            </p:cNvPr>
            <p:cNvSpPr/>
            <p:nvPr/>
          </p:nvSpPr>
          <p:spPr>
            <a:xfrm>
              <a:off x="5512525" y="3879825"/>
              <a:ext cx="237125" cy="206375"/>
            </a:xfrm>
            <a:custGeom>
              <a:avLst/>
              <a:gdLst/>
              <a:ahLst/>
              <a:cxnLst/>
              <a:rect l="l" t="t" r="r" b="b"/>
              <a:pathLst>
                <a:path w="9485" h="8255" extrusionOk="0">
                  <a:moveTo>
                    <a:pt x="6713" y="0"/>
                  </a:moveTo>
                  <a:cubicBezTo>
                    <a:pt x="5484" y="0"/>
                    <a:pt x="3115" y="1865"/>
                    <a:pt x="1612" y="3423"/>
                  </a:cubicBezTo>
                  <a:cubicBezTo>
                    <a:pt x="1" y="5125"/>
                    <a:pt x="1642" y="7648"/>
                    <a:pt x="3709" y="8195"/>
                  </a:cubicBezTo>
                  <a:cubicBezTo>
                    <a:pt x="3864" y="8236"/>
                    <a:pt x="4027" y="8255"/>
                    <a:pt x="4195" y="8255"/>
                  </a:cubicBezTo>
                  <a:cubicBezTo>
                    <a:pt x="6304" y="8255"/>
                    <a:pt x="9306" y="5274"/>
                    <a:pt x="9362" y="4092"/>
                  </a:cubicBezTo>
                  <a:cubicBezTo>
                    <a:pt x="9484" y="2238"/>
                    <a:pt x="8147" y="444"/>
                    <a:pt x="7022" y="49"/>
                  </a:cubicBezTo>
                  <a:cubicBezTo>
                    <a:pt x="6930" y="16"/>
                    <a:pt x="6826" y="0"/>
                    <a:pt x="6713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2" name="Google Shape;5013;p81">
              <a:extLst>
                <a:ext uri="{FF2B5EF4-FFF2-40B4-BE49-F238E27FC236}">
                  <a16:creationId xmlns:a16="http://schemas.microsoft.com/office/drawing/2014/main" id="{A64723E0-81B0-A5EC-EE8A-30CD40C41534}"/>
                </a:ext>
              </a:extLst>
            </p:cNvPr>
            <p:cNvSpPr/>
            <p:nvPr/>
          </p:nvSpPr>
          <p:spPr>
            <a:xfrm>
              <a:off x="5790650" y="3533775"/>
              <a:ext cx="590450" cy="291825"/>
            </a:xfrm>
            <a:custGeom>
              <a:avLst/>
              <a:gdLst/>
              <a:ahLst/>
              <a:cxnLst/>
              <a:rect l="l" t="t" r="r" b="b"/>
              <a:pathLst>
                <a:path w="23618" h="11673" extrusionOk="0">
                  <a:moveTo>
                    <a:pt x="0" y="1"/>
                  </a:moveTo>
                  <a:lnTo>
                    <a:pt x="0" y="7903"/>
                  </a:lnTo>
                  <a:lnTo>
                    <a:pt x="22372" y="11672"/>
                  </a:lnTo>
                  <a:cubicBezTo>
                    <a:pt x="22432" y="11520"/>
                    <a:pt x="23618" y="4590"/>
                    <a:pt x="23618" y="45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3" name="Google Shape;5014;p81">
              <a:extLst>
                <a:ext uri="{FF2B5EF4-FFF2-40B4-BE49-F238E27FC236}">
                  <a16:creationId xmlns:a16="http://schemas.microsoft.com/office/drawing/2014/main" id="{2CFD3875-432A-5EAD-633A-04265C27188A}"/>
                </a:ext>
              </a:extLst>
            </p:cNvPr>
            <p:cNvSpPr/>
            <p:nvPr/>
          </p:nvSpPr>
          <p:spPr>
            <a:xfrm>
              <a:off x="6010150" y="3718900"/>
              <a:ext cx="16100" cy="55950"/>
            </a:xfrm>
            <a:custGeom>
              <a:avLst/>
              <a:gdLst/>
              <a:ahLst/>
              <a:cxnLst/>
              <a:rect l="l" t="t" r="r" b="b"/>
              <a:pathLst>
                <a:path w="644" h="2238" extrusionOk="0">
                  <a:moveTo>
                    <a:pt x="170" y="0"/>
                  </a:moveTo>
                  <a:cubicBezTo>
                    <a:pt x="129" y="0"/>
                    <a:pt x="96" y="28"/>
                    <a:pt x="96" y="73"/>
                  </a:cubicBezTo>
                  <a:cubicBezTo>
                    <a:pt x="126" y="407"/>
                    <a:pt x="309" y="711"/>
                    <a:pt x="309" y="1076"/>
                  </a:cubicBezTo>
                  <a:cubicBezTo>
                    <a:pt x="309" y="1410"/>
                    <a:pt x="218" y="1775"/>
                    <a:pt x="66" y="2079"/>
                  </a:cubicBezTo>
                  <a:cubicBezTo>
                    <a:pt x="0" y="2166"/>
                    <a:pt x="91" y="2238"/>
                    <a:pt x="170" y="2238"/>
                  </a:cubicBezTo>
                  <a:cubicBezTo>
                    <a:pt x="201" y="2238"/>
                    <a:pt x="231" y="2226"/>
                    <a:pt x="248" y="2201"/>
                  </a:cubicBezTo>
                  <a:cubicBezTo>
                    <a:pt x="400" y="2018"/>
                    <a:pt x="491" y="1866"/>
                    <a:pt x="552" y="1653"/>
                  </a:cubicBezTo>
                  <a:cubicBezTo>
                    <a:pt x="613" y="1471"/>
                    <a:pt x="643" y="1258"/>
                    <a:pt x="643" y="1076"/>
                  </a:cubicBezTo>
                  <a:cubicBezTo>
                    <a:pt x="613" y="711"/>
                    <a:pt x="552" y="225"/>
                    <a:pt x="218" y="12"/>
                  </a:cubicBezTo>
                  <a:cubicBezTo>
                    <a:pt x="201" y="4"/>
                    <a:pt x="185" y="0"/>
                    <a:pt x="17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4" name="Google Shape;5015;p81">
              <a:extLst>
                <a:ext uri="{FF2B5EF4-FFF2-40B4-BE49-F238E27FC236}">
                  <a16:creationId xmlns:a16="http://schemas.microsoft.com/office/drawing/2014/main" id="{3C8DC4BB-0660-874E-AF0E-E7D1CF0F4BE2}"/>
                </a:ext>
              </a:extLst>
            </p:cNvPr>
            <p:cNvSpPr/>
            <p:nvPr/>
          </p:nvSpPr>
          <p:spPr>
            <a:xfrm>
              <a:off x="5576350" y="3726025"/>
              <a:ext cx="1052475" cy="1580250"/>
            </a:xfrm>
            <a:custGeom>
              <a:avLst/>
              <a:gdLst/>
              <a:ahLst/>
              <a:cxnLst/>
              <a:rect l="l" t="t" r="r" b="b"/>
              <a:pathLst>
                <a:path w="42099" h="63210" extrusionOk="0">
                  <a:moveTo>
                    <a:pt x="7265" y="1"/>
                  </a:moveTo>
                  <a:cubicBezTo>
                    <a:pt x="6779" y="396"/>
                    <a:pt x="6414" y="882"/>
                    <a:pt x="6171" y="1460"/>
                  </a:cubicBezTo>
                  <a:cubicBezTo>
                    <a:pt x="4621" y="5107"/>
                    <a:pt x="1" y="14651"/>
                    <a:pt x="1733" y="30062"/>
                  </a:cubicBezTo>
                  <a:cubicBezTo>
                    <a:pt x="3496" y="45503"/>
                    <a:pt x="9272" y="58725"/>
                    <a:pt x="13071" y="60853"/>
                  </a:cubicBezTo>
                  <a:cubicBezTo>
                    <a:pt x="14669" y="61747"/>
                    <a:pt x="16783" y="62153"/>
                    <a:pt x="18640" y="62153"/>
                  </a:cubicBezTo>
                  <a:cubicBezTo>
                    <a:pt x="21198" y="62153"/>
                    <a:pt x="23268" y="61383"/>
                    <a:pt x="22828" y="60062"/>
                  </a:cubicBezTo>
                  <a:cubicBezTo>
                    <a:pt x="22038" y="57691"/>
                    <a:pt x="16323" y="24591"/>
                    <a:pt x="16354" y="23952"/>
                  </a:cubicBezTo>
                  <a:cubicBezTo>
                    <a:pt x="16368" y="23725"/>
                    <a:pt x="16662" y="23570"/>
                    <a:pt x="17002" y="23570"/>
                  </a:cubicBezTo>
                  <a:cubicBezTo>
                    <a:pt x="17388" y="23570"/>
                    <a:pt x="17833" y="23769"/>
                    <a:pt x="17995" y="24287"/>
                  </a:cubicBezTo>
                  <a:cubicBezTo>
                    <a:pt x="23497" y="41977"/>
                    <a:pt x="24561" y="59059"/>
                    <a:pt x="26232" y="61217"/>
                  </a:cubicBezTo>
                  <a:cubicBezTo>
                    <a:pt x="27049" y="62286"/>
                    <a:pt x="30293" y="63210"/>
                    <a:pt x="33485" y="63210"/>
                  </a:cubicBezTo>
                  <a:cubicBezTo>
                    <a:pt x="36829" y="63210"/>
                    <a:pt x="40115" y="62196"/>
                    <a:pt x="40488" y="59272"/>
                  </a:cubicBezTo>
                  <a:cubicBezTo>
                    <a:pt x="41187" y="53862"/>
                    <a:pt x="42099" y="20153"/>
                    <a:pt x="32494" y="3587"/>
                  </a:cubicBezTo>
                  <a:cubicBezTo>
                    <a:pt x="31947" y="3618"/>
                    <a:pt x="31430" y="3679"/>
                    <a:pt x="30883" y="3739"/>
                  </a:cubicBezTo>
                  <a:cubicBezTo>
                    <a:pt x="29849" y="3830"/>
                    <a:pt x="28816" y="3891"/>
                    <a:pt x="27782" y="3952"/>
                  </a:cubicBezTo>
                  <a:cubicBezTo>
                    <a:pt x="26280" y="3994"/>
                    <a:pt x="24793" y="4051"/>
                    <a:pt x="23309" y="4051"/>
                  </a:cubicBezTo>
                  <a:cubicBezTo>
                    <a:pt x="22662" y="4051"/>
                    <a:pt x="22016" y="4041"/>
                    <a:pt x="21369" y="4013"/>
                  </a:cubicBezTo>
                  <a:cubicBezTo>
                    <a:pt x="17357" y="3800"/>
                    <a:pt x="13436" y="2706"/>
                    <a:pt x="9758" y="1156"/>
                  </a:cubicBezTo>
                  <a:cubicBezTo>
                    <a:pt x="8907" y="791"/>
                    <a:pt x="8086" y="396"/>
                    <a:pt x="7265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5" name="Google Shape;5016;p81">
              <a:extLst>
                <a:ext uri="{FF2B5EF4-FFF2-40B4-BE49-F238E27FC236}">
                  <a16:creationId xmlns:a16="http://schemas.microsoft.com/office/drawing/2014/main" id="{5814D044-3EFE-4F55-50AB-0D2AC35A7E52}"/>
                </a:ext>
              </a:extLst>
            </p:cNvPr>
            <p:cNvSpPr/>
            <p:nvPr/>
          </p:nvSpPr>
          <p:spPr>
            <a:xfrm>
              <a:off x="5520125" y="3660500"/>
              <a:ext cx="1097300" cy="1014325"/>
            </a:xfrm>
            <a:custGeom>
              <a:avLst/>
              <a:gdLst/>
              <a:ahLst/>
              <a:cxnLst/>
              <a:rect l="l" t="t" r="r" b="b"/>
              <a:pathLst>
                <a:path w="43892" h="40573" extrusionOk="0">
                  <a:moveTo>
                    <a:pt x="10654" y="0"/>
                  </a:moveTo>
                  <a:cubicBezTo>
                    <a:pt x="10586" y="0"/>
                    <a:pt x="10517" y="23"/>
                    <a:pt x="10457" y="68"/>
                  </a:cubicBezTo>
                  <a:cubicBezTo>
                    <a:pt x="8451" y="1740"/>
                    <a:pt x="1" y="16725"/>
                    <a:pt x="3283" y="33048"/>
                  </a:cubicBezTo>
                  <a:cubicBezTo>
                    <a:pt x="3861" y="33291"/>
                    <a:pt x="4438" y="33534"/>
                    <a:pt x="5046" y="33777"/>
                  </a:cubicBezTo>
                  <a:cubicBezTo>
                    <a:pt x="8542" y="35236"/>
                    <a:pt x="12098" y="36634"/>
                    <a:pt x="15715" y="37789"/>
                  </a:cubicBezTo>
                  <a:cubicBezTo>
                    <a:pt x="17417" y="38336"/>
                    <a:pt x="22797" y="39887"/>
                    <a:pt x="26931" y="40343"/>
                  </a:cubicBezTo>
                  <a:cubicBezTo>
                    <a:pt x="28358" y="40499"/>
                    <a:pt x="29790" y="40573"/>
                    <a:pt x="31220" y="40573"/>
                  </a:cubicBezTo>
                  <a:cubicBezTo>
                    <a:pt x="33690" y="40573"/>
                    <a:pt x="36159" y="40352"/>
                    <a:pt x="38603" y="39947"/>
                  </a:cubicBezTo>
                  <a:cubicBezTo>
                    <a:pt x="40396" y="39643"/>
                    <a:pt x="42159" y="39248"/>
                    <a:pt x="43892" y="38732"/>
                  </a:cubicBezTo>
                  <a:cubicBezTo>
                    <a:pt x="43406" y="28823"/>
                    <a:pt x="41156" y="15205"/>
                    <a:pt x="34986" y="4628"/>
                  </a:cubicBezTo>
                  <a:cubicBezTo>
                    <a:pt x="33998" y="4769"/>
                    <a:pt x="32644" y="4826"/>
                    <a:pt x="31153" y="4826"/>
                  </a:cubicBezTo>
                  <a:cubicBezTo>
                    <a:pt x="27185" y="4826"/>
                    <a:pt x="22255" y="4420"/>
                    <a:pt x="20730" y="4111"/>
                  </a:cubicBezTo>
                  <a:cubicBezTo>
                    <a:pt x="16870" y="3321"/>
                    <a:pt x="13405" y="1801"/>
                    <a:pt x="10852" y="68"/>
                  </a:cubicBezTo>
                  <a:cubicBezTo>
                    <a:pt x="10791" y="23"/>
                    <a:pt x="10723" y="0"/>
                    <a:pt x="1065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6" name="Google Shape;5017;p81">
              <a:extLst>
                <a:ext uri="{FF2B5EF4-FFF2-40B4-BE49-F238E27FC236}">
                  <a16:creationId xmlns:a16="http://schemas.microsoft.com/office/drawing/2014/main" id="{5D88B246-09D8-ECD3-0C3E-49BA39C0787B}"/>
                </a:ext>
              </a:extLst>
            </p:cNvPr>
            <p:cNvSpPr/>
            <p:nvPr/>
          </p:nvSpPr>
          <p:spPr>
            <a:xfrm>
              <a:off x="5685025" y="2825875"/>
              <a:ext cx="897450" cy="970987"/>
            </a:xfrm>
            <a:custGeom>
              <a:avLst/>
              <a:gdLst/>
              <a:ahLst/>
              <a:cxnLst/>
              <a:rect l="l" t="t" r="r" b="b"/>
              <a:pathLst>
                <a:path w="35898" h="32883" extrusionOk="0">
                  <a:moveTo>
                    <a:pt x="20509" y="0"/>
                  </a:moveTo>
                  <a:cubicBezTo>
                    <a:pt x="13984" y="0"/>
                    <a:pt x="6856" y="1433"/>
                    <a:pt x="4925" y="3119"/>
                  </a:cubicBezTo>
                  <a:cubicBezTo>
                    <a:pt x="3709" y="4182"/>
                    <a:pt x="3678" y="6584"/>
                    <a:pt x="2675" y="9714"/>
                  </a:cubicBezTo>
                  <a:cubicBezTo>
                    <a:pt x="1885" y="12116"/>
                    <a:pt x="335" y="15672"/>
                    <a:pt x="183" y="18985"/>
                  </a:cubicBezTo>
                  <a:cubicBezTo>
                    <a:pt x="0" y="23423"/>
                    <a:pt x="3070" y="23544"/>
                    <a:pt x="3040" y="26614"/>
                  </a:cubicBezTo>
                  <a:cubicBezTo>
                    <a:pt x="3040" y="27557"/>
                    <a:pt x="2979" y="28529"/>
                    <a:pt x="2918" y="29441"/>
                  </a:cubicBezTo>
                  <a:cubicBezTo>
                    <a:pt x="3253" y="29563"/>
                    <a:pt x="3587" y="29684"/>
                    <a:pt x="3921" y="29806"/>
                  </a:cubicBezTo>
                  <a:cubicBezTo>
                    <a:pt x="6110" y="30596"/>
                    <a:pt x="8298" y="31235"/>
                    <a:pt x="10578" y="31660"/>
                  </a:cubicBezTo>
                  <a:cubicBezTo>
                    <a:pt x="14843" y="32507"/>
                    <a:pt x="19187" y="32882"/>
                    <a:pt x="23537" y="32882"/>
                  </a:cubicBezTo>
                  <a:cubicBezTo>
                    <a:pt x="23868" y="32882"/>
                    <a:pt x="24199" y="32880"/>
                    <a:pt x="24530" y="32876"/>
                  </a:cubicBezTo>
                  <a:cubicBezTo>
                    <a:pt x="25624" y="32846"/>
                    <a:pt x="26718" y="32846"/>
                    <a:pt x="27812" y="32815"/>
                  </a:cubicBezTo>
                  <a:cubicBezTo>
                    <a:pt x="28268" y="32785"/>
                    <a:pt x="28724" y="32754"/>
                    <a:pt x="29211" y="32694"/>
                  </a:cubicBezTo>
                  <a:cubicBezTo>
                    <a:pt x="29302" y="32359"/>
                    <a:pt x="29393" y="31994"/>
                    <a:pt x="29515" y="31630"/>
                  </a:cubicBezTo>
                  <a:cubicBezTo>
                    <a:pt x="32189" y="23301"/>
                    <a:pt x="35898" y="7374"/>
                    <a:pt x="31582" y="2754"/>
                  </a:cubicBezTo>
                  <a:cubicBezTo>
                    <a:pt x="29721" y="765"/>
                    <a:pt x="25276" y="0"/>
                    <a:pt x="20509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7" name="Google Shape;5018;p81">
              <a:extLst>
                <a:ext uri="{FF2B5EF4-FFF2-40B4-BE49-F238E27FC236}">
                  <a16:creationId xmlns:a16="http://schemas.microsoft.com/office/drawing/2014/main" id="{E3A16FB8-3342-D0D3-30DD-4C368A61E9CC}"/>
                </a:ext>
              </a:extLst>
            </p:cNvPr>
            <p:cNvSpPr/>
            <p:nvPr/>
          </p:nvSpPr>
          <p:spPr>
            <a:xfrm>
              <a:off x="5989750" y="2807625"/>
              <a:ext cx="287150" cy="126800"/>
            </a:xfrm>
            <a:custGeom>
              <a:avLst/>
              <a:gdLst/>
              <a:ahLst/>
              <a:cxnLst/>
              <a:rect l="l" t="t" r="r" b="b"/>
              <a:pathLst>
                <a:path w="11486" h="5072" extrusionOk="0">
                  <a:moveTo>
                    <a:pt x="8049" y="0"/>
                  </a:moveTo>
                  <a:cubicBezTo>
                    <a:pt x="5841" y="0"/>
                    <a:pt x="3093" y="1209"/>
                    <a:pt x="2523" y="1691"/>
                  </a:cubicBezTo>
                  <a:cubicBezTo>
                    <a:pt x="1733" y="2329"/>
                    <a:pt x="0" y="4852"/>
                    <a:pt x="4225" y="5064"/>
                  </a:cubicBezTo>
                  <a:cubicBezTo>
                    <a:pt x="4336" y="5069"/>
                    <a:pt x="4446" y="5072"/>
                    <a:pt x="4555" y="5072"/>
                  </a:cubicBezTo>
                  <a:cubicBezTo>
                    <a:pt x="8608" y="5072"/>
                    <a:pt x="11486" y="1841"/>
                    <a:pt x="10213" y="657"/>
                  </a:cubicBezTo>
                  <a:cubicBezTo>
                    <a:pt x="9678" y="182"/>
                    <a:pt x="8904" y="0"/>
                    <a:pt x="8049" y="0"/>
                  </a:cubicBezTo>
                  <a:close/>
                </a:path>
              </a:pathLst>
            </a:custGeom>
            <a:solidFill>
              <a:srgbClr val="FFA4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8" name="Google Shape;5019;p81">
              <a:extLst>
                <a:ext uri="{FF2B5EF4-FFF2-40B4-BE49-F238E27FC236}">
                  <a16:creationId xmlns:a16="http://schemas.microsoft.com/office/drawing/2014/main" id="{8B6E9185-F04C-D151-2E1A-2BF2B0533EDD}"/>
                </a:ext>
              </a:extLst>
            </p:cNvPr>
            <p:cNvSpPr/>
            <p:nvPr/>
          </p:nvSpPr>
          <p:spPr>
            <a:xfrm>
              <a:off x="5673625" y="3041350"/>
              <a:ext cx="82850" cy="310450"/>
            </a:xfrm>
            <a:custGeom>
              <a:avLst/>
              <a:gdLst/>
              <a:ahLst/>
              <a:cxnLst/>
              <a:rect l="l" t="t" r="r" b="b"/>
              <a:pathLst>
                <a:path w="3314" h="12418" extrusionOk="0">
                  <a:moveTo>
                    <a:pt x="3219" y="0"/>
                  </a:moveTo>
                  <a:cubicBezTo>
                    <a:pt x="3195" y="0"/>
                    <a:pt x="3172" y="10"/>
                    <a:pt x="3162" y="32"/>
                  </a:cubicBezTo>
                  <a:cubicBezTo>
                    <a:pt x="2949" y="457"/>
                    <a:pt x="2858" y="943"/>
                    <a:pt x="2736" y="1399"/>
                  </a:cubicBezTo>
                  <a:cubicBezTo>
                    <a:pt x="2584" y="1886"/>
                    <a:pt x="2463" y="2372"/>
                    <a:pt x="2341" y="2858"/>
                  </a:cubicBezTo>
                  <a:cubicBezTo>
                    <a:pt x="2189" y="3345"/>
                    <a:pt x="2067" y="3801"/>
                    <a:pt x="1946" y="4287"/>
                  </a:cubicBezTo>
                  <a:cubicBezTo>
                    <a:pt x="1946" y="4074"/>
                    <a:pt x="1915" y="3861"/>
                    <a:pt x="1885" y="3649"/>
                  </a:cubicBezTo>
                  <a:cubicBezTo>
                    <a:pt x="1885" y="3527"/>
                    <a:pt x="1885" y="3375"/>
                    <a:pt x="1855" y="3254"/>
                  </a:cubicBezTo>
                  <a:cubicBezTo>
                    <a:pt x="1855" y="3102"/>
                    <a:pt x="1855" y="2950"/>
                    <a:pt x="1794" y="2828"/>
                  </a:cubicBezTo>
                  <a:cubicBezTo>
                    <a:pt x="1779" y="2798"/>
                    <a:pt x="1756" y="2782"/>
                    <a:pt x="1733" y="2782"/>
                  </a:cubicBezTo>
                  <a:cubicBezTo>
                    <a:pt x="1710" y="2782"/>
                    <a:pt x="1687" y="2798"/>
                    <a:pt x="1672" y="2828"/>
                  </a:cubicBezTo>
                  <a:cubicBezTo>
                    <a:pt x="1642" y="2950"/>
                    <a:pt x="1642" y="3102"/>
                    <a:pt x="1672" y="3223"/>
                  </a:cubicBezTo>
                  <a:cubicBezTo>
                    <a:pt x="1672" y="3375"/>
                    <a:pt x="1672" y="3497"/>
                    <a:pt x="1703" y="3649"/>
                  </a:cubicBezTo>
                  <a:cubicBezTo>
                    <a:pt x="1703" y="3922"/>
                    <a:pt x="1733" y="4226"/>
                    <a:pt x="1763" y="4500"/>
                  </a:cubicBezTo>
                  <a:cubicBezTo>
                    <a:pt x="1763" y="4561"/>
                    <a:pt x="1824" y="4591"/>
                    <a:pt x="1855" y="4591"/>
                  </a:cubicBezTo>
                  <a:cubicBezTo>
                    <a:pt x="1551" y="5685"/>
                    <a:pt x="1247" y="6779"/>
                    <a:pt x="973" y="7874"/>
                  </a:cubicBezTo>
                  <a:cubicBezTo>
                    <a:pt x="578" y="9272"/>
                    <a:pt x="0" y="10883"/>
                    <a:pt x="730" y="12372"/>
                  </a:cubicBezTo>
                  <a:cubicBezTo>
                    <a:pt x="741" y="12404"/>
                    <a:pt x="766" y="12417"/>
                    <a:pt x="793" y="12417"/>
                  </a:cubicBezTo>
                  <a:cubicBezTo>
                    <a:pt x="844" y="12417"/>
                    <a:pt x="902" y="12371"/>
                    <a:pt x="882" y="12311"/>
                  </a:cubicBezTo>
                  <a:cubicBezTo>
                    <a:pt x="548" y="11430"/>
                    <a:pt x="608" y="10518"/>
                    <a:pt x="791" y="9637"/>
                  </a:cubicBezTo>
                  <a:cubicBezTo>
                    <a:pt x="943" y="8877"/>
                    <a:pt x="1186" y="8117"/>
                    <a:pt x="1399" y="7357"/>
                  </a:cubicBezTo>
                  <a:cubicBezTo>
                    <a:pt x="1611" y="6536"/>
                    <a:pt x="1824" y="5746"/>
                    <a:pt x="2037" y="4925"/>
                  </a:cubicBezTo>
                  <a:cubicBezTo>
                    <a:pt x="2280" y="4135"/>
                    <a:pt x="2493" y="3314"/>
                    <a:pt x="2706" y="2494"/>
                  </a:cubicBezTo>
                  <a:lnTo>
                    <a:pt x="3040" y="1278"/>
                  </a:lnTo>
                  <a:cubicBezTo>
                    <a:pt x="3162" y="883"/>
                    <a:pt x="3283" y="488"/>
                    <a:pt x="3314" y="92"/>
                  </a:cubicBezTo>
                  <a:cubicBezTo>
                    <a:pt x="3314" y="34"/>
                    <a:pt x="3263" y="0"/>
                    <a:pt x="321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59" name="Google Shape;5020;p81">
              <a:extLst>
                <a:ext uri="{FF2B5EF4-FFF2-40B4-BE49-F238E27FC236}">
                  <a16:creationId xmlns:a16="http://schemas.microsoft.com/office/drawing/2014/main" id="{B694ADAD-A523-65C6-AA8B-FA93F674D922}"/>
                </a:ext>
              </a:extLst>
            </p:cNvPr>
            <p:cNvSpPr/>
            <p:nvPr/>
          </p:nvSpPr>
          <p:spPr>
            <a:xfrm>
              <a:off x="6003425" y="2958550"/>
              <a:ext cx="849575" cy="1020875"/>
            </a:xfrm>
            <a:custGeom>
              <a:avLst/>
              <a:gdLst/>
              <a:ahLst/>
              <a:cxnLst/>
              <a:rect l="l" t="t" r="r" b="b"/>
              <a:pathLst>
                <a:path w="33983" h="40835" extrusionOk="0">
                  <a:moveTo>
                    <a:pt x="18758" y="0"/>
                  </a:moveTo>
                  <a:cubicBezTo>
                    <a:pt x="15105" y="0"/>
                    <a:pt x="14745" y="6182"/>
                    <a:pt x="16019" y="11064"/>
                  </a:cubicBezTo>
                  <a:cubicBezTo>
                    <a:pt x="17599" y="17022"/>
                    <a:pt x="22280" y="26961"/>
                    <a:pt x="21520" y="28785"/>
                  </a:cubicBezTo>
                  <a:cubicBezTo>
                    <a:pt x="21489" y="28864"/>
                    <a:pt x="21419" y="28901"/>
                    <a:pt x="21314" y="28901"/>
                  </a:cubicBezTo>
                  <a:cubicBezTo>
                    <a:pt x="19407" y="28901"/>
                    <a:pt x="6016" y="16432"/>
                    <a:pt x="4316" y="15107"/>
                  </a:cubicBezTo>
                  <a:cubicBezTo>
                    <a:pt x="2523" y="17873"/>
                    <a:pt x="1155" y="18359"/>
                    <a:pt x="0" y="19210"/>
                  </a:cubicBezTo>
                  <a:cubicBezTo>
                    <a:pt x="1934" y="21923"/>
                    <a:pt x="21025" y="40835"/>
                    <a:pt x="26797" y="40835"/>
                  </a:cubicBezTo>
                  <a:cubicBezTo>
                    <a:pt x="27104" y="40835"/>
                    <a:pt x="27373" y="40781"/>
                    <a:pt x="27600" y="40669"/>
                  </a:cubicBezTo>
                  <a:cubicBezTo>
                    <a:pt x="33983" y="37539"/>
                    <a:pt x="27113" y="15107"/>
                    <a:pt x="25837" y="9879"/>
                  </a:cubicBezTo>
                  <a:cubicBezTo>
                    <a:pt x="24043" y="2766"/>
                    <a:pt x="22463" y="61"/>
                    <a:pt x="18785" y="0"/>
                  </a:cubicBezTo>
                  <a:cubicBezTo>
                    <a:pt x="18776" y="0"/>
                    <a:pt x="18767" y="0"/>
                    <a:pt x="18758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60" name="Google Shape;5021;p81">
              <a:extLst>
                <a:ext uri="{FF2B5EF4-FFF2-40B4-BE49-F238E27FC236}">
                  <a16:creationId xmlns:a16="http://schemas.microsoft.com/office/drawing/2014/main" id="{4923DAA6-0B01-6FB7-8B9A-A0F2403BFD6E}"/>
                </a:ext>
              </a:extLst>
            </p:cNvPr>
            <p:cNvSpPr/>
            <p:nvPr/>
          </p:nvSpPr>
          <p:spPr>
            <a:xfrm>
              <a:off x="5773925" y="3112775"/>
              <a:ext cx="382250" cy="362275"/>
            </a:xfrm>
            <a:custGeom>
              <a:avLst/>
              <a:gdLst/>
              <a:ahLst/>
              <a:cxnLst/>
              <a:rect l="l" t="t" r="r" b="b"/>
              <a:pathLst>
                <a:path w="15290" h="14491" extrusionOk="0">
                  <a:moveTo>
                    <a:pt x="4254" y="1"/>
                  </a:moveTo>
                  <a:cubicBezTo>
                    <a:pt x="3788" y="1"/>
                    <a:pt x="3798" y="512"/>
                    <a:pt x="4560" y="1369"/>
                  </a:cubicBezTo>
                  <a:cubicBezTo>
                    <a:pt x="6201" y="3193"/>
                    <a:pt x="6566" y="3679"/>
                    <a:pt x="6749" y="4166"/>
                  </a:cubicBezTo>
                  <a:cubicBezTo>
                    <a:pt x="6171" y="3983"/>
                    <a:pt x="4712" y="2585"/>
                    <a:pt x="2797" y="1339"/>
                  </a:cubicBezTo>
                  <a:cubicBezTo>
                    <a:pt x="2117" y="889"/>
                    <a:pt x="1599" y="701"/>
                    <a:pt x="1276" y="701"/>
                  </a:cubicBezTo>
                  <a:cubicBezTo>
                    <a:pt x="705" y="701"/>
                    <a:pt x="746" y="1291"/>
                    <a:pt x="1581" y="2068"/>
                  </a:cubicBezTo>
                  <a:cubicBezTo>
                    <a:pt x="2619" y="3024"/>
                    <a:pt x="5447" y="5672"/>
                    <a:pt x="5328" y="5672"/>
                  </a:cubicBezTo>
                  <a:cubicBezTo>
                    <a:pt x="5315" y="5672"/>
                    <a:pt x="5264" y="5638"/>
                    <a:pt x="5168" y="5564"/>
                  </a:cubicBezTo>
                  <a:cubicBezTo>
                    <a:pt x="4336" y="4947"/>
                    <a:pt x="1373" y="3216"/>
                    <a:pt x="501" y="3216"/>
                  </a:cubicBezTo>
                  <a:cubicBezTo>
                    <a:pt x="385" y="3216"/>
                    <a:pt x="306" y="3247"/>
                    <a:pt x="274" y="3315"/>
                  </a:cubicBezTo>
                  <a:cubicBezTo>
                    <a:pt x="1" y="3892"/>
                    <a:pt x="882" y="4652"/>
                    <a:pt x="2189" y="5564"/>
                  </a:cubicBezTo>
                  <a:cubicBezTo>
                    <a:pt x="3435" y="6445"/>
                    <a:pt x="4347" y="7053"/>
                    <a:pt x="4256" y="7144"/>
                  </a:cubicBezTo>
                  <a:cubicBezTo>
                    <a:pt x="4238" y="7170"/>
                    <a:pt x="4206" y="7181"/>
                    <a:pt x="4161" y="7181"/>
                  </a:cubicBezTo>
                  <a:cubicBezTo>
                    <a:pt x="3827" y="7181"/>
                    <a:pt x="2787" y="6543"/>
                    <a:pt x="1581" y="6141"/>
                  </a:cubicBezTo>
                  <a:cubicBezTo>
                    <a:pt x="1197" y="6003"/>
                    <a:pt x="904" y="5939"/>
                    <a:pt x="705" y="5939"/>
                  </a:cubicBezTo>
                  <a:cubicBezTo>
                    <a:pt x="118" y="5939"/>
                    <a:pt x="355" y="6502"/>
                    <a:pt x="1490" y="7388"/>
                  </a:cubicBezTo>
                  <a:cubicBezTo>
                    <a:pt x="2949" y="8543"/>
                    <a:pt x="5442" y="10549"/>
                    <a:pt x="7235" y="12099"/>
                  </a:cubicBezTo>
                  <a:cubicBezTo>
                    <a:pt x="9235" y="13862"/>
                    <a:pt x="10631" y="14491"/>
                    <a:pt x="11716" y="14491"/>
                  </a:cubicBezTo>
                  <a:cubicBezTo>
                    <a:pt x="12577" y="14491"/>
                    <a:pt x="13243" y="14096"/>
                    <a:pt x="13861" y="13558"/>
                  </a:cubicBezTo>
                  <a:cubicBezTo>
                    <a:pt x="15290" y="12372"/>
                    <a:pt x="15138" y="10792"/>
                    <a:pt x="14347" y="8664"/>
                  </a:cubicBezTo>
                  <a:cubicBezTo>
                    <a:pt x="13770" y="7114"/>
                    <a:pt x="12402" y="5260"/>
                    <a:pt x="11612" y="3375"/>
                  </a:cubicBezTo>
                  <a:cubicBezTo>
                    <a:pt x="11066" y="2065"/>
                    <a:pt x="10253" y="597"/>
                    <a:pt x="9872" y="597"/>
                  </a:cubicBezTo>
                  <a:cubicBezTo>
                    <a:pt x="9723" y="597"/>
                    <a:pt x="9641" y="822"/>
                    <a:pt x="9667" y="1369"/>
                  </a:cubicBezTo>
                  <a:cubicBezTo>
                    <a:pt x="9788" y="3284"/>
                    <a:pt x="10335" y="3922"/>
                    <a:pt x="9940" y="4318"/>
                  </a:cubicBezTo>
                  <a:cubicBezTo>
                    <a:pt x="9914" y="4326"/>
                    <a:pt x="9887" y="4330"/>
                    <a:pt x="9858" y="4330"/>
                  </a:cubicBezTo>
                  <a:cubicBezTo>
                    <a:pt x="9123" y="4330"/>
                    <a:pt x="7257" y="1836"/>
                    <a:pt x="5533" y="579"/>
                  </a:cubicBezTo>
                  <a:cubicBezTo>
                    <a:pt x="4977" y="182"/>
                    <a:pt x="4531" y="1"/>
                    <a:pt x="4254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61" name="Google Shape;5022;p81">
              <a:extLst>
                <a:ext uri="{FF2B5EF4-FFF2-40B4-BE49-F238E27FC236}">
                  <a16:creationId xmlns:a16="http://schemas.microsoft.com/office/drawing/2014/main" id="{FC9484C0-6726-DC08-AB72-0EC5695BAC53}"/>
                </a:ext>
              </a:extLst>
            </p:cNvPr>
            <p:cNvSpPr/>
            <p:nvPr/>
          </p:nvSpPr>
          <p:spPr>
            <a:xfrm>
              <a:off x="6311925" y="2869775"/>
              <a:ext cx="445325" cy="641325"/>
            </a:xfrm>
            <a:custGeom>
              <a:avLst/>
              <a:gdLst/>
              <a:ahLst/>
              <a:cxnLst/>
              <a:rect l="l" t="t" r="r" b="b"/>
              <a:pathLst>
                <a:path w="17813" h="25653" extrusionOk="0">
                  <a:moveTo>
                    <a:pt x="4831" y="0"/>
                  </a:moveTo>
                  <a:cubicBezTo>
                    <a:pt x="3801" y="0"/>
                    <a:pt x="2872" y="368"/>
                    <a:pt x="2220" y="1241"/>
                  </a:cubicBezTo>
                  <a:cubicBezTo>
                    <a:pt x="1" y="4220"/>
                    <a:pt x="609" y="12518"/>
                    <a:pt x="1338" y="14919"/>
                  </a:cubicBezTo>
                  <a:cubicBezTo>
                    <a:pt x="2736" y="19509"/>
                    <a:pt x="5563" y="25497"/>
                    <a:pt x="5563" y="25497"/>
                  </a:cubicBezTo>
                  <a:cubicBezTo>
                    <a:pt x="5563" y="25497"/>
                    <a:pt x="6283" y="25653"/>
                    <a:pt x="7422" y="25653"/>
                  </a:cubicBezTo>
                  <a:cubicBezTo>
                    <a:pt x="8588" y="25653"/>
                    <a:pt x="10194" y="25489"/>
                    <a:pt x="11916" y="24828"/>
                  </a:cubicBezTo>
                  <a:cubicBezTo>
                    <a:pt x="15411" y="23460"/>
                    <a:pt x="17813" y="21454"/>
                    <a:pt x="17813" y="21454"/>
                  </a:cubicBezTo>
                  <a:cubicBezTo>
                    <a:pt x="17813" y="21454"/>
                    <a:pt x="15594" y="10117"/>
                    <a:pt x="11186" y="3764"/>
                  </a:cubicBezTo>
                  <a:cubicBezTo>
                    <a:pt x="9772" y="1726"/>
                    <a:pt x="7063" y="0"/>
                    <a:pt x="4831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62" name="Google Shape;5023;p81">
              <a:extLst>
                <a:ext uri="{FF2B5EF4-FFF2-40B4-BE49-F238E27FC236}">
                  <a16:creationId xmlns:a16="http://schemas.microsoft.com/office/drawing/2014/main" id="{44AF0181-5846-46B3-0028-4C08B3FF6EC7}"/>
                </a:ext>
              </a:extLst>
            </p:cNvPr>
            <p:cNvSpPr/>
            <p:nvPr/>
          </p:nvSpPr>
          <p:spPr>
            <a:xfrm>
              <a:off x="6208075" y="3647875"/>
              <a:ext cx="144025" cy="130475"/>
            </a:xfrm>
            <a:custGeom>
              <a:avLst/>
              <a:gdLst/>
              <a:ahLst/>
              <a:cxnLst/>
              <a:rect l="l" t="t" r="r" b="b"/>
              <a:pathLst>
                <a:path w="5761" h="5219" extrusionOk="0">
                  <a:moveTo>
                    <a:pt x="9" y="0"/>
                  </a:moveTo>
                  <a:cubicBezTo>
                    <a:pt x="1" y="0"/>
                    <a:pt x="2" y="7"/>
                    <a:pt x="21" y="26"/>
                  </a:cubicBezTo>
                  <a:cubicBezTo>
                    <a:pt x="355" y="452"/>
                    <a:pt x="1115" y="1090"/>
                    <a:pt x="1541" y="1485"/>
                  </a:cubicBezTo>
                  <a:cubicBezTo>
                    <a:pt x="1936" y="1850"/>
                    <a:pt x="2362" y="2245"/>
                    <a:pt x="2757" y="2640"/>
                  </a:cubicBezTo>
                  <a:cubicBezTo>
                    <a:pt x="3182" y="3035"/>
                    <a:pt x="3608" y="3431"/>
                    <a:pt x="4033" y="3826"/>
                  </a:cubicBezTo>
                  <a:cubicBezTo>
                    <a:pt x="4428" y="4190"/>
                    <a:pt x="5279" y="4890"/>
                    <a:pt x="5705" y="5194"/>
                  </a:cubicBezTo>
                  <a:cubicBezTo>
                    <a:pt x="5723" y="5211"/>
                    <a:pt x="5735" y="5219"/>
                    <a:pt x="5743" y="5219"/>
                  </a:cubicBezTo>
                  <a:cubicBezTo>
                    <a:pt x="5761" y="5219"/>
                    <a:pt x="5748" y="5176"/>
                    <a:pt x="5705" y="5133"/>
                  </a:cubicBezTo>
                  <a:cubicBezTo>
                    <a:pt x="5371" y="4707"/>
                    <a:pt x="4520" y="4039"/>
                    <a:pt x="4124" y="3674"/>
                  </a:cubicBezTo>
                  <a:cubicBezTo>
                    <a:pt x="3699" y="3279"/>
                    <a:pt x="3304" y="2914"/>
                    <a:pt x="2878" y="2519"/>
                  </a:cubicBezTo>
                  <a:cubicBezTo>
                    <a:pt x="2453" y="2124"/>
                    <a:pt x="2027" y="1728"/>
                    <a:pt x="1602" y="1333"/>
                  </a:cubicBezTo>
                  <a:cubicBezTo>
                    <a:pt x="1237" y="969"/>
                    <a:pt x="538" y="391"/>
                    <a:pt x="112" y="57"/>
                  </a:cubicBezTo>
                  <a:cubicBezTo>
                    <a:pt x="91" y="36"/>
                    <a:pt x="27" y="0"/>
                    <a:pt x="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63" name="Google Shape;5024;p81">
              <a:extLst>
                <a:ext uri="{FF2B5EF4-FFF2-40B4-BE49-F238E27FC236}">
                  <a16:creationId xmlns:a16="http://schemas.microsoft.com/office/drawing/2014/main" id="{8DC91334-5820-11DD-A1F6-88B327FB4706}"/>
                </a:ext>
              </a:extLst>
            </p:cNvPr>
            <p:cNvSpPr/>
            <p:nvPr/>
          </p:nvSpPr>
          <p:spPr>
            <a:xfrm>
              <a:off x="6343850" y="3235275"/>
              <a:ext cx="113775" cy="269825"/>
            </a:xfrm>
            <a:custGeom>
              <a:avLst/>
              <a:gdLst/>
              <a:ahLst/>
              <a:cxnLst/>
              <a:rect l="l" t="t" r="r" b="b"/>
              <a:pathLst>
                <a:path w="4551" h="10793" extrusionOk="0">
                  <a:moveTo>
                    <a:pt x="94" y="0"/>
                  </a:moveTo>
                  <a:cubicBezTo>
                    <a:pt x="46" y="0"/>
                    <a:pt x="0" y="43"/>
                    <a:pt x="0" y="86"/>
                  </a:cubicBezTo>
                  <a:cubicBezTo>
                    <a:pt x="122" y="573"/>
                    <a:pt x="304" y="1059"/>
                    <a:pt x="456" y="1515"/>
                  </a:cubicBezTo>
                  <a:cubicBezTo>
                    <a:pt x="639" y="1971"/>
                    <a:pt x="791" y="2396"/>
                    <a:pt x="973" y="2852"/>
                  </a:cubicBezTo>
                  <a:cubicBezTo>
                    <a:pt x="1307" y="3734"/>
                    <a:pt x="1672" y="4646"/>
                    <a:pt x="2037" y="5527"/>
                  </a:cubicBezTo>
                  <a:cubicBezTo>
                    <a:pt x="2766" y="7290"/>
                    <a:pt x="3557" y="9023"/>
                    <a:pt x="4377" y="10755"/>
                  </a:cubicBezTo>
                  <a:cubicBezTo>
                    <a:pt x="4386" y="10782"/>
                    <a:pt x="4406" y="10793"/>
                    <a:pt x="4428" y="10793"/>
                  </a:cubicBezTo>
                  <a:cubicBezTo>
                    <a:pt x="4481" y="10793"/>
                    <a:pt x="4551" y="10728"/>
                    <a:pt x="4529" y="10664"/>
                  </a:cubicBezTo>
                  <a:cubicBezTo>
                    <a:pt x="3770" y="8871"/>
                    <a:pt x="3010" y="7108"/>
                    <a:pt x="2280" y="5314"/>
                  </a:cubicBezTo>
                  <a:cubicBezTo>
                    <a:pt x="1915" y="4402"/>
                    <a:pt x="1551" y="3521"/>
                    <a:pt x="1216" y="2640"/>
                  </a:cubicBezTo>
                  <a:cubicBezTo>
                    <a:pt x="1034" y="2214"/>
                    <a:pt x="882" y="1758"/>
                    <a:pt x="700" y="1333"/>
                  </a:cubicBezTo>
                  <a:cubicBezTo>
                    <a:pt x="517" y="907"/>
                    <a:pt x="365" y="451"/>
                    <a:pt x="152" y="26"/>
                  </a:cubicBezTo>
                  <a:cubicBezTo>
                    <a:pt x="135" y="8"/>
                    <a:pt x="114" y="0"/>
                    <a:pt x="9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0" name="Google Shape;5025;p81">
              <a:extLst>
                <a:ext uri="{FF2B5EF4-FFF2-40B4-BE49-F238E27FC236}">
                  <a16:creationId xmlns:a16="http://schemas.microsoft.com/office/drawing/2014/main" id="{87A5EF6C-1CC5-6876-8009-AFE250D941B9}"/>
                </a:ext>
              </a:extLst>
            </p:cNvPr>
            <p:cNvSpPr/>
            <p:nvPr/>
          </p:nvSpPr>
          <p:spPr>
            <a:xfrm>
              <a:off x="6250375" y="1710275"/>
              <a:ext cx="776650" cy="1128150"/>
            </a:xfrm>
            <a:custGeom>
              <a:avLst/>
              <a:gdLst/>
              <a:ahLst/>
              <a:cxnLst/>
              <a:rect l="l" t="t" r="r" b="b"/>
              <a:pathLst>
                <a:path w="31066" h="45126" extrusionOk="0">
                  <a:moveTo>
                    <a:pt x="12421" y="0"/>
                  </a:moveTo>
                  <a:cubicBezTo>
                    <a:pt x="11103" y="0"/>
                    <a:pt x="9578" y="413"/>
                    <a:pt x="8633" y="1116"/>
                  </a:cubicBezTo>
                  <a:cubicBezTo>
                    <a:pt x="7265" y="2180"/>
                    <a:pt x="7326" y="3608"/>
                    <a:pt x="6931" y="5098"/>
                  </a:cubicBezTo>
                  <a:cubicBezTo>
                    <a:pt x="6718" y="5098"/>
                    <a:pt x="5776" y="9140"/>
                    <a:pt x="5685" y="9505"/>
                  </a:cubicBezTo>
                  <a:cubicBezTo>
                    <a:pt x="5229" y="11086"/>
                    <a:pt x="4803" y="12636"/>
                    <a:pt x="4378" y="14216"/>
                  </a:cubicBezTo>
                  <a:cubicBezTo>
                    <a:pt x="3466" y="17469"/>
                    <a:pt x="2554" y="20721"/>
                    <a:pt x="1642" y="23973"/>
                  </a:cubicBezTo>
                  <a:cubicBezTo>
                    <a:pt x="761" y="27043"/>
                    <a:pt x="1" y="30235"/>
                    <a:pt x="366" y="33457"/>
                  </a:cubicBezTo>
                  <a:cubicBezTo>
                    <a:pt x="761" y="36952"/>
                    <a:pt x="2584" y="40296"/>
                    <a:pt x="5320" y="42515"/>
                  </a:cubicBezTo>
                  <a:cubicBezTo>
                    <a:pt x="6840" y="43761"/>
                    <a:pt x="8664" y="44673"/>
                    <a:pt x="10639" y="44733"/>
                  </a:cubicBezTo>
                  <a:cubicBezTo>
                    <a:pt x="10675" y="44734"/>
                    <a:pt x="10710" y="44734"/>
                    <a:pt x="10745" y="44734"/>
                  </a:cubicBezTo>
                  <a:cubicBezTo>
                    <a:pt x="12474" y="44734"/>
                    <a:pt x="14221" y="44009"/>
                    <a:pt x="15442" y="42788"/>
                  </a:cubicBezTo>
                  <a:cubicBezTo>
                    <a:pt x="16785" y="44308"/>
                    <a:pt x="18814" y="45125"/>
                    <a:pt x="20836" y="45125"/>
                  </a:cubicBezTo>
                  <a:cubicBezTo>
                    <a:pt x="21605" y="45125"/>
                    <a:pt x="22373" y="45007"/>
                    <a:pt x="23102" y="44764"/>
                  </a:cubicBezTo>
                  <a:cubicBezTo>
                    <a:pt x="25776" y="43882"/>
                    <a:pt x="27813" y="41512"/>
                    <a:pt x="28542" y="38806"/>
                  </a:cubicBezTo>
                  <a:cubicBezTo>
                    <a:pt x="29241" y="36101"/>
                    <a:pt x="28694" y="33153"/>
                    <a:pt x="27235" y="30752"/>
                  </a:cubicBezTo>
                  <a:cubicBezTo>
                    <a:pt x="29819" y="29475"/>
                    <a:pt x="31065" y="26223"/>
                    <a:pt x="30427" y="23426"/>
                  </a:cubicBezTo>
                  <a:cubicBezTo>
                    <a:pt x="29758" y="20630"/>
                    <a:pt x="27479" y="18381"/>
                    <a:pt x="24804" y="17347"/>
                  </a:cubicBezTo>
                  <a:cubicBezTo>
                    <a:pt x="23223" y="16739"/>
                    <a:pt x="21430" y="16435"/>
                    <a:pt x="20184" y="15280"/>
                  </a:cubicBezTo>
                  <a:cubicBezTo>
                    <a:pt x="18846" y="13973"/>
                    <a:pt x="18573" y="11937"/>
                    <a:pt x="18603" y="10052"/>
                  </a:cubicBezTo>
                  <a:cubicBezTo>
                    <a:pt x="18633" y="8168"/>
                    <a:pt x="18907" y="6253"/>
                    <a:pt x="18360" y="4459"/>
                  </a:cubicBezTo>
                  <a:cubicBezTo>
                    <a:pt x="17661" y="2240"/>
                    <a:pt x="15685" y="478"/>
                    <a:pt x="13375" y="82"/>
                  </a:cubicBezTo>
                  <a:cubicBezTo>
                    <a:pt x="13079" y="27"/>
                    <a:pt x="12757" y="0"/>
                    <a:pt x="12421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1" name="Google Shape;5026;p81">
              <a:extLst>
                <a:ext uri="{FF2B5EF4-FFF2-40B4-BE49-F238E27FC236}">
                  <a16:creationId xmlns:a16="http://schemas.microsoft.com/office/drawing/2014/main" id="{131CED05-ABD4-C877-84B2-B4031B8C2E51}"/>
                </a:ext>
              </a:extLst>
            </p:cNvPr>
            <p:cNvSpPr/>
            <p:nvPr/>
          </p:nvSpPr>
          <p:spPr>
            <a:xfrm>
              <a:off x="6462325" y="1762100"/>
              <a:ext cx="183975" cy="195400"/>
            </a:xfrm>
            <a:custGeom>
              <a:avLst/>
              <a:gdLst/>
              <a:ahLst/>
              <a:cxnLst/>
              <a:rect l="l" t="t" r="r" b="b"/>
              <a:pathLst>
                <a:path w="7359" h="7816" extrusionOk="0">
                  <a:moveTo>
                    <a:pt x="3034" y="1"/>
                  </a:moveTo>
                  <a:cubicBezTo>
                    <a:pt x="1477" y="1"/>
                    <a:pt x="0" y="946"/>
                    <a:pt x="338" y="2812"/>
                  </a:cubicBezTo>
                  <a:cubicBezTo>
                    <a:pt x="691" y="4633"/>
                    <a:pt x="2941" y="7816"/>
                    <a:pt x="5152" y="7816"/>
                  </a:cubicBezTo>
                  <a:cubicBezTo>
                    <a:pt x="5413" y="7816"/>
                    <a:pt x="5673" y="7772"/>
                    <a:pt x="5930" y="7675"/>
                  </a:cubicBezTo>
                  <a:cubicBezTo>
                    <a:pt x="6599" y="7432"/>
                    <a:pt x="7055" y="6763"/>
                    <a:pt x="7207" y="6064"/>
                  </a:cubicBezTo>
                  <a:cubicBezTo>
                    <a:pt x="7359" y="5365"/>
                    <a:pt x="7237" y="4605"/>
                    <a:pt x="7055" y="3906"/>
                  </a:cubicBezTo>
                  <a:cubicBezTo>
                    <a:pt x="6751" y="2751"/>
                    <a:pt x="6234" y="1596"/>
                    <a:pt x="5322" y="806"/>
                  </a:cubicBezTo>
                  <a:cubicBezTo>
                    <a:pt x="4711" y="268"/>
                    <a:pt x="3861" y="1"/>
                    <a:pt x="3034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2" name="Google Shape;5027;p81">
              <a:extLst>
                <a:ext uri="{FF2B5EF4-FFF2-40B4-BE49-F238E27FC236}">
                  <a16:creationId xmlns:a16="http://schemas.microsoft.com/office/drawing/2014/main" id="{FA614C0D-CB2E-7154-AAF3-FC6E9529F3A2}"/>
                </a:ext>
              </a:extLst>
            </p:cNvPr>
            <p:cNvSpPr/>
            <p:nvPr/>
          </p:nvSpPr>
          <p:spPr>
            <a:xfrm>
              <a:off x="5632350" y="1908750"/>
              <a:ext cx="228225" cy="391450"/>
            </a:xfrm>
            <a:custGeom>
              <a:avLst/>
              <a:gdLst/>
              <a:ahLst/>
              <a:cxnLst/>
              <a:rect l="l" t="t" r="r" b="b"/>
              <a:pathLst>
                <a:path w="9129" h="15658" extrusionOk="0">
                  <a:moveTo>
                    <a:pt x="5238" y="0"/>
                  </a:moveTo>
                  <a:cubicBezTo>
                    <a:pt x="3550" y="0"/>
                    <a:pt x="1947" y="1832"/>
                    <a:pt x="1074" y="6703"/>
                  </a:cubicBezTo>
                  <a:cubicBezTo>
                    <a:pt x="0" y="12884"/>
                    <a:pt x="2030" y="15658"/>
                    <a:pt x="3089" y="15658"/>
                  </a:cubicBezTo>
                  <a:cubicBezTo>
                    <a:pt x="3139" y="15658"/>
                    <a:pt x="3187" y="15652"/>
                    <a:pt x="3232" y="15639"/>
                  </a:cubicBezTo>
                  <a:cubicBezTo>
                    <a:pt x="5876" y="14940"/>
                    <a:pt x="9129" y="1961"/>
                    <a:pt x="6880" y="533"/>
                  </a:cubicBezTo>
                  <a:cubicBezTo>
                    <a:pt x="6338" y="191"/>
                    <a:pt x="5784" y="0"/>
                    <a:pt x="5238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3" name="Google Shape;5028;p81">
              <a:extLst>
                <a:ext uri="{FF2B5EF4-FFF2-40B4-BE49-F238E27FC236}">
                  <a16:creationId xmlns:a16="http://schemas.microsoft.com/office/drawing/2014/main" id="{D55FD729-7A71-801F-0687-E6E12CA5345B}"/>
                </a:ext>
              </a:extLst>
            </p:cNvPr>
            <p:cNvSpPr/>
            <p:nvPr/>
          </p:nvSpPr>
          <p:spPr>
            <a:xfrm>
              <a:off x="6026225" y="2657625"/>
              <a:ext cx="186200" cy="244625"/>
            </a:xfrm>
            <a:custGeom>
              <a:avLst/>
              <a:gdLst/>
              <a:ahLst/>
              <a:cxnLst/>
              <a:rect l="l" t="t" r="r" b="b"/>
              <a:pathLst>
                <a:path w="7448" h="9785" extrusionOk="0">
                  <a:moveTo>
                    <a:pt x="5806" y="0"/>
                  </a:moveTo>
                  <a:lnTo>
                    <a:pt x="0" y="973"/>
                  </a:lnTo>
                  <a:lnTo>
                    <a:pt x="1611" y="8542"/>
                  </a:lnTo>
                  <a:cubicBezTo>
                    <a:pt x="1611" y="8542"/>
                    <a:pt x="1611" y="9785"/>
                    <a:pt x="3404" y="9785"/>
                  </a:cubicBezTo>
                  <a:cubicBezTo>
                    <a:pt x="3553" y="9785"/>
                    <a:pt x="3715" y="9776"/>
                    <a:pt x="3891" y="9757"/>
                  </a:cubicBezTo>
                  <a:cubicBezTo>
                    <a:pt x="6170" y="9514"/>
                    <a:pt x="7447" y="7569"/>
                    <a:pt x="7447" y="7569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4" name="Google Shape;5029;p81">
              <a:extLst>
                <a:ext uri="{FF2B5EF4-FFF2-40B4-BE49-F238E27FC236}">
                  <a16:creationId xmlns:a16="http://schemas.microsoft.com/office/drawing/2014/main" id="{DD44F531-A1DD-B52F-652B-8D58D6B10E33}"/>
                </a:ext>
              </a:extLst>
            </p:cNvPr>
            <p:cNvSpPr/>
            <p:nvPr/>
          </p:nvSpPr>
          <p:spPr>
            <a:xfrm>
              <a:off x="5667550" y="1767025"/>
              <a:ext cx="859450" cy="999300"/>
            </a:xfrm>
            <a:custGeom>
              <a:avLst/>
              <a:gdLst/>
              <a:ahLst/>
              <a:cxnLst/>
              <a:rect l="l" t="t" r="r" b="b"/>
              <a:pathLst>
                <a:path w="34378" h="39972" extrusionOk="0">
                  <a:moveTo>
                    <a:pt x="18010" y="1"/>
                  </a:moveTo>
                  <a:cubicBezTo>
                    <a:pt x="5817" y="1"/>
                    <a:pt x="1214" y="7355"/>
                    <a:pt x="183" y="21187"/>
                  </a:cubicBezTo>
                  <a:cubicBezTo>
                    <a:pt x="31" y="22798"/>
                    <a:pt x="0" y="24348"/>
                    <a:pt x="91" y="25867"/>
                  </a:cubicBezTo>
                  <a:cubicBezTo>
                    <a:pt x="122" y="26567"/>
                    <a:pt x="213" y="27235"/>
                    <a:pt x="304" y="27904"/>
                  </a:cubicBezTo>
                  <a:cubicBezTo>
                    <a:pt x="760" y="30974"/>
                    <a:pt x="1794" y="33679"/>
                    <a:pt x="3526" y="35746"/>
                  </a:cubicBezTo>
                  <a:cubicBezTo>
                    <a:pt x="3861" y="36141"/>
                    <a:pt x="4225" y="36506"/>
                    <a:pt x="4620" y="36840"/>
                  </a:cubicBezTo>
                  <a:cubicBezTo>
                    <a:pt x="6814" y="38812"/>
                    <a:pt x="9846" y="39972"/>
                    <a:pt x="13877" y="39972"/>
                  </a:cubicBezTo>
                  <a:cubicBezTo>
                    <a:pt x="14258" y="39972"/>
                    <a:pt x="14647" y="39962"/>
                    <a:pt x="15046" y="39941"/>
                  </a:cubicBezTo>
                  <a:cubicBezTo>
                    <a:pt x="15320" y="39941"/>
                    <a:pt x="15593" y="39910"/>
                    <a:pt x="15867" y="39910"/>
                  </a:cubicBezTo>
                  <a:cubicBezTo>
                    <a:pt x="15928" y="39880"/>
                    <a:pt x="16019" y="39880"/>
                    <a:pt x="16080" y="39880"/>
                  </a:cubicBezTo>
                  <a:cubicBezTo>
                    <a:pt x="20517" y="39454"/>
                    <a:pt x="23709" y="37965"/>
                    <a:pt x="26080" y="35776"/>
                  </a:cubicBezTo>
                  <a:cubicBezTo>
                    <a:pt x="27204" y="34713"/>
                    <a:pt x="28177" y="33466"/>
                    <a:pt x="28967" y="32129"/>
                  </a:cubicBezTo>
                  <a:cubicBezTo>
                    <a:pt x="31095" y="28542"/>
                    <a:pt x="32189" y="24074"/>
                    <a:pt x="33040" y="19576"/>
                  </a:cubicBezTo>
                  <a:cubicBezTo>
                    <a:pt x="33040" y="19484"/>
                    <a:pt x="33071" y="19363"/>
                    <a:pt x="33101" y="19272"/>
                  </a:cubicBezTo>
                  <a:cubicBezTo>
                    <a:pt x="34378" y="12433"/>
                    <a:pt x="31733" y="5806"/>
                    <a:pt x="26445" y="2402"/>
                  </a:cubicBezTo>
                  <a:cubicBezTo>
                    <a:pt x="24134" y="913"/>
                    <a:pt x="21308" y="31"/>
                    <a:pt x="18086" y="1"/>
                  </a:cubicBezTo>
                  <a:cubicBezTo>
                    <a:pt x="18061" y="1"/>
                    <a:pt x="18035" y="1"/>
                    <a:pt x="18010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5" name="Google Shape;5030;p81">
              <a:extLst>
                <a:ext uri="{FF2B5EF4-FFF2-40B4-BE49-F238E27FC236}">
                  <a16:creationId xmlns:a16="http://schemas.microsoft.com/office/drawing/2014/main" id="{C55EECCF-5644-0530-F6E2-9140254E894D}"/>
                </a:ext>
              </a:extLst>
            </p:cNvPr>
            <p:cNvSpPr/>
            <p:nvPr/>
          </p:nvSpPr>
          <p:spPr>
            <a:xfrm>
              <a:off x="5617400" y="1706475"/>
              <a:ext cx="694550" cy="460675"/>
            </a:xfrm>
            <a:custGeom>
              <a:avLst/>
              <a:gdLst/>
              <a:ahLst/>
              <a:cxnLst/>
              <a:rect l="l" t="t" r="r" b="b"/>
              <a:pathLst>
                <a:path w="27782" h="18427" extrusionOk="0">
                  <a:moveTo>
                    <a:pt x="18081" y="0"/>
                  </a:moveTo>
                  <a:cubicBezTo>
                    <a:pt x="14709" y="0"/>
                    <a:pt x="10381" y="1767"/>
                    <a:pt x="6019" y="5341"/>
                  </a:cubicBezTo>
                  <a:cubicBezTo>
                    <a:pt x="304" y="10022"/>
                    <a:pt x="0" y="15007"/>
                    <a:pt x="2097" y="16162"/>
                  </a:cubicBezTo>
                  <a:cubicBezTo>
                    <a:pt x="2309" y="16277"/>
                    <a:pt x="2538" y="16328"/>
                    <a:pt x="2778" y="16328"/>
                  </a:cubicBezTo>
                  <a:cubicBezTo>
                    <a:pt x="4955" y="16328"/>
                    <a:pt x="8085" y="12089"/>
                    <a:pt x="8085" y="12089"/>
                  </a:cubicBezTo>
                  <a:lnTo>
                    <a:pt x="8085" y="12089"/>
                  </a:lnTo>
                  <a:cubicBezTo>
                    <a:pt x="8085" y="12090"/>
                    <a:pt x="5077" y="17833"/>
                    <a:pt x="9484" y="18381"/>
                  </a:cubicBezTo>
                  <a:cubicBezTo>
                    <a:pt x="9736" y="18412"/>
                    <a:pt x="9976" y="18427"/>
                    <a:pt x="10205" y="18427"/>
                  </a:cubicBezTo>
                  <a:cubicBezTo>
                    <a:pt x="13935" y="18427"/>
                    <a:pt x="14529" y="14460"/>
                    <a:pt x="14529" y="14460"/>
                  </a:cubicBezTo>
                  <a:lnTo>
                    <a:pt x="14529" y="14460"/>
                  </a:lnTo>
                  <a:cubicBezTo>
                    <a:pt x="14529" y="14460"/>
                    <a:pt x="14472" y="17231"/>
                    <a:pt x="16467" y="17231"/>
                  </a:cubicBezTo>
                  <a:cubicBezTo>
                    <a:pt x="16519" y="17231"/>
                    <a:pt x="16572" y="17229"/>
                    <a:pt x="16627" y="17225"/>
                  </a:cubicBezTo>
                  <a:cubicBezTo>
                    <a:pt x="18169" y="17095"/>
                    <a:pt x="18687" y="14745"/>
                    <a:pt x="18856" y="13415"/>
                  </a:cubicBezTo>
                  <a:lnTo>
                    <a:pt x="18856" y="13415"/>
                  </a:lnTo>
                  <a:cubicBezTo>
                    <a:pt x="18875" y="14352"/>
                    <a:pt x="19234" y="15686"/>
                    <a:pt x="21125" y="15706"/>
                  </a:cubicBezTo>
                  <a:cubicBezTo>
                    <a:pt x="24043" y="15706"/>
                    <a:pt x="27782" y="3274"/>
                    <a:pt x="20912" y="508"/>
                  </a:cubicBezTo>
                  <a:cubicBezTo>
                    <a:pt x="20078" y="170"/>
                    <a:pt x="19125" y="0"/>
                    <a:pt x="18081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6" name="Google Shape;5031;p81">
              <a:extLst>
                <a:ext uri="{FF2B5EF4-FFF2-40B4-BE49-F238E27FC236}">
                  <a16:creationId xmlns:a16="http://schemas.microsoft.com/office/drawing/2014/main" id="{7BEB375E-BCF9-7A8B-F34A-0BBD5FED32B1}"/>
                </a:ext>
              </a:extLst>
            </p:cNvPr>
            <p:cNvSpPr/>
            <p:nvPr/>
          </p:nvSpPr>
          <p:spPr>
            <a:xfrm>
              <a:off x="5803375" y="2494675"/>
              <a:ext cx="212975" cy="99475"/>
            </a:xfrm>
            <a:custGeom>
              <a:avLst/>
              <a:gdLst/>
              <a:ahLst/>
              <a:cxnLst/>
              <a:rect l="l" t="t" r="r" b="b"/>
              <a:pathLst>
                <a:path w="8519" h="3979" extrusionOk="0">
                  <a:moveTo>
                    <a:pt x="6515" y="1"/>
                  </a:moveTo>
                  <a:cubicBezTo>
                    <a:pt x="5564" y="1"/>
                    <a:pt x="4847" y="1108"/>
                    <a:pt x="3686" y="1108"/>
                  </a:cubicBezTo>
                  <a:cubicBezTo>
                    <a:pt x="3647" y="1109"/>
                    <a:pt x="3609" y="1109"/>
                    <a:pt x="3572" y="1109"/>
                  </a:cubicBezTo>
                  <a:cubicBezTo>
                    <a:pt x="2486" y="1109"/>
                    <a:pt x="1862" y="844"/>
                    <a:pt x="1382" y="844"/>
                  </a:cubicBezTo>
                  <a:cubicBezTo>
                    <a:pt x="1110" y="844"/>
                    <a:pt x="884" y="930"/>
                    <a:pt x="646" y="1199"/>
                  </a:cubicBezTo>
                  <a:cubicBezTo>
                    <a:pt x="0" y="1901"/>
                    <a:pt x="470" y="3979"/>
                    <a:pt x="3303" y="3979"/>
                  </a:cubicBezTo>
                  <a:cubicBezTo>
                    <a:pt x="3536" y="3979"/>
                    <a:pt x="3785" y="3965"/>
                    <a:pt x="4051" y="3935"/>
                  </a:cubicBezTo>
                  <a:cubicBezTo>
                    <a:pt x="7637" y="3509"/>
                    <a:pt x="8519" y="1169"/>
                    <a:pt x="7394" y="318"/>
                  </a:cubicBezTo>
                  <a:cubicBezTo>
                    <a:pt x="7072" y="90"/>
                    <a:pt x="6784" y="1"/>
                    <a:pt x="6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7" name="Google Shape;5032;p81">
              <a:extLst>
                <a:ext uri="{FF2B5EF4-FFF2-40B4-BE49-F238E27FC236}">
                  <a16:creationId xmlns:a16="http://schemas.microsoft.com/office/drawing/2014/main" id="{060B76F7-159C-6E1C-0D88-B73150599727}"/>
                </a:ext>
              </a:extLst>
            </p:cNvPr>
            <p:cNvSpPr/>
            <p:nvPr/>
          </p:nvSpPr>
          <p:spPr>
            <a:xfrm>
              <a:off x="6029250" y="2363375"/>
              <a:ext cx="124575" cy="64150"/>
            </a:xfrm>
            <a:custGeom>
              <a:avLst/>
              <a:gdLst/>
              <a:ahLst/>
              <a:cxnLst/>
              <a:rect l="l" t="t" r="r" b="b"/>
              <a:pathLst>
                <a:path w="4983" h="2566" extrusionOk="0">
                  <a:moveTo>
                    <a:pt x="1413" y="0"/>
                  </a:moveTo>
                  <a:cubicBezTo>
                    <a:pt x="1241" y="0"/>
                    <a:pt x="1073" y="21"/>
                    <a:pt x="913" y="68"/>
                  </a:cubicBezTo>
                  <a:cubicBezTo>
                    <a:pt x="396" y="220"/>
                    <a:pt x="1" y="646"/>
                    <a:pt x="122" y="1223"/>
                  </a:cubicBezTo>
                  <a:cubicBezTo>
                    <a:pt x="135" y="1289"/>
                    <a:pt x="194" y="1321"/>
                    <a:pt x="256" y="1321"/>
                  </a:cubicBezTo>
                  <a:cubicBezTo>
                    <a:pt x="338" y="1321"/>
                    <a:pt x="426" y="1266"/>
                    <a:pt x="426" y="1162"/>
                  </a:cubicBezTo>
                  <a:cubicBezTo>
                    <a:pt x="454" y="694"/>
                    <a:pt x="956" y="550"/>
                    <a:pt x="1367" y="550"/>
                  </a:cubicBezTo>
                  <a:cubicBezTo>
                    <a:pt x="1409" y="550"/>
                    <a:pt x="1450" y="552"/>
                    <a:pt x="1490" y="555"/>
                  </a:cubicBezTo>
                  <a:cubicBezTo>
                    <a:pt x="1916" y="585"/>
                    <a:pt x="2341" y="737"/>
                    <a:pt x="2706" y="950"/>
                  </a:cubicBezTo>
                  <a:cubicBezTo>
                    <a:pt x="3071" y="1162"/>
                    <a:pt x="3435" y="1436"/>
                    <a:pt x="3739" y="1740"/>
                  </a:cubicBezTo>
                  <a:cubicBezTo>
                    <a:pt x="4043" y="2013"/>
                    <a:pt x="4378" y="2439"/>
                    <a:pt x="4773" y="2561"/>
                  </a:cubicBezTo>
                  <a:cubicBezTo>
                    <a:pt x="4786" y="2564"/>
                    <a:pt x="4798" y="2565"/>
                    <a:pt x="4811" y="2565"/>
                  </a:cubicBezTo>
                  <a:cubicBezTo>
                    <a:pt x="4912" y="2565"/>
                    <a:pt x="4982" y="2460"/>
                    <a:pt x="4955" y="2378"/>
                  </a:cubicBezTo>
                  <a:cubicBezTo>
                    <a:pt x="4894" y="2105"/>
                    <a:pt x="4682" y="1892"/>
                    <a:pt x="4499" y="1679"/>
                  </a:cubicBezTo>
                  <a:cubicBezTo>
                    <a:pt x="4317" y="1497"/>
                    <a:pt x="4134" y="1314"/>
                    <a:pt x="3922" y="1132"/>
                  </a:cubicBezTo>
                  <a:cubicBezTo>
                    <a:pt x="3496" y="767"/>
                    <a:pt x="3040" y="463"/>
                    <a:pt x="2524" y="251"/>
                  </a:cubicBezTo>
                  <a:cubicBezTo>
                    <a:pt x="2188" y="104"/>
                    <a:pt x="1794" y="0"/>
                    <a:pt x="1413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8" name="Google Shape;5033;p81">
              <a:extLst>
                <a:ext uri="{FF2B5EF4-FFF2-40B4-BE49-F238E27FC236}">
                  <a16:creationId xmlns:a16="http://schemas.microsoft.com/office/drawing/2014/main" id="{1E005020-188C-04AC-EF3C-0D85632CACDB}"/>
                </a:ext>
              </a:extLst>
            </p:cNvPr>
            <p:cNvSpPr/>
            <p:nvPr/>
          </p:nvSpPr>
          <p:spPr>
            <a:xfrm>
              <a:off x="5710100" y="2331800"/>
              <a:ext cx="94250" cy="68000"/>
            </a:xfrm>
            <a:custGeom>
              <a:avLst/>
              <a:gdLst/>
              <a:ahLst/>
              <a:cxnLst/>
              <a:rect l="l" t="t" r="r" b="b"/>
              <a:pathLst>
                <a:path w="3770" h="2720" extrusionOk="0">
                  <a:moveTo>
                    <a:pt x="1125" y="1"/>
                  </a:moveTo>
                  <a:cubicBezTo>
                    <a:pt x="956" y="1"/>
                    <a:pt x="791" y="34"/>
                    <a:pt x="639" y="115"/>
                  </a:cubicBezTo>
                  <a:cubicBezTo>
                    <a:pt x="244" y="328"/>
                    <a:pt x="0" y="784"/>
                    <a:pt x="152" y="1210"/>
                  </a:cubicBezTo>
                  <a:cubicBezTo>
                    <a:pt x="178" y="1286"/>
                    <a:pt x="241" y="1320"/>
                    <a:pt x="303" y="1320"/>
                  </a:cubicBezTo>
                  <a:cubicBezTo>
                    <a:pt x="389" y="1320"/>
                    <a:pt x="474" y="1255"/>
                    <a:pt x="456" y="1149"/>
                  </a:cubicBezTo>
                  <a:cubicBezTo>
                    <a:pt x="396" y="814"/>
                    <a:pt x="730" y="510"/>
                    <a:pt x="1034" y="480"/>
                  </a:cubicBezTo>
                  <a:cubicBezTo>
                    <a:pt x="1059" y="478"/>
                    <a:pt x="1085" y="477"/>
                    <a:pt x="1110" y="477"/>
                  </a:cubicBezTo>
                  <a:cubicBezTo>
                    <a:pt x="1480" y="477"/>
                    <a:pt x="1844" y="678"/>
                    <a:pt x="2128" y="906"/>
                  </a:cubicBezTo>
                  <a:cubicBezTo>
                    <a:pt x="2402" y="1149"/>
                    <a:pt x="2645" y="1422"/>
                    <a:pt x="2858" y="1726"/>
                  </a:cubicBezTo>
                  <a:cubicBezTo>
                    <a:pt x="2979" y="1878"/>
                    <a:pt x="3070" y="2030"/>
                    <a:pt x="3131" y="2213"/>
                  </a:cubicBezTo>
                  <a:cubicBezTo>
                    <a:pt x="3222" y="2395"/>
                    <a:pt x="3314" y="2547"/>
                    <a:pt x="3466" y="2699"/>
                  </a:cubicBezTo>
                  <a:cubicBezTo>
                    <a:pt x="3487" y="2713"/>
                    <a:pt x="3510" y="2719"/>
                    <a:pt x="3533" y="2719"/>
                  </a:cubicBezTo>
                  <a:cubicBezTo>
                    <a:pt x="3608" y="2719"/>
                    <a:pt x="3685" y="2654"/>
                    <a:pt x="3709" y="2608"/>
                  </a:cubicBezTo>
                  <a:cubicBezTo>
                    <a:pt x="3770" y="2334"/>
                    <a:pt x="3678" y="2121"/>
                    <a:pt x="3557" y="1909"/>
                  </a:cubicBezTo>
                  <a:cubicBezTo>
                    <a:pt x="3466" y="1696"/>
                    <a:pt x="3344" y="1483"/>
                    <a:pt x="3192" y="1301"/>
                  </a:cubicBezTo>
                  <a:cubicBezTo>
                    <a:pt x="2888" y="906"/>
                    <a:pt x="2523" y="541"/>
                    <a:pt x="2098" y="298"/>
                  </a:cubicBezTo>
                  <a:cubicBezTo>
                    <a:pt x="1814" y="136"/>
                    <a:pt x="1463" y="1"/>
                    <a:pt x="1125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919" name="Google Shape;5034;p81">
              <a:extLst>
                <a:ext uri="{FF2B5EF4-FFF2-40B4-BE49-F238E27FC236}">
                  <a16:creationId xmlns:a16="http://schemas.microsoft.com/office/drawing/2014/main" id="{FF31E7B0-E8AD-2246-286D-915BEB8CD21A}"/>
                </a:ext>
              </a:extLst>
            </p:cNvPr>
            <p:cNvSpPr/>
            <p:nvPr/>
          </p:nvSpPr>
          <p:spPr>
            <a:xfrm>
              <a:off x="5783050" y="2281825"/>
              <a:ext cx="89700" cy="201125"/>
            </a:xfrm>
            <a:custGeom>
              <a:avLst/>
              <a:gdLst/>
              <a:ahLst/>
              <a:cxnLst/>
              <a:rect l="l" t="t" r="r" b="b"/>
              <a:pathLst>
                <a:path w="3588" h="8045" extrusionOk="0">
                  <a:moveTo>
                    <a:pt x="3349" y="0"/>
                  </a:moveTo>
                  <a:cubicBezTo>
                    <a:pt x="3299" y="0"/>
                    <a:pt x="3249" y="25"/>
                    <a:pt x="3222" y="78"/>
                  </a:cubicBezTo>
                  <a:cubicBezTo>
                    <a:pt x="3101" y="382"/>
                    <a:pt x="3070" y="716"/>
                    <a:pt x="3040" y="1051"/>
                  </a:cubicBezTo>
                  <a:cubicBezTo>
                    <a:pt x="2979" y="1415"/>
                    <a:pt x="2949" y="1750"/>
                    <a:pt x="2888" y="2084"/>
                  </a:cubicBezTo>
                  <a:cubicBezTo>
                    <a:pt x="2766" y="2753"/>
                    <a:pt x="2614" y="3421"/>
                    <a:pt x="2371" y="4060"/>
                  </a:cubicBezTo>
                  <a:cubicBezTo>
                    <a:pt x="1946" y="5124"/>
                    <a:pt x="1186" y="6096"/>
                    <a:pt x="122" y="6643"/>
                  </a:cubicBezTo>
                  <a:cubicBezTo>
                    <a:pt x="31" y="6674"/>
                    <a:pt x="0" y="6826"/>
                    <a:pt x="61" y="6917"/>
                  </a:cubicBezTo>
                  <a:cubicBezTo>
                    <a:pt x="396" y="7494"/>
                    <a:pt x="912" y="7920"/>
                    <a:pt x="1551" y="8041"/>
                  </a:cubicBezTo>
                  <a:cubicBezTo>
                    <a:pt x="1561" y="8043"/>
                    <a:pt x="1570" y="8044"/>
                    <a:pt x="1580" y="8044"/>
                  </a:cubicBezTo>
                  <a:cubicBezTo>
                    <a:pt x="1717" y="8044"/>
                    <a:pt x="1814" y="7853"/>
                    <a:pt x="1672" y="7768"/>
                  </a:cubicBezTo>
                  <a:cubicBezTo>
                    <a:pt x="1216" y="7586"/>
                    <a:pt x="821" y="7282"/>
                    <a:pt x="548" y="6886"/>
                  </a:cubicBezTo>
                  <a:cubicBezTo>
                    <a:pt x="1551" y="6339"/>
                    <a:pt x="2280" y="5367"/>
                    <a:pt x="2736" y="4333"/>
                  </a:cubicBezTo>
                  <a:cubicBezTo>
                    <a:pt x="3010" y="3665"/>
                    <a:pt x="3192" y="2965"/>
                    <a:pt x="3314" y="2266"/>
                  </a:cubicBezTo>
                  <a:cubicBezTo>
                    <a:pt x="3405" y="1902"/>
                    <a:pt x="3435" y="1537"/>
                    <a:pt x="3496" y="1172"/>
                  </a:cubicBezTo>
                  <a:cubicBezTo>
                    <a:pt x="3526" y="838"/>
                    <a:pt x="3587" y="443"/>
                    <a:pt x="3496" y="108"/>
                  </a:cubicBezTo>
                  <a:cubicBezTo>
                    <a:pt x="3479" y="40"/>
                    <a:pt x="3414" y="0"/>
                    <a:pt x="334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664" name="Google Shape;5035;p81">
              <a:extLst>
                <a:ext uri="{FF2B5EF4-FFF2-40B4-BE49-F238E27FC236}">
                  <a16:creationId xmlns:a16="http://schemas.microsoft.com/office/drawing/2014/main" id="{110E1510-1BDC-311B-0CCC-028CD179694A}"/>
                </a:ext>
              </a:extLst>
            </p:cNvPr>
            <p:cNvSpPr/>
            <p:nvPr/>
          </p:nvSpPr>
          <p:spPr>
            <a:xfrm>
              <a:off x="5996575" y="2198375"/>
              <a:ext cx="179375" cy="74925"/>
            </a:xfrm>
            <a:custGeom>
              <a:avLst/>
              <a:gdLst/>
              <a:ahLst/>
              <a:cxnLst/>
              <a:rect l="l" t="t" r="r" b="b"/>
              <a:pathLst>
                <a:path w="7175" h="2997" extrusionOk="0">
                  <a:moveTo>
                    <a:pt x="2503" y="1"/>
                  </a:moveTo>
                  <a:cubicBezTo>
                    <a:pt x="2101" y="1"/>
                    <a:pt x="1700" y="44"/>
                    <a:pt x="1308" y="133"/>
                  </a:cubicBezTo>
                  <a:cubicBezTo>
                    <a:pt x="1004" y="194"/>
                    <a:pt x="274" y="376"/>
                    <a:pt x="153" y="771"/>
                  </a:cubicBezTo>
                  <a:cubicBezTo>
                    <a:pt x="1" y="1349"/>
                    <a:pt x="882" y="1410"/>
                    <a:pt x="1247" y="1410"/>
                  </a:cubicBezTo>
                  <a:cubicBezTo>
                    <a:pt x="1771" y="1377"/>
                    <a:pt x="2296" y="1318"/>
                    <a:pt x="2816" y="1318"/>
                  </a:cubicBezTo>
                  <a:cubicBezTo>
                    <a:pt x="3260" y="1318"/>
                    <a:pt x="3700" y="1361"/>
                    <a:pt x="4134" y="1501"/>
                  </a:cubicBezTo>
                  <a:cubicBezTo>
                    <a:pt x="4834" y="1744"/>
                    <a:pt x="6049" y="2170"/>
                    <a:pt x="6566" y="2717"/>
                  </a:cubicBezTo>
                  <a:cubicBezTo>
                    <a:pt x="6628" y="2800"/>
                    <a:pt x="6804" y="2996"/>
                    <a:pt x="6929" y="2996"/>
                  </a:cubicBezTo>
                  <a:cubicBezTo>
                    <a:pt x="6986" y="2996"/>
                    <a:pt x="7033" y="2954"/>
                    <a:pt x="7052" y="2838"/>
                  </a:cubicBezTo>
                  <a:cubicBezTo>
                    <a:pt x="7174" y="2291"/>
                    <a:pt x="6293" y="1531"/>
                    <a:pt x="5958" y="1227"/>
                  </a:cubicBezTo>
                  <a:cubicBezTo>
                    <a:pt x="4993" y="423"/>
                    <a:pt x="3749" y="1"/>
                    <a:pt x="2503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665" name="Google Shape;5036;p81">
              <a:extLst>
                <a:ext uri="{FF2B5EF4-FFF2-40B4-BE49-F238E27FC236}">
                  <a16:creationId xmlns:a16="http://schemas.microsoft.com/office/drawing/2014/main" id="{283207B8-3917-E323-E2E1-324AF2A36BBB}"/>
                </a:ext>
              </a:extLst>
            </p:cNvPr>
            <p:cNvSpPr/>
            <p:nvPr/>
          </p:nvSpPr>
          <p:spPr>
            <a:xfrm>
              <a:off x="5694150" y="2188750"/>
              <a:ext cx="145150" cy="53475"/>
            </a:xfrm>
            <a:custGeom>
              <a:avLst/>
              <a:gdLst/>
              <a:ahLst/>
              <a:cxnLst/>
              <a:rect l="l" t="t" r="r" b="b"/>
              <a:pathLst>
                <a:path w="5806" h="2139" extrusionOk="0">
                  <a:moveTo>
                    <a:pt x="3417" y="0"/>
                  </a:moveTo>
                  <a:cubicBezTo>
                    <a:pt x="2668" y="0"/>
                    <a:pt x="1903" y="223"/>
                    <a:pt x="1216" y="670"/>
                  </a:cubicBezTo>
                  <a:cubicBezTo>
                    <a:pt x="882" y="883"/>
                    <a:pt x="31" y="1430"/>
                    <a:pt x="0" y="1977"/>
                  </a:cubicBezTo>
                  <a:cubicBezTo>
                    <a:pt x="0" y="2097"/>
                    <a:pt x="43" y="2139"/>
                    <a:pt x="102" y="2139"/>
                  </a:cubicBezTo>
                  <a:cubicBezTo>
                    <a:pt x="209" y="2139"/>
                    <a:pt x="367" y="2005"/>
                    <a:pt x="426" y="1947"/>
                  </a:cubicBezTo>
                  <a:cubicBezTo>
                    <a:pt x="942" y="1521"/>
                    <a:pt x="1976" y="1308"/>
                    <a:pt x="2584" y="1217"/>
                  </a:cubicBezTo>
                  <a:cubicBezTo>
                    <a:pt x="2732" y="1189"/>
                    <a:pt x="2877" y="1176"/>
                    <a:pt x="3020" y="1176"/>
                  </a:cubicBezTo>
                  <a:cubicBezTo>
                    <a:pt x="3639" y="1176"/>
                    <a:pt x="4216" y="1409"/>
                    <a:pt x="4833" y="1582"/>
                  </a:cubicBezTo>
                  <a:cubicBezTo>
                    <a:pt x="4927" y="1603"/>
                    <a:pt x="5070" y="1627"/>
                    <a:pt x="5217" y="1627"/>
                  </a:cubicBezTo>
                  <a:cubicBezTo>
                    <a:pt x="5503" y="1627"/>
                    <a:pt x="5806" y="1537"/>
                    <a:pt x="5806" y="1156"/>
                  </a:cubicBezTo>
                  <a:cubicBezTo>
                    <a:pt x="5806" y="792"/>
                    <a:pt x="5289" y="488"/>
                    <a:pt x="5076" y="397"/>
                  </a:cubicBezTo>
                  <a:cubicBezTo>
                    <a:pt x="4561" y="132"/>
                    <a:pt x="3994" y="0"/>
                    <a:pt x="3417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666" name="Google Shape;5037;p81">
              <a:extLst>
                <a:ext uri="{FF2B5EF4-FFF2-40B4-BE49-F238E27FC236}">
                  <a16:creationId xmlns:a16="http://schemas.microsoft.com/office/drawing/2014/main" id="{9934F451-C944-E367-0122-EBB3B0256219}"/>
                </a:ext>
              </a:extLst>
            </p:cNvPr>
            <p:cNvSpPr/>
            <p:nvPr/>
          </p:nvSpPr>
          <p:spPr>
            <a:xfrm>
              <a:off x="6036850" y="1731000"/>
              <a:ext cx="633025" cy="734525"/>
            </a:xfrm>
            <a:custGeom>
              <a:avLst/>
              <a:gdLst/>
              <a:ahLst/>
              <a:cxnLst/>
              <a:rect l="l" t="t" r="r" b="b"/>
              <a:pathLst>
                <a:path w="25321" h="29381" extrusionOk="0">
                  <a:moveTo>
                    <a:pt x="7994" y="0"/>
                  </a:moveTo>
                  <a:cubicBezTo>
                    <a:pt x="3745" y="0"/>
                    <a:pt x="17" y="983"/>
                    <a:pt x="1" y="2962"/>
                  </a:cubicBezTo>
                  <a:cubicBezTo>
                    <a:pt x="1" y="4512"/>
                    <a:pt x="3587" y="3630"/>
                    <a:pt x="5989" y="5880"/>
                  </a:cubicBezTo>
                  <a:cubicBezTo>
                    <a:pt x="7326" y="7126"/>
                    <a:pt x="8116" y="10226"/>
                    <a:pt x="8177" y="13053"/>
                  </a:cubicBezTo>
                  <a:cubicBezTo>
                    <a:pt x="7843" y="18919"/>
                    <a:pt x="10852" y="21533"/>
                    <a:pt x="12128" y="22293"/>
                  </a:cubicBezTo>
                  <a:cubicBezTo>
                    <a:pt x="12098" y="22628"/>
                    <a:pt x="12068" y="22932"/>
                    <a:pt x="12068" y="23205"/>
                  </a:cubicBezTo>
                  <a:cubicBezTo>
                    <a:pt x="10031" y="25850"/>
                    <a:pt x="10396" y="27825"/>
                    <a:pt x="11642" y="27916"/>
                  </a:cubicBezTo>
                  <a:cubicBezTo>
                    <a:pt x="11662" y="27918"/>
                    <a:pt x="11682" y="27918"/>
                    <a:pt x="11702" y="27918"/>
                  </a:cubicBezTo>
                  <a:cubicBezTo>
                    <a:pt x="12182" y="27918"/>
                    <a:pt x="12470" y="27564"/>
                    <a:pt x="12645" y="27126"/>
                  </a:cubicBezTo>
                  <a:cubicBezTo>
                    <a:pt x="12673" y="28414"/>
                    <a:pt x="13194" y="29381"/>
                    <a:pt x="14098" y="29381"/>
                  </a:cubicBezTo>
                  <a:cubicBezTo>
                    <a:pt x="14197" y="29381"/>
                    <a:pt x="14300" y="29369"/>
                    <a:pt x="14408" y="29345"/>
                  </a:cubicBezTo>
                  <a:cubicBezTo>
                    <a:pt x="15958" y="29011"/>
                    <a:pt x="15107" y="28433"/>
                    <a:pt x="15350" y="26397"/>
                  </a:cubicBezTo>
                  <a:cubicBezTo>
                    <a:pt x="15411" y="25971"/>
                    <a:pt x="15502" y="25606"/>
                    <a:pt x="15624" y="25333"/>
                  </a:cubicBezTo>
                  <a:cubicBezTo>
                    <a:pt x="17448" y="24512"/>
                    <a:pt x="22129" y="21959"/>
                    <a:pt x="23041" y="19254"/>
                  </a:cubicBezTo>
                  <a:cubicBezTo>
                    <a:pt x="25320" y="12536"/>
                    <a:pt x="24104" y="6092"/>
                    <a:pt x="18329" y="2323"/>
                  </a:cubicBezTo>
                  <a:cubicBezTo>
                    <a:pt x="15968" y="778"/>
                    <a:pt x="11775" y="0"/>
                    <a:pt x="7994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667" name="Google Shape;5038;p81">
              <a:extLst>
                <a:ext uri="{FF2B5EF4-FFF2-40B4-BE49-F238E27FC236}">
                  <a16:creationId xmlns:a16="http://schemas.microsoft.com/office/drawing/2014/main" id="{45DAE125-B94E-0BA4-B2F5-71E7F3C1185D}"/>
                </a:ext>
              </a:extLst>
            </p:cNvPr>
            <p:cNvSpPr/>
            <p:nvPr/>
          </p:nvSpPr>
          <p:spPr>
            <a:xfrm>
              <a:off x="6577525" y="1957400"/>
              <a:ext cx="74875" cy="318375"/>
            </a:xfrm>
            <a:custGeom>
              <a:avLst/>
              <a:gdLst/>
              <a:ahLst/>
              <a:cxnLst/>
              <a:rect l="l" t="t" r="r" b="b"/>
              <a:pathLst>
                <a:path w="2995" h="12735" extrusionOk="0">
                  <a:moveTo>
                    <a:pt x="1830" y="0"/>
                  </a:moveTo>
                  <a:cubicBezTo>
                    <a:pt x="1787" y="0"/>
                    <a:pt x="1748" y="47"/>
                    <a:pt x="1748" y="106"/>
                  </a:cubicBezTo>
                  <a:cubicBezTo>
                    <a:pt x="1900" y="927"/>
                    <a:pt x="2082" y="1748"/>
                    <a:pt x="2173" y="2599"/>
                  </a:cubicBezTo>
                  <a:cubicBezTo>
                    <a:pt x="2265" y="3419"/>
                    <a:pt x="2295" y="4271"/>
                    <a:pt x="2265" y="5122"/>
                  </a:cubicBezTo>
                  <a:cubicBezTo>
                    <a:pt x="2204" y="6793"/>
                    <a:pt x="1870" y="8496"/>
                    <a:pt x="1262" y="10046"/>
                  </a:cubicBezTo>
                  <a:cubicBezTo>
                    <a:pt x="927" y="10897"/>
                    <a:pt x="502" y="11748"/>
                    <a:pt x="46" y="12538"/>
                  </a:cubicBezTo>
                  <a:cubicBezTo>
                    <a:pt x="1" y="12628"/>
                    <a:pt x="72" y="12735"/>
                    <a:pt x="150" y="12735"/>
                  </a:cubicBezTo>
                  <a:cubicBezTo>
                    <a:pt x="177" y="12735"/>
                    <a:pt x="204" y="12722"/>
                    <a:pt x="228" y="12690"/>
                  </a:cubicBezTo>
                  <a:cubicBezTo>
                    <a:pt x="2204" y="10015"/>
                    <a:pt x="2994" y="6246"/>
                    <a:pt x="2599" y="2842"/>
                  </a:cubicBezTo>
                  <a:cubicBezTo>
                    <a:pt x="2477" y="1900"/>
                    <a:pt x="2295" y="927"/>
                    <a:pt x="1900" y="46"/>
                  </a:cubicBezTo>
                  <a:cubicBezTo>
                    <a:pt x="1879" y="14"/>
                    <a:pt x="1854" y="0"/>
                    <a:pt x="183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668" name="Google Shape;5039;p81">
              <a:extLst>
                <a:ext uri="{FF2B5EF4-FFF2-40B4-BE49-F238E27FC236}">
                  <a16:creationId xmlns:a16="http://schemas.microsoft.com/office/drawing/2014/main" id="{3CA5B96E-7704-0D46-F35E-84E0B17D3833}"/>
                </a:ext>
              </a:extLst>
            </p:cNvPr>
            <p:cNvSpPr/>
            <p:nvPr/>
          </p:nvSpPr>
          <p:spPr>
            <a:xfrm>
              <a:off x="6407675" y="2263300"/>
              <a:ext cx="220400" cy="242225"/>
            </a:xfrm>
            <a:custGeom>
              <a:avLst/>
              <a:gdLst/>
              <a:ahLst/>
              <a:cxnLst/>
              <a:rect l="l" t="t" r="r" b="b"/>
              <a:pathLst>
                <a:path w="8816" h="9689" extrusionOk="0">
                  <a:moveTo>
                    <a:pt x="5004" y="1"/>
                  </a:moveTo>
                  <a:cubicBezTo>
                    <a:pt x="3512" y="1"/>
                    <a:pt x="1861" y="1008"/>
                    <a:pt x="1034" y="2643"/>
                  </a:cubicBezTo>
                  <a:cubicBezTo>
                    <a:pt x="1" y="4649"/>
                    <a:pt x="1" y="7050"/>
                    <a:pt x="426" y="8235"/>
                  </a:cubicBezTo>
                  <a:cubicBezTo>
                    <a:pt x="738" y="9133"/>
                    <a:pt x="1756" y="9689"/>
                    <a:pt x="2949" y="9689"/>
                  </a:cubicBezTo>
                  <a:cubicBezTo>
                    <a:pt x="3734" y="9689"/>
                    <a:pt x="4596" y="9447"/>
                    <a:pt x="5381" y="8904"/>
                  </a:cubicBezTo>
                  <a:cubicBezTo>
                    <a:pt x="7387" y="7567"/>
                    <a:pt x="8815" y="3463"/>
                    <a:pt x="7356" y="1244"/>
                  </a:cubicBezTo>
                  <a:cubicBezTo>
                    <a:pt x="6788" y="385"/>
                    <a:pt x="5926" y="1"/>
                    <a:pt x="5004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1669" name="Google Shape;5040;p81">
              <a:extLst>
                <a:ext uri="{FF2B5EF4-FFF2-40B4-BE49-F238E27FC236}">
                  <a16:creationId xmlns:a16="http://schemas.microsoft.com/office/drawing/2014/main" id="{AAA01CB2-EBB9-F9C9-D738-A1672FB8CF41}"/>
                </a:ext>
              </a:extLst>
            </p:cNvPr>
            <p:cNvSpPr/>
            <p:nvPr/>
          </p:nvSpPr>
          <p:spPr>
            <a:xfrm>
              <a:off x="6464675" y="2325625"/>
              <a:ext cx="95000" cy="109700"/>
            </a:xfrm>
            <a:custGeom>
              <a:avLst/>
              <a:gdLst/>
              <a:ahLst/>
              <a:cxnLst/>
              <a:rect l="l" t="t" r="r" b="b"/>
              <a:pathLst>
                <a:path w="3800" h="4388" extrusionOk="0">
                  <a:moveTo>
                    <a:pt x="3428" y="0"/>
                  </a:moveTo>
                  <a:cubicBezTo>
                    <a:pt x="3032" y="0"/>
                    <a:pt x="2613" y="244"/>
                    <a:pt x="2280" y="423"/>
                  </a:cubicBezTo>
                  <a:cubicBezTo>
                    <a:pt x="1855" y="697"/>
                    <a:pt x="1429" y="1031"/>
                    <a:pt x="1125" y="1396"/>
                  </a:cubicBezTo>
                  <a:cubicBezTo>
                    <a:pt x="456" y="2186"/>
                    <a:pt x="0" y="3189"/>
                    <a:pt x="31" y="4223"/>
                  </a:cubicBezTo>
                  <a:cubicBezTo>
                    <a:pt x="31" y="4324"/>
                    <a:pt x="125" y="4388"/>
                    <a:pt x="214" y="4388"/>
                  </a:cubicBezTo>
                  <a:cubicBezTo>
                    <a:pt x="284" y="4388"/>
                    <a:pt x="352" y="4347"/>
                    <a:pt x="365" y="4253"/>
                  </a:cubicBezTo>
                  <a:cubicBezTo>
                    <a:pt x="578" y="3341"/>
                    <a:pt x="912" y="2490"/>
                    <a:pt x="1520" y="1761"/>
                  </a:cubicBezTo>
                  <a:cubicBezTo>
                    <a:pt x="1611" y="1669"/>
                    <a:pt x="1703" y="1578"/>
                    <a:pt x="1794" y="1517"/>
                  </a:cubicBezTo>
                  <a:cubicBezTo>
                    <a:pt x="1824" y="1548"/>
                    <a:pt x="1885" y="1609"/>
                    <a:pt x="1915" y="1639"/>
                  </a:cubicBezTo>
                  <a:cubicBezTo>
                    <a:pt x="1976" y="1730"/>
                    <a:pt x="2067" y="1791"/>
                    <a:pt x="2128" y="1882"/>
                  </a:cubicBezTo>
                  <a:cubicBezTo>
                    <a:pt x="2250" y="2034"/>
                    <a:pt x="2371" y="2216"/>
                    <a:pt x="2493" y="2399"/>
                  </a:cubicBezTo>
                  <a:cubicBezTo>
                    <a:pt x="2706" y="2733"/>
                    <a:pt x="2827" y="3159"/>
                    <a:pt x="3101" y="3493"/>
                  </a:cubicBezTo>
                  <a:cubicBezTo>
                    <a:pt x="3117" y="3526"/>
                    <a:pt x="3171" y="3551"/>
                    <a:pt x="3215" y="3551"/>
                  </a:cubicBezTo>
                  <a:cubicBezTo>
                    <a:pt x="3252" y="3551"/>
                    <a:pt x="3283" y="3534"/>
                    <a:pt x="3283" y="3493"/>
                  </a:cubicBezTo>
                  <a:cubicBezTo>
                    <a:pt x="3344" y="3007"/>
                    <a:pt x="3131" y="2551"/>
                    <a:pt x="2888" y="2156"/>
                  </a:cubicBezTo>
                  <a:cubicBezTo>
                    <a:pt x="2766" y="1943"/>
                    <a:pt x="2614" y="1761"/>
                    <a:pt x="2462" y="1578"/>
                  </a:cubicBezTo>
                  <a:cubicBezTo>
                    <a:pt x="2402" y="1487"/>
                    <a:pt x="2310" y="1396"/>
                    <a:pt x="2219" y="1335"/>
                  </a:cubicBezTo>
                  <a:cubicBezTo>
                    <a:pt x="2189" y="1305"/>
                    <a:pt x="2158" y="1274"/>
                    <a:pt x="2098" y="1244"/>
                  </a:cubicBezTo>
                  <a:cubicBezTo>
                    <a:pt x="2250" y="1122"/>
                    <a:pt x="2402" y="1001"/>
                    <a:pt x="2554" y="909"/>
                  </a:cubicBezTo>
                  <a:cubicBezTo>
                    <a:pt x="2918" y="697"/>
                    <a:pt x="3405" y="575"/>
                    <a:pt x="3709" y="271"/>
                  </a:cubicBezTo>
                  <a:cubicBezTo>
                    <a:pt x="3800" y="180"/>
                    <a:pt x="3769" y="58"/>
                    <a:pt x="3648" y="28"/>
                  </a:cubicBezTo>
                  <a:cubicBezTo>
                    <a:pt x="3576" y="9"/>
                    <a:pt x="3502" y="0"/>
                    <a:pt x="3428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" grpId="0"/>
      <p:bldP spid="1723" grpId="0"/>
      <p:bldP spid="1725" grpId="0" animBg="1"/>
      <p:bldP spid="1907" grpId="0" animBg="1"/>
      <p:bldP spid="1908" grpId="0" animBg="1"/>
      <p:bldP spid="19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326444" y="105869"/>
            <a:ext cx="10142425" cy="90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Xác định mục đích</a:t>
            </a:r>
            <a:r>
              <a:rPr lang="vi-VN" sz="3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thảo luận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-4661" y="297011"/>
            <a:ext cx="1349544" cy="1353205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6157069" y="2119078"/>
            <a:ext cx="207361" cy="20751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8196740" y="1751251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6061685" y="5102586"/>
            <a:ext cx="254247" cy="254421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6" name="Google Shape;2016;p52"/>
          <p:cNvSpPr/>
          <p:nvPr/>
        </p:nvSpPr>
        <p:spPr>
          <a:xfrm rot="135659">
            <a:off x="1900714" y="4675744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9442233" y="5957981"/>
            <a:ext cx="385648" cy="38592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6801629" y="3475027"/>
            <a:ext cx="371120" cy="460496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10131508" y="-501481"/>
            <a:ext cx="3323797" cy="1289132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11367939" y="4981981"/>
            <a:ext cx="1761195" cy="1223968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5" name="Google Shape;3318;p64">
            <a:extLst>
              <a:ext uri="{FF2B5EF4-FFF2-40B4-BE49-F238E27FC236}">
                <a16:creationId xmlns:a16="http://schemas.microsoft.com/office/drawing/2014/main" id="{7498B021-0B48-7283-5451-DF91448074A9}"/>
              </a:ext>
            </a:extLst>
          </p:cNvPr>
          <p:cNvSpPr/>
          <p:nvPr/>
        </p:nvSpPr>
        <p:spPr>
          <a:xfrm>
            <a:off x="7794935" y="1855763"/>
            <a:ext cx="1337352" cy="879619"/>
          </a:xfrm>
          <a:custGeom>
            <a:avLst/>
            <a:gdLst/>
            <a:ahLst/>
            <a:cxnLst/>
            <a:rect l="l" t="t" r="r" b="b"/>
            <a:pathLst>
              <a:path w="49182" h="39873" extrusionOk="0">
                <a:moveTo>
                  <a:pt x="23224" y="0"/>
                </a:moveTo>
                <a:cubicBezTo>
                  <a:pt x="19756" y="0"/>
                  <a:pt x="16287" y="152"/>
                  <a:pt x="12828" y="388"/>
                </a:cubicBezTo>
                <a:cubicBezTo>
                  <a:pt x="10214" y="571"/>
                  <a:pt x="7478" y="875"/>
                  <a:pt x="5442" y="2547"/>
                </a:cubicBezTo>
                <a:cubicBezTo>
                  <a:pt x="3375" y="4218"/>
                  <a:pt x="2524" y="6984"/>
                  <a:pt x="1977" y="9598"/>
                </a:cubicBezTo>
                <a:cubicBezTo>
                  <a:pt x="730" y="15677"/>
                  <a:pt x="1" y="22456"/>
                  <a:pt x="1673" y="28474"/>
                </a:cubicBezTo>
                <a:cubicBezTo>
                  <a:pt x="2432" y="31301"/>
                  <a:pt x="4682" y="32061"/>
                  <a:pt x="7326" y="32638"/>
                </a:cubicBezTo>
                <a:cubicBezTo>
                  <a:pt x="8846" y="32972"/>
                  <a:pt x="10366" y="33246"/>
                  <a:pt x="11916" y="33520"/>
                </a:cubicBezTo>
                <a:cubicBezTo>
                  <a:pt x="11946" y="34583"/>
                  <a:pt x="12038" y="35647"/>
                  <a:pt x="12129" y="36742"/>
                </a:cubicBezTo>
                <a:cubicBezTo>
                  <a:pt x="12220" y="37866"/>
                  <a:pt x="12372" y="39082"/>
                  <a:pt x="13193" y="39872"/>
                </a:cubicBezTo>
                <a:cubicBezTo>
                  <a:pt x="13952" y="39508"/>
                  <a:pt x="14287" y="38626"/>
                  <a:pt x="14530" y="37836"/>
                </a:cubicBezTo>
                <a:cubicBezTo>
                  <a:pt x="14925" y="36559"/>
                  <a:pt x="15351" y="35313"/>
                  <a:pt x="15746" y="34036"/>
                </a:cubicBezTo>
                <a:cubicBezTo>
                  <a:pt x="20996" y="34687"/>
                  <a:pt x="26284" y="34936"/>
                  <a:pt x="31581" y="34936"/>
                </a:cubicBezTo>
                <a:cubicBezTo>
                  <a:pt x="32969" y="34936"/>
                  <a:pt x="34357" y="34919"/>
                  <a:pt x="35746" y="34887"/>
                </a:cubicBezTo>
                <a:cubicBezTo>
                  <a:pt x="38543" y="34827"/>
                  <a:pt x="41521" y="34644"/>
                  <a:pt x="43801" y="33003"/>
                </a:cubicBezTo>
                <a:cubicBezTo>
                  <a:pt x="46293" y="31210"/>
                  <a:pt x="47388" y="28079"/>
                  <a:pt x="47996" y="25100"/>
                </a:cubicBezTo>
                <a:cubicBezTo>
                  <a:pt x="49151" y="19629"/>
                  <a:pt x="49181" y="14188"/>
                  <a:pt x="48512" y="8686"/>
                </a:cubicBezTo>
                <a:cubicBezTo>
                  <a:pt x="48300" y="6954"/>
                  <a:pt x="47752" y="5768"/>
                  <a:pt x="46962" y="4857"/>
                </a:cubicBezTo>
                <a:cubicBezTo>
                  <a:pt x="45746" y="3489"/>
                  <a:pt x="43953" y="2790"/>
                  <a:pt x="41673" y="2121"/>
                </a:cubicBezTo>
                <a:cubicBezTo>
                  <a:pt x="38391" y="1118"/>
                  <a:pt x="34956" y="632"/>
                  <a:pt x="31552" y="328"/>
                </a:cubicBezTo>
                <a:cubicBezTo>
                  <a:pt x="28780" y="98"/>
                  <a:pt x="26002" y="0"/>
                  <a:pt x="23224" y="0"/>
                </a:cubicBezTo>
                <a:close/>
              </a:path>
            </a:pathLst>
          </a:custGeom>
          <a:solidFill>
            <a:srgbClr val="FFA4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grpSp>
        <p:nvGrpSpPr>
          <p:cNvPr id="1956" name="Google Shape;3319;p64">
            <a:extLst>
              <a:ext uri="{FF2B5EF4-FFF2-40B4-BE49-F238E27FC236}">
                <a16:creationId xmlns:a16="http://schemas.microsoft.com/office/drawing/2014/main" id="{3CE48756-5B9F-741D-93EF-57AB2F61299F}"/>
              </a:ext>
            </a:extLst>
          </p:cNvPr>
          <p:cNvGrpSpPr/>
          <p:nvPr/>
        </p:nvGrpSpPr>
        <p:grpSpPr>
          <a:xfrm>
            <a:off x="7825123" y="2694540"/>
            <a:ext cx="3488255" cy="4574883"/>
            <a:chOff x="5982025" y="2183425"/>
            <a:chExt cx="1841350" cy="2414950"/>
          </a:xfrm>
        </p:grpSpPr>
        <p:sp>
          <p:nvSpPr>
            <p:cNvPr id="1957" name="Google Shape;3320;p64">
              <a:extLst>
                <a:ext uri="{FF2B5EF4-FFF2-40B4-BE49-F238E27FC236}">
                  <a16:creationId xmlns:a16="http://schemas.microsoft.com/office/drawing/2014/main" id="{67FDF066-6EB0-7655-0701-DD97E51C5FCE}"/>
                </a:ext>
              </a:extLst>
            </p:cNvPr>
            <p:cNvSpPr/>
            <p:nvPr/>
          </p:nvSpPr>
          <p:spPr>
            <a:xfrm>
              <a:off x="5982025" y="2941825"/>
              <a:ext cx="321575" cy="464325"/>
            </a:xfrm>
            <a:custGeom>
              <a:avLst/>
              <a:gdLst/>
              <a:ahLst/>
              <a:cxnLst/>
              <a:rect l="l" t="t" r="r" b="b"/>
              <a:pathLst>
                <a:path w="12863" h="18573" extrusionOk="0">
                  <a:moveTo>
                    <a:pt x="5020" y="0"/>
                  </a:moveTo>
                  <a:cubicBezTo>
                    <a:pt x="4747" y="122"/>
                    <a:pt x="4686" y="426"/>
                    <a:pt x="4656" y="730"/>
                  </a:cubicBezTo>
                  <a:cubicBezTo>
                    <a:pt x="4413" y="3435"/>
                    <a:pt x="5598" y="6080"/>
                    <a:pt x="5780" y="8815"/>
                  </a:cubicBezTo>
                  <a:cubicBezTo>
                    <a:pt x="4960" y="7052"/>
                    <a:pt x="4109" y="5259"/>
                    <a:pt x="3288" y="3496"/>
                  </a:cubicBezTo>
                  <a:cubicBezTo>
                    <a:pt x="3045" y="3040"/>
                    <a:pt x="2832" y="2554"/>
                    <a:pt x="2406" y="2250"/>
                  </a:cubicBezTo>
                  <a:lnTo>
                    <a:pt x="2406" y="2250"/>
                  </a:lnTo>
                  <a:cubicBezTo>
                    <a:pt x="1829" y="3192"/>
                    <a:pt x="2376" y="4712"/>
                    <a:pt x="2650" y="5684"/>
                  </a:cubicBezTo>
                  <a:cubicBezTo>
                    <a:pt x="2983" y="6928"/>
                    <a:pt x="3468" y="8171"/>
                    <a:pt x="3621" y="9475"/>
                  </a:cubicBezTo>
                  <a:lnTo>
                    <a:pt x="3621" y="9475"/>
                  </a:lnTo>
                  <a:cubicBezTo>
                    <a:pt x="3494" y="8412"/>
                    <a:pt x="2344" y="7020"/>
                    <a:pt x="1707" y="6232"/>
                  </a:cubicBezTo>
                  <a:cubicBezTo>
                    <a:pt x="1495" y="5928"/>
                    <a:pt x="1039" y="5198"/>
                    <a:pt x="643" y="5137"/>
                  </a:cubicBezTo>
                  <a:cubicBezTo>
                    <a:pt x="607" y="5132"/>
                    <a:pt x="574" y="5130"/>
                    <a:pt x="543" y="5130"/>
                  </a:cubicBezTo>
                  <a:cubicBezTo>
                    <a:pt x="1" y="5130"/>
                    <a:pt x="231" y="5858"/>
                    <a:pt x="461" y="6232"/>
                  </a:cubicBezTo>
                  <a:cubicBezTo>
                    <a:pt x="1373" y="7751"/>
                    <a:pt x="2254" y="9332"/>
                    <a:pt x="2710" y="11064"/>
                  </a:cubicBezTo>
                  <a:cubicBezTo>
                    <a:pt x="3075" y="12371"/>
                    <a:pt x="3105" y="13770"/>
                    <a:pt x="3379" y="15107"/>
                  </a:cubicBezTo>
                  <a:cubicBezTo>
                    <a:pt x="3653" y="16444"/>
                    <a:pt x="4230" y="17812"/>
                    <a:pt x="5385" y="18572"/>
                  </a:cubicBezTo>
                  <a:lnTo>
                    <a:pt x="10674" y="17174"/>
                  </a:lnTo>
                  <a:cubicBezTo>
                    <a:pt x="10431" y="14438"/>
                    <a:pt x="10218" y="11520"/>
                    <a:pt x="11404" y="9058"/>
                  </a:cubicBezTo>
                  <a:cubicBezTo>
                    <a:pt x="11829" y="8207"/>
                    <a:pt x="12407" y="7417"/>
                    <a:pt x="12711" y="6535"/>
                  </a:cubicBezTo>
                  <a:cubicBezTo>
                    <a:pt x="12802" y="6232"/>
                    <a:pt x="12863" y="5928"/>
                    <a:pt x="12832" y="5624"/>
                  </a:cubicBezTo>
                  <a:cubicBezTo>
                    <a:pt x="12832" y="5502"/>
                    <a:pt x="12832" y="5380"/>
                    <a:pt x="12771" y="5320"/>
                  </a:cubicBezTo>
                  <a:cubicBezTo>
                    <a:pt x="12700" y="5212"/>
                    <a:pt x="12595" y="5170"/>
                    <a:pt x="12480" y="5170"/>
                  </a:cubicBezTo>
                  <a:cubicBezTo>
                    <a:pt x="12302" y="5170"/>
                    <a:pt x="12098" y="5270"/>
                    <a:pt x="11951" y="5380"/>
                  </a:cubicBezTo>
                  <a:cubicBezTo>
                    <a:pt x="10644" y="6353"/>
                    <a:pt x="10157" y="8025"/>
                    <a:pt x="9701" y="9605"/>
                  </a:cubicBezTo>
                  <a:cubicBezTo>
                    <a:pt x="9397" y="7721"/>
                    <a:pt x="9245" y="5836"/>
                    <a:pt x="9215" y="3921"/>
                  </a:cubicBezTo>
                  <a:cubicBezTo>
                    <a:pt x="9215" y="3010"/>
                    <a:pt x="9215" y="2067"/>
                    <a:pt x="8729" y="1307"/>
                  </a:cubicBezTo>
                  <a:cubicBezTo>
                    <a:pt x="7634" y="1855"/>
                    <a:pt x="7604" y="3648"/>
                    <a:pt x="7543" y="4712"/>
                  </a:cubicBezTo>
                  <a:cubicBezTo>
                    <a:pt x="7513" y="5806"/>
                    <a:pt x="7604" y="6900"/>
                    <a:pt x="7482" y="7964"/>
                  </a:cubicBezTo>
                  <a:cubicBezTo>
                    <a:pt x="7057" y="5107"/>
                    <a:pt x="6419" y="2554"/>
                    <a:pt x="5020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58" name="Google Shape;3321;p64">
              <a:extLst>
                <a:ext uri="{FF2B5EF4-FFF2-40B4-BE49-F238E27FC236}">
                  <a16:creationId xmlns:a16="http://schemas.microsoft.com/office/drawing/2014/main" id="{F448BD9C-1FEA-36D5-CF25-24B05BA92830}"/>
                </a:ext>
              </a:extLst>
            </p:cNvPr>
            <p:cNvSpPr/>
            <p:nvPr/>
          </p:nvSpPr>
          <p:spPr>
            <a:xfrm>
              <a:off x="6494300" y="2183425"/>
              <a:ext cx="1329075" cy="1464350"/>
            </a:xfrm>
            <a:custGeom>
              <a:avLst/>
              <a:gdLst/>
              <a:ahLst/>
              <a:cxnLst/>
              <a:rect l="l" t="t" r="r" b="b"/>
              <a:pathLst>
                <a:path w="53163" h="58574" extrusionOk="0">
                  <a:moveTo>
                    <a:pt x="23720" y="0"/>
                  </a:moveTo>
                  <a:cubicBezTo>
                    <a:pt x="23211" y="0"/>
                    <a:pt x="22700" y="21"/>
                    <a:pt x="22190" y="62"/>
                  </a:cubicBezTo>
                  <a:cubicBezTo>
                    <a:pt x="13588" y="822"/>
                    <a:pt x="6870" y="5442"/>
                    <a:pt x="6506" y="14652"/>
                  </a:cubicBezTo>
                  <a:cubicBezTo>
                    <a:pt x="6384" y="18026"/>
                    <a:pt x="6840" y="21431"/>
                    <a:pt x="6293" y="24774"/>
                  </a:cubicBezTo>
                  <a:cubicBezTo>
                    <a:pt x="5411" y="30154"/>
                    <a:pt x="2068" y="34835"/>
                    <a:pt x="913" y="40154"/>
                  </a:cubicBezTo>
                  <a:cubicBezTo>
                    <a:pt x="1" y="44227"/>
                    <a:pt x="518" y="48695"/>
                    <a:pt x="2676" y="52252"/>
                  </a:cubicBezTo>
                  <a:cubicBezTo>
                    <a:pt x="4864" y="55838"/>
                    <a:pt x="8755" y="58422"/>
                    <a:pt x="12949" y="58574"/>
                  </a:cubicBezTo>
                  <a:lnTo>
                    <a:pt x="47297" y="57328"/>
                  </a:lnTo>
                  <a:cubicBezTo>
                    <a:pt x="50914" y="55200"/>
                    <a:pt x="53163" y="50884"/>
                    <a:pt x="52798" y="46689"/>
                  </a:cubicBezTo>
                  <a:cubicBezTo>
                    <a:pt x="52555" y="44166"/>
                    <a:pt x="51491" y="41796"/>
                    <a:pt x="50275" y="39577"/>
                  </a:cubicBezTo>
                  <a:cubicBezTo>
                    <a:pt x="48026" y="35473"/>
                    <a:pt x="45169" y="31704"/>
                    <a:pt x="43072" y="27510"/>
                  </a:cubicBezTo>
                  <a:cubicBezTo>
                    <a:pt x="42160" y="25686"/>
                    <a:pt x="41339" y="23984"/>
                    <a:pt x="41339" y="21917"/>
                  </a:cubicBezTo>
                  <a:cubicBezTo>
                    <a:pt x="41309" y="19637"/>
                    <a:pt x="41096" y="17297"/>
                    <a:pt x="40853" y="15017"/>
                  </a:cubicBezTo>
                  <a:cubicBezTo>
                    <a:pt x="40306" y="10427"/>
                    <a:pt x="38603" y="6263"/>
                    <a:pt x="34804" y="3558"/>
                  </a:cubicBezTo>
                  <a:cubicBezTo>
                    <a:pt x="31573" y="1242"/>
                    <a:pt x="27674" y="0"/>
                    <a:pt x="23720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59" name="Google Shape;3322;p64">
              <a:extLst>
                <a:ext uri="{FF2B5EF4-FFF2-40B4-BE49-F238E27FC236}">
                  <a16:creationId xmlns:a16="http://schemas.microsoft.com/office/drawing/2014/main" id="{DAC259ED-A8E7-384E-7AF8-AD20B9F80493}"/>
                </a:ext>
              </a:extLst>
            </p:cNvPr>
            <p:cNvSpPr/>
            <p:nvPr/>
          </p:nvSpPr>
          <p:spPr>
            <a:xfrm>
              <a:off x="6591575" y="2603675"/>
              <a:ext cx="211275" cy="28150"/>
            </a:xfrm>
            <a:custGeom>
              <a:avLst/>
              <a:gdLst/>
              <a:ahLst/>
              <a:cxnLst/>
              <a:rect l="l" t="t" r="r" b="b"/>
              <a:pathLst>
                <a:path w="8451" h="1126" extrusionOk="0">
                  <a:moveTo>
                    <a:pt x="183" y="0"/>
                  </a:moveTo>
                  <a:cubicBezTo>
                    <a:pt x="183" y="304"/>
                    <a:pt x="122" y="608"/>
                    <a:pt x="0" y="851"/>
                  </a:cubicBezTo>
                  <a:lnTo>
                    <a:pt x="7995" y="1125"/>
                  </a:lnTo>
                  <a:cubicBezTo>
                    <a:pt x="8238" y="1125"/>
                    <a:pt x="8420" y="943"/>
                    <a:pt x="8450" y="730"/>
                  </a:cubicBezTo>
                  <a:cubicBezTo>
                    <a:pt x="8450" y="487"/>
                    <a:pt x="8268" y="274"/>
                    <a:pt x="8025" y="274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60" name="Google Shape;3323;p64">
              <a:extLst>
                <a:ext uri="{FF2B5EF4-FFF2-40B4-BE49-F238E27FC236}">
                  <a16:creationId xmlns:a16="http://schemas.microsoft.com/office/drawing/2014/main" id="{176B5CDD-1FDA-BCF3-0A63-2953122813B5}"/>
                </a:ext>
              </a:extLst>
            </p:cNvPr>
            <p:cNvSpPr/>
            <p:nvPr/>
          </p:nvSpPr>
          <p:spPr>
            <a:xfrm>
              <a:off x="6582450" y="2298200"/>
              <a:ext cx="997775" cy="1295825"/>
            </a:xfrm>
            <a:custGeom>
              <a:avLst/>
              <a:gdLst/>
              <a:ahLst/>
              <a:cxnLst/>
              <a:rect l="l" t="t" r="r" b="b"/>
              <a:pathLst>
                <a:path w="39911" h="51833" extrusionOk="0">
                  <a:moveTo>
                    <a:pt x="10214" y="0"/>
                  </a:moveTo>
                  <a:cubicBezTo>
                    <a:pt x="8512" y="608"/>
                    <a:pt x="7174" y="2006"/>
                    <a:pt x="6293" y="3617"/>
                  </a:cubicBezTo>
                  <a:cubicBezTo>
                    <a:pt x="5442" y="5198"/>
                    <a:pt x="5046" y="7022"/>
                    <a:pt x="4773" y="8815"/>
                  </a:cubicBezTo>
                  <a:cubicBezTo>
                    <a:pt x="4347" y="11733"/>
                    <a:pt x="4226" y="14712"/>
                    <a:pt x="4439" y="17691"/>
                  </a:cubicBezTo>
                  <a:cubicBezTo>
                    <a:pt x="4621" y="20183"/>
                    <a:pt x="5046" y="22706"/>
                    <a:pt x="4590" y="25168"/>
                  </a:cubicBezTo>
                  <a:cubicBezTo>
                    <a:pt x="4165" y="27448"/>
                    <a:pt x="2980" y="29514"/>
                    <a:pt x="2098" y="31673"/>
                  </a:cubicBezTo>
                  <a:cubicBezTo>
                    <a:pt x="730" y="35077"/>
                    <a:pt x="1" y="38846"/>
                    <a:pt x="730" y="42463"/>
                  </a:cubicBezTo>
                  <a:cubicBezTo>
                    <a:pt x="1460" y="46080"/>
                    <a:pt x="3770" y="49454"/>
                    <a:pt x="7144" y="50913"/>
                  </a:cubicBezTo>
                  <a:cubicBezTo>
                    <a:pt x="8670" y="51584"/>
                    <a:pt x="10338" y="51832"/>
                    <a:pt x="12012" y="51832"/>
                  </a:cubicBezTo>
                  <a:cubicBezTo>
                    <a:pt x="12538" y="51832"/>
                    <a:pt x="13065" y="51808"/>
                    <a:pt x="13588" y="51764"/>
                  </a:cubicBezTo>
                  <a:cubicBezTo>
                    <a:pt x="15837" y="51612"/>
                    <a:pt x="18086" y="51095"/>
                    <a:pt x="20001" y="49910"/>
                  </a:cubicBezTo>
                  <a:cubicBezTo>
                    <a:pt x="21460" y="48998"/>
                    <a:pt x="22646" y="47752"/>
                    <a:pt x="24165" y="46931"/>
                  </a:cubicBezTo>
                  <a:cubicBezTo>
                    <a:pt x="25333" y="46292"/>
                    <a:pt x="26661" y="45973"/>
                    <a:pt x="27986" y="45973"/>
                  </a:cubicBezTo>
                  <a:cubicBezTo>
                    <a:pt x="28489" y="45973"/>
                    <a:pt x="28991" y="46019"/>
                    <a:pt x="29485" y="46110"/>
                  </a:cubicBezTo>
                  <a:cubicBezTo>
                    <a:pt x="31200" y="46443"/>
                    <a:pt x="32866" y="47354"/>
                    <a:pt x="34595" y="47354"/>
                  </a:cubicBezTo>
                  <a:cubicBezTo>
                    <a:pt x="34766" y="47354"/>
                    <a:pt x="34936" y="47345"/>
                    <a:pt x="35108" y="47326"/>
                  </a:cubicBezTo>
                  <a:cubicBezTo>
                    <a:pt x="37448" y="47053"/>
                    <a:pt x="39242" y="44803"/>
                    <a:pt x="39576" y="42463"/>
                  </a:cubicBezTo>
                  <a:cubicBezTo>
                    <a:pt x="39910" y="40123"/>
                    <a:pt x="39029" y="37752"/>
                    <a:pt x="37752" y="35746"/>
                  </a:cubicBezTo>
                  <a:cubicBezTo>
                    <a:pt x="34865" y="31125"/>
                    <a:pt x="29849" y="27752"/>
                    <a:pt x="28330" y="22523"/>
                  </a:cubicBezTo>
                  <a:cubicBezTo>
                    <a:pt x="27874" y="20943"/>
                    <a:pt x="27752" y="19271"/>
                    <a:pt x="27235" y="17691"/>
                  </a:cubicBezTo>
                  <a:cubicBezTo>
                    <a:pt x="25973" y="13933"/>
                    <a:pt x="22153" y="11215"/>
                    <a:pt x="18216" y="11215"/>
                  </a:cubicBezTo>
                  <a:cubicBezTo>
                    <a:pt x="18173" y="11215"/>
                    <a:pt x="18130" y="11216"/>
                    <a:pt x="18086" y="11216"/>
                  </a:cubicBezTo>
                  <a:lnTo>
                    <a:pt x="10214" y="0"/>
                  </a:ln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61" name="Google Shape;3324;p64">
              <a:extLst>
                <a:ext uri="{FF2B5EF4-FFF2-40B4-BE49-F238E27FC236}">
                  <a16:creationId xmlns:a16="http://schemas.microsoft.com/office/drawing/2014/main" id="{EF3794BB-31EA-AC17-DA58-938E1FAD5188}"/>
                </a:ext>
              </a:extLst>
            </p:cNvPr>
            <p:cNvSpPr/>
            <p:nvPr/>
          </p:nvSpPr>
          <p:spPr>
            <a:xfrm>
              <a:off x="6704050" y="2242150"/>
              <a:ext cx="705950" cy="837075"/>
            </a:xfrm>
            <a:custGeom>
              <a:avLst/>
              <a:gdLst/>
              <a:ahLst/>
              <a:cxnLst/>
              <a:rect l="l" t="t" r="r" b="b"/>
              <a:pathLst>
                <a:path w="28238" h="33483" extrusionOk="0">
                  <a:moveTo>
                    <a:pt x="13119" y="0"/>
                  </a:moveTo>
                  <a:cubicBezTo>
                    <a:pt x="9761" y="0"/>
                    <a:pt x="6313" y="822"/>
                    <a:pt x="4043" y="3185"/>
                  </a:cubicBezTo>
                  <a:cubicBezTo>
                    <a:pt x="2310" y="4978"/>
                    <a:pt x="1368" y="8595"/>
                    <a:pt x="851" y="10966"/>
                  </a:cubicBezTo>
                  <a:cubicBezTo>
                    <a:pt x="0" y="14917"/>
                    <a:pt x="122" y="18990"/>
                    <a:pt x="638" y="22972"/>
                  </a:cubicBezTo>
                  <a:cubicBezTo>
                    <a:pt x="851" y="24948"/>
                    <a:pt x="1216" y="26924"/>
                    <a:pt x="2189" y="28626"/>
                  </a:cubicBezTo>
                  <a:cubicBezTo>
                    <a:pt x="4174" y="32071"/>
                    <a:pt x="8759" y="33482"/>
                    <a:pt x="12845" y="33482"/>
                  </a:cubicBezTo>
                  <a:cubicBezTo>
                    <a:pt x="13949" y="33482"/>
                    <a:pt x="15018" y="33379"/>
                    <a:pt x="15988" y="33185"/>
                  </a:cubicBezTo>
                  <a:cubicBezTo>
                    <a:pt x="23739" y="31574"/>
                    <a:pt x="25532" y="21848"/>
                    <a:pt x="26748" y="15434"/>
                  </a:cubicBezTo>
                  <a:cubicBezTo>
                    <a:pt x="27417" y="11817"/>
                    <a:pt x="28238" y="8382"/>
                    <a:pt x="25806" y="5130"/>
                  </a:cubicBezTo>
                  <a:cubicBezTo>
                    <a:pt x="23739" y="2364"/>
                    <a:pt x="21125" y="1239"/>
                    <a:pt x="17873" y="510"/>
                  </a:cubicBezTo>
                  <a:cubicBezTo>
                    <a:pt x="17386" y="419"/>
                    <a:pt x="16870" y="327"/>
                    <a:pt x="16323" y="236"/>
                  </a:cubicBezTo>
                  <a:cubicBezTo>
                    <a:pt x="15293" y="87"/>
                    <a:pt x="14211" y="0"/>
                    <a:pt x="13119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62" name="Google Shape;3325;p64">
              <a:extLst>
                <a:ext uri="{FF2B5EF4-FFF2-40B4-BE49-F238E27FC236}">
                  <a16:creationId xmlns:a16="http://schemas.microsoft.com/office/drawing/2014/main" id="{4D2FF592-E26B-9952-8E64-6580FBCD1A26}"/>
                </a:ext>
              </a:extLst>
            </p:cNvPr>
            <p:cNvSpPr/>
            <p:nvPr/>
          </p:nvSpPr>
          <p:spPr>
            <a:xfrm>
              <a:off x="6058900" y="2972225"/>
              <a:ext cx="1709025" cy="1626150"/>
            </a:xfrm>
            <a:custGeom>
              <a:avLst/>
              <a:gdLst/>
              <a:ahLst/>
              <a:cxnLst/>
              <a:rect l="l" t="t" r="r" b="b"/>
              <a:pathLst>
                <a:path w="68361" h="65046" extrusionOk="0">
                  <a:moveTo>
                    <a:pt x="42888" y="0"/>
                  </a:moveTo>
                  <a:lnTo>
                    <a:pt x="36627" y="2432"/>
                  </a:lnTo>
                  <a:lnTo>
                    <a:pt x="36779" y="10730"/>
                  </a:lnTo>
                  <a:cubicBezTo>
                    <a:pt x="36779" y="10730"/>
                    <a:pt x="26536" y="12554"/>
                    <a:pt x="24590" y="17538"/>
                  </a:cubicBezTo>
                  <a:cubicBezTo>
                    <a:pt x="22707" y="22364"/>
                    <a:pt x="18402" y="38870"/>
                    <a:pt x="15840" y="38870"/>
                  </a:cubicBezTo>
                  <a:cubicBezTo>
                    <a:pt x="15756" y="38870"/>
                    <a:pt x="15674" y="38852"/>
                    <a:pt x="15593" y="38815"/>
                  </a:cubicBezTo>
                  <a:cubicBezTo>
                    <a:pt x="13253" y="37752"/>
                    <a:pt x="9392" y="25563"/>
                    <a:pt x="8237" y="12858"/>
                  </a:cubicBezTo>
                  <a:cubicBezTo>
                    <a:pt x="5380" y="12979"/>
                    <a:pt x="2584" y="13405"/>
                    <a:pt x="0" y="14256"/>
                  </a:cubicBezTo>
                  <a:cubicBezTo>
                    <a:pt x="182" y="22767"/>
                    <a:pt x="1885" y="49575"/>
                    <a:pt x="14651" y="54834"/>
                  </a:cubicBezTo>
                  <a:cubicBezTo>
                    <a:pt x="14651" y="54834"/>
                    <a:pt x="15046" y="54989"/>
                    <a:pt x="15722" y="54989"/>
                  </a:cubicBezTo>
                  <a:cubicBezTo>
                    <a:pt x="17918" y="54989"/>
                    <a:pt x="23074" y="53353"/>
                    <a:pt x="27235" y="39454"/>
                  </a:cubicBezTo>
                  <a:lnTo>
                    <a:pt x="27812" y="41369"/>
                  </a:lnTo>
                  <a:lnTo>
                    <a:pt x="23040" y="59332"/>
                  </a:lnTo>
                  <a:cubicBezTo>
                    <a:pt x="23040" y="59332"/>
                    <a:pt x="32786" y="65045"/>
                    <a:pt x="44984" y="65045"/>
                  </a:cubicBezTo>
                  <a:cubicBezTo>
                    <a:pt x="49361" y="65045"/>
                    <a:pt x="54053" y="64310"/>
                    <a:pt x="58725" y="62311"/>
                  </a:cubicBezTo>
                  <a:lnTo>
                    <a:pt x="53983" y="42432"/>
                  </a:lnTo>
                  <a:lnTo>
                    <a:pt x="59181" y="34651"/>
                  </a:lnTo>
                  <a:cubicBezTo>
                    <a:pt x="59181" y="34651"/>
                    <a:pt x="68360" y="20122"/>
                    <a:pt x="58117" y="14104"/>
                  </a:cubicBezTo>
                  <a:cubicBezTo>
                    <a:pt x="58117" y="14104"/>
                    <a:pt x="48694" y="10882"/>
                    <a:pt x="44378" y="10548"/>
                  </a:cubicBezTo>
                  <a:lnTo>
                    <a:pt x="42888" y="0"/>
                  </a:ln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63" name="Google Shape;3326;p64">
              <a:extLst>
                <a:ext uri="{FF2B5EF4-FFF2-40B4-BE49-F238E27FC236}">
                  <a16:creationId xmlns:a16="http://schemas.microsoft.com/office/drawing/2014/main" id="{B76C7047-6026-B1DB-2678-3E099DCFB339}"/>
                </a:ext>
              </a:extLst>
            </p:cNvPr>
            <p:cNvSpPr/>
            <p:nvPr/>
          </p:nvSpPr>
          <p:spPr>
            <a:xfrm>
              <a:off x="6867425" y="2523175"/>
              <a:ext cx="85875" cy="254825"/>
            </a:xfrm>
            <a:custGeom>
              <a:avLst/>
              <a:gdLst/>
              <a:ahLst/>
              <a:cxnLst/>
              <a:rect l="l" t="t" r="r" b="b"/>
              <a:pathLst>
                <a:path w="3435" h="10193" extrusionOk="0">
                  <a:moveTo>
                    <a:pt x="1831" y="0"/>
                  </a:moveTo>
                  <a:cubicBezTo>
                    <a:pt x="1673" y="0"/>
                    <a:pt x="1497" y="174"/>
                    <a:pt x="1581" y="363"/>
                  </a:cubicBezTo>
                  <a:cubicBezTo>
                    <a:pt x="2097" y="1488"/>
                    <a:pt x="2523" y="2734"/>
                    <a:pt x="2493" y="3980"/>
                  </a:cubicBezTo>
                  <a:cubicBezTo>
                    <a:pt x="2493" y="5044"/>
                    <a:pt x="1459" y="5895"/>
                    <a:pt x="912" y="6716"/>
                  </a:cubicBezTo>
                  <a:cubicBezTo>
                    <a:pt x="0" y="8053"/>
                    <a:pt x="608" y="9816"/>
                    <a:pt x="2189" y="10181"/>
                  </a:cubicBezTo>
                  <a:cubicBezTo>
                    <a:pt x="2216" y="10189"/>
                    <a:pt x="2242" y="10193"/>
                    <a:pt x="2266" y="10193"/>
                  </a:cubicBezTo>
                  <a:cubicBezTo>
                    <a:pt x="2511" y="10193"/>
                    <a:pt x="2590" y="9808"/>
                    <a:pt x="2341" y="9725"/>
                  </a:cubicBezTo>
                  <a:cubicBezTo>
                    <a:pt x="790" y="9360"/>
                    <a:pt x="699" y="7871"/>
                    <a:pt x="1459" y="6746"/>
                  </a:cubicBezTo>
                  <a:cubicBezTo>
                    <a:pt x="1885" y="6108"/>
                    <a:pt x="2401" y="5591"/>
                    <a:pt x="2766" y="4892"/>
                  </a:cubicBezTo>
                  <a:cubicBezTo>
                    <a:pt x="3435" y="3464"/>
                    <a:pt x="2614" y="1427"/>
                    <a:pt x="2006" y="120"/>
                  </a:cubicBezTo>
                  <a:cubicBezTo>
                    <a:pt x="1969" y="35"/>
                    <a:pt x="1902" y="0"/>
                    <a:pt x="1831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64" name="Google Shape;3327;p64">
              <a:extLst>
                <a:ext uri="{FF2B5EF4-FFF2-40B4-BE49-F238E27FC236}">
                  <a16:creationId xmlns:a16="http://schemas.microsoft.com/office/drawing/2014/main" id="{ACE2EB0F-2F3E-AC29-6888-19FE3F673B41}"/>
                </a:ext>
              </a:extLst>
            </p:cNvPr>
            <p:cNvSpPr/>
            <p:nvPr/>
          </p:nvSpPr>
          <p:spPr>
            <a:xfrm>
              <a:off x="6901600" y="2772375"/>
              <a:ext cx="117825" cy="81425"/>
            </a:xfrm>
            <a:custGeom>
              <a:avLst/>
              <a:gdLst/>
              <a:ahLst/>
              <a:cxnLst/>
              <a:rect l="l" t="t" r="r" b="b"/>
              <a:pathLst>
                <a:path w="4713" h="3257" extrusionOk="0">
                  <a:moveTo>
                    <a:pt x="4439" y="0"/>
                  </a:moveTo>
                  <a:lnTo>
                    <a:pt x="4439" y="0"/>
                  </a:lnTo>
                  <a:cubicBezTo>
                    <a:pt x="3800" y="456"/>
                    <a:pt x="3041" y="730"/>
                    <a:pt x="2281" y="912"/>
                  </a:cubicBezTo>
                  <a:cubicBezTo>
                    <a:pt x="1521" y="1094"/>
                    <a:pt x="761" y="1125"/>
                    <a:pt x="1" y="1186"/>
                  </a:cubicBezTo>
                  <a:cubicBezTo>
                    <a:pt x="244" y="1824"/>
                    <a:pt x="670" y="2462"/>
                    <a:pt x="1247" y="2857"/>
                  </a:cubicBezTo>
                  <a:cubicBezTo>
                    <a:pt x="1623" y="3115"/>
                    <a:pt x="2077" y="3256"/>
                    <a:pt x="2524" y="3256"/>
                  </a:cubicBezTo>
                  <a:cubicBezTo>
                    <a:pt x="2763" y="3256"/>
                    <a:pt x="3000" y="3216"/>
                    <a:pt x="3223" y="3131"/>
                  </a:cubicBezTo>
                  <a:cubicBezTo>
                    <a:pt x="4439" y="2614"/>
                    <a:pt x="4712" y="1155"/>
                    <a:pt x="4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65" name="Google Shape;3328;p64">
              <a:extLst>
                <a:ext uri="{FF2B5EF4-FFF2-40B4-BE49-F238E27FC236}">
                  <a16:creationId xmlns:a16="http://schemas.microsoft.com/office/drawing/2014/main" id="{AC1BB838-CEEB-128D-578C-3353E7FE7178}"/>
                </a:ext>
              </a:extLst>
            </p:cNvPr>
            <p:cNvSpPr/>
            <p:nvPr/>
          </p:nvSpPr>
          <p:spPr>
            <a:xfrm>
              <a:off x="6808150" y="2620400"/>
              <a:ext cx="42575" cy="78275"/>
            </a:xfrm>
            <a:custGeom>
              <a:avLst/>
              <a:gdLst/>
              <a:ahLst/>
              <a:cxnLst/>
              <a:rect l="l" t="t" r="r" b="b"/>
              <a:pathLst>
                <a:path w="1703" h="3131" extrusionOk="0">
                  <a:moveTo>
                    <a:pt x="851" y="0"/>
                  </a:moveTo>
                  <a:cubicBezTo>
                    <a:pt x="395" y="0"/>
                    <a:pt x="0" y="699"/>
                    <a:pt x="0" y="1550"/>
                  </a:cubicBezTo>
                  <a:cubicBezTo>
                    <a:pt x="0" y="2432"/>
                    <a:pt x="395" y="3131"/>
                    <a:pt x="851" y="3131"/>
                  </a:cubicBezTo>
                  <a:cubicBezTo>
                    <a:pt x="1307" y="3131"/>
                    <a:pt x="1702" y="2432"/>
                    <a:pt x="1702" y="1550"/>
                  </a:cubicBezTo>
                  <a:cubicBezTo>
                    <a:pt x="1702" y="699"/>
                    <a:pt x="1307" y="0"/>
                    <a:pt x="851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66" name="Google Shape;3329;p64">
              <a:extLst>
                <a:ext uri="{FF2B5EF4-FFF2-40B4-BE49-F238E27FC236}">
                  <a16:creationId xmlns:a16="http://schemas.microsoft.com/office/drawing/2014/main" id="{51806A99-8BFB-A221-EDFC-DB5FA8EB207D}"/>
                </a:ext>
              </a:extLst>
            </p:cNvPr>
            <p:cNvSpPr/>
            <p:nvPr/>
          </p:nvSpPr>
          <p:spPr>
            <a:xfrm>
              <a:off x="7051300" y="2632550"/>
              <a:ext cx="42600" cy="77525"/>
            </a:xfrm>
            <a:custGeom>
              <a:avLst/>
              <a:gdLst/>
              <a:ahLst/>
              <a:cxnLst/>
              <a:rect l="l" t="t" r="r" b="b"/>
              <a:pathLst>
                <a:path w="1704" h="3101" extrusionOk="0">
                  <a:moveTo>
                    <a:pt x="852" y="0"/>
                  </a:moveTo>
                  <a:cubicBezTo>
                    <a:pt x="366" y="0"/>
                    <a:pt x="1" y="700"/>
                    <a:pt x="1" y="1551"/>
                  </a:cubicBezTo>
                  <a:cubicBezTo>
                    <a:pt x="1" y="2402"/>
                    <a:pt x="366" y="3101"/>
                    <a:pt x="852" y="3101"/>
                  </a:cubicBezTo>
                  <a:cubicBezTo>
                    <a:pt x="1308" y="3101"/>
                    <a:pt x="1703" y="2402"/>
                    <a:pt x="1703" y="1551"/>
                  </a:cubicBezTo>
                  <a:cubicBezTo>
                    <a:pt x="1703" y="700"/>
                    <a:pt x="1308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67" name="Google Shape;3330;p64">
              <a:extLst>
                <a:ext uri="{FF2B5EF4-FFF2-40B4-BE49-F238E27FC236}">
                  <a16:creationId xmlns:a16="http://schemas.microsoft.com/office/drawing/2014/main" id="{8F7CDF9F-1CB5-A71B-F9A7-24E034B554F5}"/>
                </a:ext>
              </a:extLst>
            </p:cNvPr>
            <p:cNvSpPr/>
            <p:nvPr/>
          </p:nvSpPr>
          <p:spPr>
            <a:xfrm>
              <a:off x="6719225" y="2487325"/>
              <a:ext cx="145175" cy="83775"/>
            </a:xfrm>
            <a:custGeom>
              <a:avLst/>
              <a:gdLst/>
              <a:ahLst/>
              <a:cxnLst/>
              <a:rect l="l" t="t" r="r" b="b"/>
              <a:pathLst>
                <a:path w="5807" h="3351" extrusionOk="0">
                  <a:moveTo>
                    <a:pt x="3732" y="1"/>
                  </a:moveTo>
                  <a:cubicBezTo>
                    <a:pt x="3336" y="1"/>
                    <a:pt x="2903" y="60"/>
                    <a:pt x="2463" y="186"/>
                  </a:cubicBezTo>
                  <a:cubicBezTo>
                    <a:pt x="1004" y="612"/>
                    <a:pt x="1" y="1615"/>
                    <a:pt x="214" y="2436"/>
                  </a:cubicBezTo>
                  <a:cubicBezTo>
                    <a:pt x="385" y="3013"/>
                    <a:pt x="1129" y="3350"/>
                    <a:pt x="2064" y="3350"/>
                  </a:cubicBezTo>
                  <a:cubicBezTo>
                    <a:pt x="2456" y="3350"/>
                    <a:pt x="2883" y="3291"/>
                    <a:pt x="3314" y="3165"/>
                  </a:cubicBezTo>
                  <a:cubicBezTo>
                    <a:pt x="4803" y="2739"/>
                    <a:pt x="5807" y="1736"/>
                    <a:pt x="5563" y="916"/>
                  </a:cubicBezTo>
                  <a:cubicBezTo>
                    <a:pt x="5414" y="338"/>
                    <a:pt x="4676" y="1"/>
                    <a:pt x="3732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68" name="Google Shape;3331;p64">
              <a:extLst>
                <a:ext uri="{FF2B5EF4-FFF2-40B4-BE49-F238E27FC236}">
                  <a16:creationId xmlns:a16="http://schemas.microsoft.com/office/drawing/2014/main" id="{859B27A4-E8F1-1B73-C3ED-47AAC0C2E03D}"/>
                </a:ext>
              </a:extLst>
            </p:cNvPr>
            <p:cNvSpPr/>
            <p:nvPr/>
          </p:nvSpPr>
          <p:spPr>
            <a:xfrm>
              <a:off x="7014825" y="2504900"/>
              <a:ext cx="145925" cy="85100"/>
            </a:xfrm>
            <a:custGeom>
              <a:avLst/>
              <a:gdLst/>
              <a:ahLst/>
              <a:cxnLst/>
              <a:rect l="l" t="t" r="r" b="b"/>
              <a:pathLst>
                <a:path w="5837" h="3404" extrusionOk="0">
                  <a:moveTo>
                    <a:pt x="2024" y="0"/>
                  </a:moveTo>
                  <a:cubicBezTo>
                    <a:pt x="1117" y="0"/>
                    <a:pt x="410" y="320"/>
                    <a:pt x="244" y="881"/>
                  </a:cubicBezTo>
                  <a:cubicBezTo>
                    <a:pt x="1" y="1733"/>
                    <a:pt x="1004" y="2736"/>
                    <a:pt x="2463" y="3191"/>
                  </a:cubicBezTo>
                  <a:cubicBezTo>
                    <a:pt x="2924" y="3336"/>
                    <a:pt x="3379" y="3404"/>
                    <a:pt x="3794" y="3404"/>
                  </a:cubicBezTo>
                  <a:cubicBezTo>
                    <a:pt x="4693" y="3404"/>
                    <a:pt x="5407" y="3084"/>
                    <a:pt x="5594" y="2523"/>
                  </a:cubicBezTo>
                  <a:cubicBezTo>
                    <a:pt x="5837" y="1702"/>
                    <a:pt x="4834" y="669"/>
                    <a:pt x="3375" y="213"/>
                  </a:cubicBezTo>
                  <a:cubicBezTo>
                    <a:pt x="2904" y="69"/>
                    <a:pt x="2443" y="0"/>
                    <a:pt x="2024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69" name="Google Shape;3332;p64">
              <a:extLst>
                <a:ext uri="{FF2B5EF4-FFF2-40B4-BE49-F238E27FC236}">
                  <a16:creationId xmlns:a16="http://schemas.microsoft.com/office/drawing/2014/main" id="{07622420-5D9E-7F9B-4C3B-FF4854853090}"/>
                </a:ext>
              </a:extLst>
            </p:cNvPr>
            <p:cNvSpPr/>
            <p:nvPr/>
          </p:nvSpPr>
          <p:spPr>
            <a:xfrm>
              <a:off x="6058900" y="3248050"/>
              <a:ext cx="1709025" cy="1350325"/>
            </a:xfrm>
            <a:custGeom>
              <a:avLst/>
              <a:gdLst/>
              <a:ahLst/>
              <a:cxnLst/>
              <a:rect l="l" t="t" r="r" b="b"/>
              <a:pathLst>
                <a:path w="68361" h="54013" extrusionOk="0">
                  <a:moveTo>
                    <a:pt x="47357" y="1"/>
                  </a:moveTo>
                  <a:cubicBezTo>
                    <a:pt x="45776" y="1673"/>
                    <a:pt x="43588" y="2797"/>
                    <a:pt x="41277" y="2949"/>
                  </a:cubicBezTo>
                  <a:cubicBezTo>
                    <a:pt x="41110" y="2959"/>
                    <a:pt x="40942" y="2964"/>
                    <a:pt x="40775" y="2964"/>
                  </a:cubicBezTo>
                  <a:cubicBezTo>
                    <a:pt x="38361" y="2964"/>
                    <a:pt x="35988" y="1953"/>
                    <a:pt x="34226" y="305"/>
                  </a:cubicBezTo>
                  <a:cubicBezTo>
                    <a:pt x="31065" y="1186"/>
                    <a:pt x="25928" y="3132"/>
                    <a:pt x="24590" y="6505"/>
                  </a:cubicBezTo>
                  <a:cubicBezTo>
                    <a:pt x="22707" y="11331"/>
                    <a:pt x="18402" y="27837"/>
                    <a:pt x="15840" y="27837"/>
                  </a:cubicBezTo>
                  <a:cubicBezTo>
                    <a:pt x="15756" y="27837"/>
                    <a:pt x="15674" y="27819"/>
                    <a:pt x="15593" y="27782"/>
                  </a:cubicBezTo>
                  <a:cubicBezTo>
                    <a:pt x="13253" y="26719"/>
                    <a:pt x="9392" y="14530"/>
                    <a:pt x="8237" y="1825"/>
                  </a:cubicBezTo>
                  <a:cubicBezTo>
                    <a:pt x="5380" y="1946"/>
                    <a:pt x="2584" y="2372"/>
                    <a:pt x="0" y="3223"/>
                  </a:cubicBezTo>
                  <a:cubicBezTo>
                    <a:pt x="213" y="11734"/>
                    <a:pt x="1885" y="38542"/>
                    <a:pt x="14651" y="43801"/>
                  </a:cubicBezTo>
                  <a:cubicBezTo>
                    <a:pt x="14651" y="43801"/>
                    <a:pt x="15290" y="44089"/>
                    <a:pt x="16329" y="44089"/>
                  </a:cubicBezTo>
                  <a:cubicBezTo>
                    <a:pt x="18958" y="44089"/>
                    <a:pt x="24147" y="42246"/>
                    <a:pt x="28025" y="29241"/>
                  </a:cubicBezTo>
                  <a:lnTo>
                    <a:pt x="28025" y="29241"/>
                  </a:lnTo>
                  <a:lnTo>
                    <a:pt x="27812" y="30336"/>
                  </a:lnTo>
                  <a:lnTo>
                    <a:pt x="23040" y="48299"/>
                  </a:lnTo>
                  <a:cubicBezTo>
                    <a:pt x="23040" y="48299"/>
                    <a:pt x="32786" y="54012"/>
                    <a:pt x="44984" y="54012"/>
                  </a:cubicBezTo>
                  <a:cubicBezTo>
                    <a:pt x="49361" y="54012"/>
                    <a:pt x="54053" y="53277"/>
                    <a:pt x="58725" y="51278"/>
                  </a:cubicBezTo>
                  <a:lnTo>
                    <a:pt x="53983" y="31399"/>
                  </a:lnTo>
                  <a:lnTo>
                    <a:pt x="59181" y="23618"/>
                  </a:lnTo>
                  <a:cubicBezTo>
                    <a:pt x="59181" y="23618"/>
                    <a:pt x="68360" y="9089"/>
                    <a:pt x="58117" y="3071"/>
                  </a:cubicBezTo>
                  <a:cubicBezTo>
                    <a:pt x="58117" y="3071"/>
                    <a:pt x="52007" y="973"/>
                    <a:pt x="47357" y="1"/>
                  </a:cubicBezTo>
                  <a:close/>
                </a:path>
              </a:pathLst>
            </a:custGeom>
            <a:solidFill>
              <a:srgbClr val="53C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70" name="Google Shape;3333;p64">
              <a:extLst>
                <a:ext uri="{FF2B5EF4-FFF2-40B4-BE49-F238E27FC236}">
                  <a16:creationId xmlns:a16="http://schemas.microsoft.com/office/drawing/2014/main" id="{0FE297CC-6143-BEC1-1808-14BF4E828C1F}"/>
                </a:ext>
              </a:extLst>
            </p:cNvPr>
            <p:cNvSpPr/>
            <p:nvPr/>
          </p:nvSpPr>
          <p:spPr>
            <a:xfrm>
              <a:off x="6839300" y="3255650"/>
              <a:ext cx="199875" cy="142475"/>
            </a:xfrm>
            <a:custGeom>
              <a:avLst/>
              <a:gdLst/>
              <a:ahLst/>
              <a:cxnLst/>
              <a:rect l="l" t="t" r="r" b="b"/>
              <a:pathLst>
                <a:path w="7995" h="5699" extrusionOk="0">
                  <a:moveTo>
                    <a:pt x="3010" y="1"/>
                  </a:moveTo>
                  <a:cubicBezTo>
                    <a:pt x="2159" y="244"/>
                    <a:pt x="1216" y="548"/>
                    <a:pt x="213" y="913"/>
                  </a:cubicBezTo>
                  <a:cubicBezTo>
                    <a:pt x="0" y="2250"/>
                    <a:pt x="122" y="3618"/>
                    <a:pt x="1004" y="4591"/>
                  </a:cubicBezTo>
                  <a:cubicBezTo>
                    <a:pt x="1665" y="5338"/>
                    <a:pt x="2644" y="5698"/>
                    <a:pt x="3646" y="5698"/>
                  </a:cubicBezTo>
                  <a:cubicBezTo>
                    <a:pt x="4395" y="5698"/>
                    <a:pt x="5156" y="5497"/>
                    <a:pt x="5806" y="5107"/>
                  </a:cubicBezTo>
                  <a:cubicBezTo>
                    <a:pt x="6779" y="4530"/>
                    <a:pt x="7508" y="3587"/>
                    <a:pt x="7995" y="2524"/>
                  </a:cubicBezTo>
                  <a:cubicBezTo>
                    <a:pt x="6140" y="2189"/>
                    <a:pt x="4377" y="1277"/>
                    <a:pt x="3010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71" name="Google Shape;3334;p64">
              <a:extLst>
                <a:ext uri="{FF2B5EF4-FFF2-40B4-BE49-F238E27FC236}">
                  <a16:creationId xmlns:a16="http://schemas.microsoft.com/office/drawing/2014/main" id="{CC6B5738-4F98-2EB7-6BCE-C7A5BB393451}"/>
                </a:ext>
              </a:extLst>
            </p:cNvPr>
            <p:cNvSpPr/>
            <p:nvPr/>
          </p:nvSpPr>
          <p:spPr>
            <a:xfrm>
              <a:off x="7055875" y="3248050"/>
              <a:ext cx="259900" cy="164125"/>
            </a:xfrm>
            <a:custGeom>
              <a:avLst/>
              <a:gdLst/>
              <a:ahLst/>
              <a:cxnLst/>
              <a:rect l="l" t="t" r="r" b="b"/>
              <a:pathLst>
                <a:path w="10396" h="6565" extrusionOk="0">
                  <a:moveTo>
                    <a:pt x="7508" y="1"/>
                  </a:moveTo>
                  <a:cubicBezTo>
                    <a:pt x="5897" y="1673"/>
                    <a:pt x="3709" y="2797"/>
                    <a:pt x="1398" y="2949"/>
                  </a:cubicBezTo>
                  <a:cubicBezTo>
                    <a:pt x="1197" y="2962"/>
                    <a:pt x="1001" y="2969"/>
                    <a:pt x="808" y="2969"/>
                  </a:cubicBezTo>
                  <a:cubicBezTo>
                    <a:pt x="534" y="2969"/>
                    <a:pt x="267" y="2954"/>
                    <a:pt x="0" y="2919"/>
                  </a:cubicBezTo>
                  <a:lnTo>
                    <a:pt x="0" y="2919"/>
                  </a:lnTo>
                  <a:cubicBezTo>
                    <a:pt x="243" y="3800"/>
                    <a:pt x="699" y="4651"/>
                    <a:pt x="1368" y="5259"/>
                  </a:cubicBezTo>
                  <a:cubicBezTo>
                    <a:pt x="2270" y="6088"/>
                    <a:pt x="3503" y="6565"/>
                    <a:pt x="4724" y="6565"/>
                  </a:cubicBezTo>
                  <a:cubicBezTo>
                    <a:pt x="5027" y="6565"/>
                    <a:pt x="5328" y="6535"/>
                    <a:pt x="5623" y="6475"/>
                  </a:cubicBezTo>
                  <a:cubicBezTo>
                    <a:pt x="7569" y="6080"/>
                    <a:pt x="9149" y="4499"/>
                    <a:pt x="9879" y="2676"/>
                  </a:cubicBezTo>
                  <a:cubicBezTo>
                    <a:pt x="10152" y="2037"/>
                    <a:pt x="10304" y="1369"/>
                    <a:pt x="10396" y="700"/>
                  </a:cubicBezTo>
                  <a:cubicBezTo>
                    <a:pt x="9423" y="426"/>
                    <a:pt x="8420" y="183"/>
                    <a:pt x="7508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72" name="Google Shape;3335;p64">
              <a:extLst>
                <a:ext uri="{FF2B5EF4-FFF2-40B4-BE49-F238E27FC236}">
                  <a16:creationId xmlns:a16="http://schemas.microsoft.com/office/drawing/2014/main" id="{B192BAAD-FE15-D501-D02C-D5DC503454E1}"/>
                </a:ext>
              </a:extLst>
            </p:cNvPr>
            <p:cNvSpPr/>
            <p:nvPr/>
          </p:nvSpPr>
          <p:spPr>
            <a:xfrm>
              <a:off x="6999625" y="2223725"/>
              <a:ext cx="471175" cy="510200"/>
            </a:xfrm>
            <a:custGeom>
              <a:avLst/>
              <a:gdLst/>
              <a:ahLst/>
              <a:cxnLst/>
              <a:rect l="l" t="t" r="r" b="b"/>
              <a:pathLst>
                <a:path w="18847" h="20408" extrusionOk="0">
                  <a:moveTo>
                    <a:pt x="6050" y="1"/>
                  </a:moveTo>
                  <a:lnTo>
                    <a:pt x="822" y="274"/>
                  </a:lnTo>
                  <a:cubicBezTo>
                    <a:pt x="1" y="1976"/>
                    <a:pt x="153" y="4074"/>
                    <a:pt x="974" y="5806"/>
                  </a:cubicBezTo>
                  <a:cubicBezTo>
                    <a:pt x="1764" y="7539"/>
                    <a:pt x="3193" y="8906"/>
                    <a:pt x="4834" y="9940"/>
                  </a:cubicBezTo>
                  <a:cubicBezTo>
                    <a:pt x="6931" y="11247"/>
                    <a:pt x="9515" y="12068"/>
                    <a:pt x="10852" y="14165"/>
                  </a:cubicBezTo>
                  <a:cubicBezTo>
                    <a:pt x="11886" y="15806"/>
                    <a:pt x="11916" y="17934"/>
                    <a:pt x="12950" y="19606"/>
                  </a:cubicBezTo>
                  <a:cubicBezTo>
                    <a:pt x="13193" y="19970"/>
                    <a:pt x="13497" y="20335"/>
                    <a:pt x="13922" y="20396"/>
                  </a:cubicBezTo>
                  <a:cubicBezTo>
                    <a:pt x="13970" y="20404"/>
                    <a:pt x="14017" y="20407"/>
                    <a:pt x="14063" y="20407"/>
                  </a:cubicBezTo>
                  <a:cubicBezTo>
                    <a:pt x="14579" y="20407"/>
                    <a:pt x="15016" y="19961"/>
                    <a:pt x="15351" y="19515"/>
                  </a:cubicBezTo>
                  <a:cubicBezTo>
                    <a:pt x="17570" y="16566"/>
                    <a:pt x="18846" y="12676"/>
                    <a:pt x="17995" y="9089"/>
                  </a:cubicBezTo>
                  <a:cubicBezTo>
                    <a:pt x="17418" y="6718"/>
                    <a:pt x="15807" y="4560"/>
                    <a:pt x="13679" y="3375"/>
                  </a:cubicBezTo>
                  <a:cubicBezTo>
                    <a:pt x="12554" y="2767"/>
                    <a:pt x="11430" y="2219"/>
                    <a:pt x="10305" y="1612"/>
                  </a:cubicBezTo>
                  <a:cubicBezTo>
                    <a:pt x="8968" y="882"/>
                    <a:pt x="7539" y="335"/>
                    <a:pt x="6050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73" name="Google Shape;3336;p64">
              <a:extLst>
                <a:ext uri="{FF2B5EF4-FFF2-40B4-BE49-F238E27FC236}">
                  <a16:creationId xmlns:a16="http://schemas.microsoft.com/office/drawing/2014/main" id="{C58A9B1C-3A60-4076-A9EC-D01CB1B34D2F}"/>
                </a:ext>
              </a:extLst>
            </p:cNvPr>
            <p:cNvSpPr/>
            <p:nvPr/>
          </p:nvSpPr>
          <p:spPr>
            <a:xfrm>
              <a:off x="7256475" y="2687200"/>
              <a:ext cx="206725" cy="210625"/>
            </a:xfrm>
            <a:custGeom>
              <a:avLst/>
              <a:gdLst/>
              <a:ahLst/>
              <a:cxnLst/>
              <a:rect l="l" t="t" r="r" b="b"/>
              <a:pathLst>
                <a:path w="8269" h="8425" extrusionOk="0">
                  <a:moveTo>
                    <a:pt x="5103" y="0"/>
                  </a:moveTo>
                  <a:cubicBezTo>
                    <a:pt x="5053" y="0"/>
                    <a:pt x="5004" y="1"/>
                    <a:pt x="4955" y="3"/>
                  </a:cubicBezTo>
                  <a:cubicBezTo>
                    <a:pt x="3648" y="94"/>
                    <a:pt x="2220" y="824"/>
                    <a:pt x="2098" y="2283"/>
                  </a:cubicBezTo>
                  <a:lnTo>
                    <a:pt x="1" y="8058"/>
                  </a:lnTo>
                  <a:cubicBezTo>
                    <a:pt x="396" y="8240"/>
                    <a:pt x="821" y="8301"/>
                    <a:pt x="1247" y="8362"/>
                  </a:cubicBezTo>
                  <a:cubicBezTo>
                    <a:pt x="1643" y="8401"/>
                    <a:pt x="2042" y="8425"/>
                    <a:pt x="2441" y="8425"/>
                  </a:cubicBezTo>
                  <a:cubicBezTo>
                    <a:pt x="3265" y="8425"/>
                    <a:pt x="4085" y="8324"/>
                    <a:pt x="4864" y="8058"/>
                  </a:cubicBezTo>
                  <a:cubicBezTo>
                    <a:pt x="6049" y="7693"/>
                    <a:pt x="7113" y="6933"/>
                    <a:pt x="7691" y="5839"/>
                  </a:cubicBezTo>
                  <a:cubicBezTo>
                    <a:pt x="8147" y="5018"/>
                    <a:pt x="8268" y="4046"/>
                    <a:pt x="8177" y="3103"/>
                  </a:cubicBezTo>
                  <a:cubicBezTo>
                    <a:pt x="8116" y="2222"/>
                    <a:pt x="7812" y="1310"/>
                    <a:pt x="7144" y="702"/>
                  </a:cubicBezTo>
                  <a:cubicBezTo>
                    <a:pt x="6602" y="217"/>
                    <a:pt x="5846" y="0"/>
                    <a:pt x="5103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74" name="Google Shape;3337;p64">
              <a:extLst>
                <a:ext uri="{FF2B5EF4-FFF2-40B4-BE49-F238E27FC236}">
                  <a16:creationId xmlns:a16="http://schemas.microsoft.com/office/drawing/2014/main" id="{BB055508-3333-DC1D-CD64-0204D43ACAC5}"/>
                </a:ext>
              </a:extLst>
            </p:cNvPr>
            <p:cNvSpPr/>
            <p:nvPr/>
          </p:nvSpPr>
          <p:spPr>
            <a:xfrm>
              <a:off x="6954800" y="2474500"/>
              <a:ext cx="344250" cy="383000"/>
            </a:xfrm>
            <a:custGeom>
              <a:avLst/>
              <a:gdLst/>
              <a:ahLst/>
              <a:cxnLst/>
              <a:rect l="l" t="t" r="r" b="b"/>
              <a:pathLst>
                <a:path w="13770" h="15320" extrusionOk="0">
                  <a:moveTo>
                    <a:pt x="6870" y="851"/>
                  </a:moveTo>
                  <a:cubicBezTo>
                    <a:pt x="10183" y="851"/>
                    <a:pt x="12888" y="3921"/>
                    <a:pt x="12888" y="7660"/>
                  </a:cubicBezTo>
                  <a:cubicBezTo>
                    <a:pt x="12888" y="11398"/>
                    <a:pt x="10183" y="14438"/>
                    <a:pt x="6870" y="14438"/>
                  </a:cubicBezTo>
                  <a:cubicBezTo>
                    <a:pt x="3557" y="14438"/>
                    <a:pt x="852" y="11398"/>
                    <a:pt x="852" y="7660"/>
                  </a:cubicBezTo>
                  <a:cubicBezTo>
                    <a:pt x="852" y="3921"/>
                    <a:pt x="3557" y="851"/>
                    <a:pt x="6870" y="851"/>
                  </a:cubicBezTo>
                  <a:close/>
                  <a:moveTo>
                    <a:pt x="6870" y="0"/>
                  </a:moveTo>
                  <a:cubicBezTo>
                    <a:pt x="3101" y="0"/>
                    <a:pt x="1" y="3435"/>
                    <a:pt x="1" y="7660"/>
                  </a:cubicBezTo>
                  <a:cubicBezTo>
                    <a:pt x="1" y="11885"/>
                    <a:pt x="3101" y="15320"/>
                    <a:pt x="6870" y="15320"/>
                  </a:cubicBezTo>
                  <a:cubicBezTo>
                    <a:pt x="10670" y="15320"/>
                    <a:pt x="13770" y="11885"/>
                    <a:pt x="13770" y="7660"/>
                  </a:cubicBezTo>
                  <a:cubicBezTo>
                    <a:pt x="13770" y="3435"/>
                    <a:pt x="10670" y="0"/>
                    <a:pt x="6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75" name="Google Shape;3338;p64">
              <a:extLst>
                <a:ext uri="{FF2B5EF4-FFF2-40B4-BE49-F238E27FC236}">
                  <a16:creationId xmlns:a16="http://schemas.microsoft.com/office/drawing/2014/main" id="{269E8DAF-0216-3EA4-C712-BC9B3EAA2747}"/>
                </a:ext>
              </a:extLst>
            </p:cNvPr>
            <p:cNvSpPr/>
            <p:nvPr/>
          </p:nvSpPr>
          <p:spPr>
            <a:xfrm>
              <a:off x="7277000" y="2632450"/>
              <a:ext cx="303225" cy="144500"/>
            </a:xfrm>
            <a:custGeom>
              <a:avLst/>
              <a:gdLst/>
              <a:ahLst/>
              <a:cxnLst/>
              <a:rect l="l" t="t" r="r" b="b"/>
              <a:pathLst>
                <a:path w="12129" h="5780" extrusionOk="0">
                  <a:moveTo>
                    <a:pt x="486" y="1"/>
                  </a:moveTo>
                  <a:cubicBezTo>
                    <a:pt x="269" y="1"/>
                    <a:pt x="89" y="144"/>
                    <a:pt x="61" y="339"/>
                  </a:cubicBezTo>
                  <a:cubicBezTo>
                    <a:pt x="0" y="582"/>
                    <a:pt x="152" y="795"/>
                    <a:pt x="396" y="855"/>
                  </a:cubicBezTo>
                  <a:lnTo>
                    <a:pt x="9575" y="2618"/>
                  </a:lnTo>
                  <a:cubicBezTo>
                    <a:pt x="9757" y="2679"/>
                    <a:pt x="11186" y="3318"/>
                    <a:pt x="11247" y="5354"/>
                  </a:cubicBezTo>
                  <a:cubicBezTo>
                    <a:pt x="11247" y="5597"/>
                    <a:pt x="11460" y="5780"/>
                    <a:pt x="11672" y="5780"/>
                  </a:cubicBezTo>
                  <a:lnTo>
                    <a:pt x="11703" y="5780"/>
                  </a:lnTo>
                  <a:cubicBezTo>
                    <a:pt x="11946" y="5780"/>
                    <a:pt x="12128" y="5567"/>
                    <a:pt x="12098" y="5324"/>
                  </a:cubicBezTo>
                  <a:cubicBezTo>
                    <a:pt x="12007" y="2558"/>
                    <a:pt x="9909" y="1828"/>
                    <a:pt x="9818" y="1798"/>
                  </a:cubicBezTo>
                  <a:cubicBezTo>
                    <a:pt x="9788" y="1798"/>
                    <a:pt x="9788" y="1767"/>
                    <a:pt x="9757" y="1767"/>
                  </a:cubicBezTo>
                  <a:lnTo>
                    <a:pt x="548" y="4"/>
                  </a:lnTo>
                  <a:cubicBezTo>
                    <a:pt x="527" y="2"/>
                    <a:pt x="506" y="1"/>
                    <a:pt x="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76" name="Google Shape;3339;p64">
              <a:extLst>
                <a:ext uri="{FF2B5EF4-FFF2-40B4-BE49-F238E27FC236}">
                  <a16:creationId xmlns:a16="http://schemas.microsoft.com/office/drawing/2014/main" id="{F5495777-ACDA-CD25-5AB7-2B24A68E8866}"/>
                </a:ext>
              </a:extLst>
            </p:cNvPr>
            <p:cNvSpPr/>
            <p:nvPr/>
          </p:nvSpPr>
          <p:spPr>
            <a:xfrm>
              <a:off x="6884900" y="2588475"/>
              <a:ext cx="89675" cy="44850"/>
            </a:xfrm>
            <a:custGeom>
              <a:avLst/>
              <a:gdLst/>
              <a:ahLst/>
              <a:cxnLst/>
              <a:rect l="l" t="t" r="r" b="b"/>
              <a:pathLst>
                <a:path w="3587" h="1794" extrusionOk="0">
                  <a:moveTo>
                    <a:pt x="1763" y="0"/>
                  </a:moveTo>
                  <a:cubicBezTo>
                    <a:pt x="1003" y="31"/>
                    <a:pt x="365" y="426"/>
                    <a:pt x="0" y="760"/>
                  </a:cubicBezTo>
                  <a:cubicBezTo>
                    <a:pt x="122" y="1095"/>
                    <a:pt x="152" y="1459"/>
                    <a:pt x="122" y="1794"/>
                  </a:cubicBezTo>
                  <a:cubicBezTo>
                    <a:pt x="183" y="1763"/>
                    <a:pt x="274" y="1733"/>
                    <a:pt x="335" y="1672"/>
                  </a:cubicBezTo>
                  <a:cubicBezTo>
                    <a:pt x="335" y="1642"/>
                    <a:pt x="973" y="882"/>
                    <a:pt x="1794" y="882"/>
                  </a:cubicBezTo>
                  <a:cubicBezTo>
                    <a:pt x="1816" y="881"/>
                    <a:pt x="1838" y="880"/>
                    <a:pt x="1860" y="880"/>
                  </a:cubicBezTo>
                  <a:cubicBezTo>
                    <a:pt x="2327" y="880"/>
                    <a:pt x="2817" y="1181"/>
                    <a:pt x="3253" y="1703"/>
                  </a:cubicBezTo>
                  <a:cubicBezTo>
                    <a:pt x="3313" y="1399"/>
                    <a:pt x="3435" y="1095"/>
                    <a:pt x="3587" y="821"/>
                  </a:cubicBezTo>
                  <a:cubicBezTo>
                    <a:pt x="3040" y="274"/>
                    <a:pt x="2401" y="0"/>
                    <a:pt x="1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1977" name="Google Shape;3340;p64">
              <a:extLst>
                <a:ext uri="{FF2B5EF4-FFF2-40B4-BE49-F238E27FC236}">
                  <a16:creationId xmlns:a16="http://schemas.microsoft.com/office/drawing/2014/main" id="{B70E2F9C-3E2F-62E8-2943-DE8C3E371FB8}"/>
                </a:ext>
              </a:extLst>
            </p:cNvPr>
            <p:cNvSpPr/>
            <p:nvPr/>
          </p:nvSpPr>
          <p:spPr>
            <a:xfrm>
              <a:off x="6573325" y="2457775"/>
              <a:ext cx="326025" cy="357925"/>
            </a:xfrm>
            <a:custGeom>
              <a:avLst/>
              <a:gdLst/>
              <a:ahLst/>
              <a:cxnLst/>
              <a:rect l="l" t="t" r="r" b="b"/>
              <a:pathLst>
                <a:path w="13041" h="14317" extrusionOk="0">
                  <a:moveTo>
                    <a:pt x="6536" y="821"/>
                  </a:moveTo>
                  <a:cubicBezTo>
                    <a:pt x="9667" y="821"/>
                    <a:pt x="12250" y="3648"/>
                    <a:pt x="12250" y="7143"/>
                  </a:cubicBezTo>
                  <a:cubicBezTo>
                    <a:pt x="12250" y="10639"/>
                    <a:pt x="9667" y="13496"/>
                    <a:pt x="6536" y="13496"/>
                  </a:cubicBezTo>
                  <a:cubicBezTo>
                    <a:pt x="3375" y="13496"/>
                    <a:pt x="791" y="10639"/>
                    <a:pt x="791" y="7143"/>
                  </a:cubicBezTo>
                  <a:cubicBezTo>
                    <a:pt x="791" y="3648"/>
                    <a:pt x="3375" y="821"/>
                    <a:pt x="6536" y="821"/>
                  </a:cubicBezTo>
                  <a:close/>
                  <a:moveTo>
                    <a:pt x="6536" y="0"/>
                  </a:moveTo>
                  <a:cubicBezTo>
                    <a:pt x="2919" y="0"/>
                    <a:pt x="1" y="3222"/>
                    <a:pt x="1" y="7143"/>
                  </a:cubicBezTo>
                  <a:cubicBezTo>
                    <a:pt x="1" y="11095"/>
                    <a:pt x="2919" y="14317"/>
                    <a:pt x="6536" y="14317"/>
                  </a:cubicBezTo>
                  <a:cubicBezTo>
                    <a:pt x="10123" y="14317"/>
                    <a:pt x="13041" y="11095"/>
                    <a:pt x="13041" y="7143"/>
                  </a:cubicBezTo>
                  <a:cubicBezTo>
                    <a:pt x="13041" y="3222"/>
                    <a:pt x="10123" y="0"/>
                    <a:pt x="6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041" name="Google Shape;3341;p64">
              <a:extLst>
                <a:ext uri="{FF2B5EF4-FFF2-40B4-BE49-F238E27FC236}">
                  <a16:creationId xmlns:a16="http://schemas.microsoft.com/office/drawing/2014/main" id="{8B980228-DFBD-FEA7-CBC2-76479DAF50D8}"/>
                </a:ext>
              </a:extLst>
            </p:cNvPr>
            <p:cNvSpPr/>
            <p:nvPr/>
          </p:nvSpPr>
          <p:spPr>
            <a:xfrm>
              <a:off x="6852225" y="3362050"/>
              <a:ext cx="319175" cy="342725"/>
            </a:xfrm>
            <a:custGeom>
              <a:avLst/>
              <a:gdLst/>
              <a:ahLst/>
              <a:cxnLst/>
              <a:rect l="l" t="t" r="r" b="b"/>
              <a:pathLst>
                <a:path w="12767" h="13709" extrusionOk="0">
                  <a:moveTo>
                    <a:pt x="3769" y="0"/>
                  </a:moveTo>
                  <a:cubicBezTo>
                    <a:pt x="3526" y="183"/>
                    <a:pt x="3557" y="517"/>
                    <a:pt x="3587" y="790"/>
                  </a:cubicBezTo>
                  <a:cubicBezTo>
                    <a:pt x="3952" y="3496"/>
                    <a:pt x="5715" y="5806"/>
                    <a:pt x="6505" y="8420"/>
                  </a:cubicBezTo>
                  <a:cubicBezTo>
                    <a:pt x="5289" y="6870"/>
                    <a:pt x="4073" y="5319"/>
                    <a:pt x="2857" y="3800"/>
                  </a:cubicBezTo>
                  <a:cubicBezTo>
                    <a:pt x="2553" y="3404"/>
                    <a:pt x="2219" y="2979"/>
                    <a:pt x="1733" y="2766"/>
                  </a:cubicBezTo>
                  <a:lnTo>
                    <a:pt x="1733" y="2766"/>
                  </a:lnTo>
                  <a:cubicBezTo>
                    <a:pt x="1398" y="3830"/>
                    <a:pt x="2249" y="5198"/>
                    <a:pt x="2736" y="6079"/>
                  </a:cubicBezTo>
                  <a:cubicBezTo>
                    <a:pt x="3373" y="7232"/>
                    <a:pt x="4100" y="8294"/>
                    <a:pt x="4557" y="9536"/>
                  </a:cubicBezTo>
                  <a:lnTo>
                    <a:pt x="4557" y="9536"/>
                  </a:lnTo>
                  <a:cubicBezTo>
                    <a:pt x="4187" y="8535"/>
                    <a:pt x="2764" y="7445"/>
                    <a:pt x="1946" y="6809"/>
                  </a:cubicBezTo>
                  <a:cubicBezTo>
                    <a:pt x="1678" y="6601"/>
                    <a:pt x="1092" y="5987"/>
                    <a:pt x="697" y="5987"/>
                  </a:cubicBezTo>
                  <a:cubicBezTo>
                    <a:pt x="687" y="5987"/>
                    <a:pt x="678" y="5987"/>
                    <a:pt x="669" y="5988"/>
                  </a:cubicBezTo>
                  <a:cubicBezTo>
                    <a:pt x="0" y="6049"/>
                    <a:pt x="426" y="6778"/>
                    <a:pt x="730" y="7082"/>
                  </a:cubicBezTo>
                  <a:cubicBezTo>
                    <a:pt x="1976" y="8359"/>
                    <a:pt x="3192" y="9696"/>
                    <a:pt x="4043" y="11277"/>
                  </a:cubicBezTo>
                  <a:cubicBezTo>
                    <a:pt x="4438" y="12067"/>
                    <a:pt x="4742" y="12888"/>
                    <a:pt x="5046" y="13709"/>
                  </a:cubicBezTo>
                  <a:cubicBezTo>
                    <a:pt x="6900" y="12280"/>
                    <a:pt x="9544" y="11307"/>
                    <a:pt x="12037" y="11186"/>
                  </a:cubicBezTo>
                  <a:cubicBezTo>
                    <a:pt x="11824" y="9909"/>
                    <a:pt x="11763" y="8633"/>
                    <a:pt x="12067" y="7386"/>
                  </a:cubicBezTo>
                  <a:cubicBezTo>
                    <a:pt x="12280" y="6444"/>
                    <a:pt x="12645" y="5563"/>
                    <a:pt x="12736" y="4620"/>
                  </a:cubicBezTo>
                  <a:cubicBezTo>
                    <a:pt x="12766" y="4316"/>
                    <a:pt x="12736" y="3982"/>
                    <a:pt x="12675" y="3708"/>
                  </a:cubicBezTo>
                  <a:cubicBezTo>
                    <a:pt x="12645" y="3587"/>
                    <a:pt x="12614" y="3465"/>
                    <a:pt x="12523" y="3404"/>
                  </a:cubicBezTo>
                  <a:cubicBezTo>
                    <a:pt x="12459" y="3356"/>
                    <a:pt x="12387" y="3335"/>
                    <a:pt x="12314" y="3335"/>
                  </a:cubicBezTo>
                  <a:cubicBezTo>
                    <a:pt x="12111" y="3335"/>
                    <a:pt x="11889" y="3492"/>
                    <a:pt x="11733" y="3648"/>
                  </a:cubicBezTo>
                  <a:cubicBezTo>
                    <a:pt x="10699" y="4894"/>
                    <a:pt x="10578" y="6657"/>
                    <a:pt x="10517" y="8268"/>
                  </a:cubicBezTo>
                  <a:cubicBezTo>
                    <a:pt x="9788" y="6535"/>
                    <a:pt x="9180" y="4711"/>
                    <a:pt x="8754" y="2857"/>
                  </a:cubicBezTo>
                  <a:cubicBezTo>
                    <a:pt x="8541" y="2006"/>
                    <a:pt x="8329" y="1064"/>
                    <a:pt x="7660" y="426"/>
                  </a:cubicBezTo>
                  <a:cubicBezTo>
                    <a:pt x="6748" y="1216"/>
                    <a:pt x="7113" y="2979"/>
                    <a:pt x="7295" y="4012"/>
                  </a:cubicBezTo>
                  <a:cubicBezTo>
                    <a:pt x="7508" y="5076"/>
                    <a:pt x="7842" y="6140"/>
                    <a:pt x="7964" y="7204"/>
                  </a:cubicBezTo>
                  <a:cubicBezTo>
                    <a:pt x="6900" y="4499"/>
                    <a:pt x="5715" y="2158"/>
                    <a:pt x="3769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042" name="Google Shape;3342;p64">
              <a:extLst>
                <a:ext uri="{FF2B5EF4-FFF2-40B4-BE49-F238E27FC236}">
                  <a16:creationId xmlns:a16="http://schemas.microsoft.com/office/drawing/2014/main" id="{489FB955-1C12-6E72-DF33-7763A47F6E35}"/>
                </a:ext>
              </a:extLst>
            </p:cNvPr>
            <p:cNvSpPr/>
            <p:nvPr/>
          </p:nvSpPr>
          <p:spPr>
            <a:xfrm>
              <a:off x="6964675" y="3325575"/>
              <a:ext cx="852000" cy="1164900"/>
            </a:xfrm>
            <a:custGeom>
              <a:avLst/>
              <a:gdLst/>
              <a:ahLst/>
              <a:cxnLst/>
              <a:rect l="l" t="t" r="r" b="b"/>
              <a:pathLst>
                <a:path w="34080" h="46596" extrusionOk="0">
                  <a:moveTo>
                    <a:pt x="21977" y="0"/>
                  </a:moveTo>
                  <a:lnTo>
                    <a:pt x="20852" y="6474"/>
                  </a:lnTo>
                  <a:cubicBezTo>
                    <a:pt x="20852" y="6474"/>
                    <a:pt x="17862" y="1281"/>
                    <a:pt x="16868" y="1281"/>
                  </a:cubicBezTo>
                  <a:cubicBezTo>
                    <a:pt x="16171" y="1281"/>
                    <a:pt x="16458" y="3840"/>
                    <a:pt x="19454" y="12554"/>
                  </a:cubicBezTo>
                  <a:cubicBezTo>
                    <a:pt x="26636" y="33468"/>
                    <a:pt x="21756" y="33587"/>
                    <a:pt x="21644" y="33587"/>
                  </a:cubicBezTo>
                  <a:cubicBezTo>
                    <a:pt x="21643" y="33587"/>
                    <a:pt x="21643" y="33587"/>
                    <a:pt x="21643" y="33587"/>
                  </a:cubicBezTo>
                  <a:cubicBezTo>
                    <a:pt x="17418" y="32523"/>
                    <a:pt x="11095" y="18329"/>
                    <a:pt x="8937" y="13161"/>
                  </a:cubicBezTo>
                  <a:cubicBezTo>
                    <a:pt x="5746" y="14043"/>
                    <a:pt x="2554" y="15289"/>
                    <a:pt x="1" y="17356"/>
                  </a:cubicBezTo>
                  <a:cubicBezTo>
                    <a:pt x="4439" y="40548"/>
                    <a:pt x="15442" y="45259"/>
                    <a:pt x="15442" y="45259"/>
                  </a:cubicBezTo>
                  <a:cubicBezTo>
                    <a:pt x="15442" y="45259"/>
                    <a:pt x="18622" y="46596"/>
                    <a:pt x="22353" y="46596"/>
                  </a:cubicBezTo>
                  <a:cubicBezTo>
                    <a:pt x="27659" y="46596"/>
                    <a:pt x="34080" y="43892"/>
                    <a:pt x="34044" y="30791"/>
                  </a:cubicBezTo>
                  <a:cubicBezTo>
                    <a:pt x="34014" y="8481"/>
                    <a:pt x="21977" y="0"/>
                    <a:pt x="21977" y="0"/>
                  </a:cubicBezTo>
                  <a:close/>
                </a:path>
              </a:pathLst>
            </a:custGeom>
            <a:solidFill>
              <a:srgbClr val="53C8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043" name="Google Shape;3343;p64">
              <a:extLst>
                <a:ext uri="{FF2B5EF4-FFF2-40B4-BE49-F238E27FC236}">
                  <a16:creationId xmlns:a16="http://schemas.microsoft.com/office/drawing/2014/main" id="{8BEECD0C-77EA-86AC-F434-F831A7698F1F}"/>
                </a:ext>
              </a:extLst>
            </p:cNvPr>
            <p:cNvSpPr/>
            <p:nvPr/>
          </p:nvSpPr>
          <p:spPr>
            <a:xfrm>
              <a:off x="7333225" y="3328525"/>
              <a:ext cx="193175" cy="543975"/>
            </a:xfrm>
            <a:custGeom>
              <a:avLst/>
              <a:gdLst/>
              <a:ahLst/>
              <a:cxnLst/>
              <a:rect l="l" t="t" r="r" b="b"/>
              <a:pathLst>
                <a:path w="7727" h="21759" extrusionOk="0">
                  <a:moveTo>
                    <a:pt x="4602" y="0"/>
                  </a:moveTo>
                  <a:cubicBezTo>
                    <a:pt x="4539" y="0"/>
                    <a:pt x="4477" y="28"/>
                    <a:pt x="4438" y="95"/>
                  </a:cubicBezTo>
                  <a:cubicBezTo>
                    <a:pt x="1" y="7056"/>
                    <a:pt x="5806" y="14715"/>
                    <a:pt x="7326" y="21615"/>
                  </a:cubicBezTo>
                  <a:cubicBezTo>
                    <a:pt x="7351" y="21715"/>
                    <a:pt x="7427" y="21758"/>
                    <a:pt x="7503" y="21758"/>
                  </a:cubicBezTo>
                  <a:cubicBezTo>
                    <a:pt x="7614" y="21758"/>
                    <a:pt x="7727" y="21667"/>
                    <a:pt x="7691" y="21524"/>
                  </a:cubicBezTo>
                  <a:cubicBezTo>
                    <a:pt x="6201" y="14715"/>
                    <a:pt x="426" y="7147"/>
                    <a:pt x="4773" y="277"/>
                  </a:cubicBezTo>
                  <a:cubicBezTo>
                    <a:pt x="4877" y="132"/>
                    <a:pt x="4739" y="0"/>
                    <a:pt x="460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044" name="Google Shape;3344;p64">
              <a:extLst>
                <a:ext uri="{FF2B5EF4-FFF2-40B4-BE49-F238E27FC236}">
                  <a16:creationId xmlns:a16="http://schemas.microsoft.com/office/drawing/2014/main" id="{1CF5F827-3F54-1FB4-B16B-172DD55D6F45}"/>
                </a:ext>
              </a:extLst>
            </p:cNvPr>
            <p:cNvSpPr/>
            <p:nvPr/>
          </p:nvSpPr>
          <p:spPr>
            <a:xfrm>
              <a:off x="6939900" y="3730100"/>
              <a:ext cx="589400" cy="761925"/>
            </a:xfrm>
            <a:custGeom>
              <a:avLst/>
              <a:gdLst/>
              <a:ahLst/>
              <a:cxnLst/>
              <a:rect l="l" t="t" r="r" b="b"/>
              <a:pathLst>
                <a:path w="23576" h="30477" extrusionOk="0">
                  <a:moveTo>
                    <a:pt x="234" y="1"/>
                  </a:moveTo>
                  <a:cubicBezTo>
                    <a:pt x="125" y="1"/>
                    <a:pt x="1" y="99"/>
                    <a:pt x="19" y="263"/>
                  </a:cubicBezTo>
                  <a:cubicBezTo>
                    <a:pt x="961" y="7315"/>
                    <a:pt x="3454" y="14184"/>
                    <a:pt x="7375" y="20172"/>
                  </a:cubicBezTo>
                  <a:cubicBezTo>
                    <a:pt x="10962" y="25643"/>
                    <a:pt x="16494" y="30264"/>
                    <a:pt x="23302" y="30476"/>
                  </a:cubicBezTo>
                  <a:cubicBezTo>
                    <a:pt x="23576" y="30476"/>
                    <a:pt x="23545" y="30081"/>
                    <a:pt x="23302" y="30081"/>
                  </a:cubicBezTo>
                  <a:cubicBezTo>
                    <a:pt x="16342" y="29868"/>
                    <a:pt x="10931" y="24975"/>
                    <a:pt x="7344" y="19412"/>
                  </a:cubicBezTo>
                  <a:cubicBezTo>
                    <a:pt x="3606" y="13637"/>
                    <a:pt x="1326" y="6950"/>
                    <a:pt x="384" y="142"/>
                  </a:cubicBezTo>
                  <a:cubicBezTo>
                    <a:pt x="372" y="44"/>
                    <a:pt x="306" y="1"/>
                    <a:pt x="234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045" name="Google Shape;3345;p64">
              <a:extLst>
                <a:ext uri="{FF2B5EF4-FFF2-40B4-BE49-F238E27FC236}">
                  <a16:creationId xmlns:a16="http://schemas.microsoft.com/office/drawing/2014/main" id="{C22A692A-2B71-B68A-6CFA-1E33D2DA5883}"/>
                </a:ext>
              </a:extLst>
            </p:cNvPr>
            <p:cNvSpPr/>
            <p:nvPr/>
          </p:nvSpPr>
          <p:spPr>
            <a:xfrm>
              <a:off x="7187175" y="3641200"/>
              <a:ext cx="312375" cy="532575"/>
            </a:xfrm>
            <a:custGeom>
              <a:avLst/>
              <a:gdLst/>
              <a:ahLst/>
              <a:cxnLst/>
              <a:rect l="l" t="t" r="r" b="b"/>
              <a:pathLst>
                <a:path w="12495" h="21303" extrusionOk="0">
                  <a:moveTo>
                    <a:pt x="236" y="0"/>
                  </a:moveTo>
                  <a:cubicBezTo>
                    <a:pt x="117" y="0"/>
                    <a:pt x="1" y="99"/>
                    <a:pt x="37" y="263"/>
                  </a:cubicBezTo>
                  <a:cubicBezTo>
                    <a:pt x="2286" y="8075"/>
                    <a:pt x="5204" y="16342"/>
                    <a:pt x="12104" y="21266"/>
                  </a:cubicBezTo>
                  <a:cubicBezTo>
                    <a:pt x="12140" y="21292"/>
                    <a:pt x="12176" y="21303"/>
                    <a:pt x="12209" y="21303"/>
                  </a:cubicBezTo>
                  <a:cubicBezTo>
                    <a:pt x="12376" y="21303"/>
                    <a:pt x="12494" y="21033"/>
                    <a:pt x="12317" y="20932"/>
                  </a:cubicBezTo>
                  <a:cubicBezTo>
                    <a:pt x="5478" y="16038"/>
                    <a:pt x="2651" y="7862"/>
                    <a:pt x="432" y="141"/>
                  </a:cubicBezTo>
                  <a:cubicBezTo>
                    <a:pt x="396" y="44"/>
                    <a:pt x="316" y="0"/>
                    <a:pt x="236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046" name="Google Shape;3346;p64">
              <a:extLst>
                <a:ext uri="{FF2B5EF4-FFF2-40B4-BE49-F238E27FC236}">
                  <a16:creationId xmlns:a16="http://schemas.microsoft.com/office/drawing/2014/main" id="{8A24F0FD-6BCE-BA1B-7141-ED8FE34BE0A3}"/>
                </a:ext>
              </a:extLst>
            </p:cNvPr>
            <p:cNvSpPr/>
            <p:nvPr/>
          </p:nvSpPr>
          <p:spPr>
            <a:xfrm>
              <a:off x="6937675" y="3640775"/>
              <a:ext cx="261825" cy="99250"/>
            </a:xfrm>
            <a:custGeom>
              <a:avLst/>
              <a:gdLst/>
              <a:ahLst/>
              <a:cxnLst/>
              <a:rect l="l" t="t" r="r" b="b"/>
              <a:pathLst>
                <a:path w="10473" h="3970" extrusionOk="0">
                  <a:moveTo>
                    <a:pt x="9754" y="1"/>
                  </a:moveTo>
                  <a:cubicBezTo>
                    <a:pt x="6287" y="1"/>
                    <a:pt x="2528" y="1030"/>
                    <a:pt x="139" y="3623"/>
                  </a:cubicBezTo>
                  <a:cubicBezTo>
                    <a:pt x="0" y="3762"/>
                    <a:pt x="124" y="3970"/>
                    <a:pt x="271" y="3970"/>
                  </a:cubicBezTo>
                  <a:cubicBezTo>
                    <a:pt x="318" y="3970"/>
                    <a:pt x="368" y="3948"/>
                    <a:pt x="412" y="3897"/>
                  </a:cubicBezTo>
                  <a:cubicBezTo>
                    <a:pt x="2741" y="1394"/>
                    <a:pt x="6379" y="396"/>
                    <a:pt x="9753" y="396"/>
                  </a:cubicBezTo>
                  <a:cubicBezTo>
                    <a:pt x="9903" y="396"/>
                    <a:pt x="10051" y="398"/>
                    <a:pt x="10199" y="401"/>
                  </a:cubicBezTo>
                  <a:cubicBezTo>
                    <a:pt x="10210" y="403"/>
                    <a:pt x="10219" y="403"/>
                    <a:pt x="10229" y="403"/>
                  </a:cubicBezTo>
                  <a:cubicBezTo>
                    <a:pt x="10473" y="403"/>
                    <a:pt x="10463" y="36"/>
                    <a:pt x="10199" y="6"/>
                  </a:cubicBezTo>
                  <a:cubicBezTo>
                    <a:pt x="10052" y="3"/>
                    <a:pt x="9903" y="1"/>
                    <a:pt x="9754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047" name="Google Shape;3347;p64">
              <a:extLst>
                <a:ext uri="{FF2B5EF4-FFF2-40B4-BE49-F238E27FC236}">
                  <a16:creationId xmlns:a16="http://schemas.microsoft.com/office/drawing/2014/main" id="{FC0D726E-344B-7BE6-63D7-36628C4E9958}"/>
                </a:ext>
              </a:extLst>
            </p:cNvPr>
            <p:cNvSpPr/>
            <p:nvPr/>
          </p:nvSpPr>
          <p:spPr>
            <a:xfrm>
              <a:off x="6645525" y="3378000"/>
              <a:ext cx="119325" cy="603250"/>
            </a:xfrm>
            <a:custGeom>
              <a:avLst/>
              <a:gdLst/>
              <a:ahLst/>
              <a:cxnLst/>
              <a:rect l="l" t="t" r="r" b="b"/>
              <a:pathLst>
                <a:path w="4773" h="24130" extrusionOk="0">
                  <a:moveTo>
                    <a:pt x="4484" y="0"/>
                  </a:moveTo>
                  <a:cubicBezTo>
                    <a:pt x="4385" y="0"/>
                    <a:pt x="4286" y="61"/>
                    <a:pt x="4286" y="183"/>
                  </a:cubicBezTo>
                  <a:cubicBezTo>
                    <a:pt x="4408" y="4925"/>
                    <a:pt x="1460" y="8967"/>
                    <a:pt x="669" y="13527"/>
                  </a:cubicBezTo>
                  <a:cubicBezTo>
                    <a:pt x="1" y="17417"/>
                    <a:pt x="1125" y="21277"/>
                    <a:pt x="3952" y="24074"/>
                  </a:cubicBezTo>
                  <a:cubicBezTo>
                    <a:pt x="3992" y="24113"/>
                    <a:pt x="4035" y="24130"/>
                    <a:pt x="4078" y="24130"/>
                  </a:cubicBezTo>
                  <a:cubicBezTo>
                    <a:pt x="4232" y="24130"/>
                    <a:pt x="4368" y="23913"/>
                    <a:pt x="4226" y="23770"/>
                  </a:cubicBezTo>
                  <a:cubicBezTo>
                    <a:pt x="1004" y="20609"/>
                    <a:pt x="305" y="16293"/>
                    <a:pt x="1399" y="12007"/>
                  </a:cubicBezTo>
                  <a:cubicBezTo>
                    <a:pt x="2402" y="8025"/>
                    <a:pt x="4773" y="4438"/>
                    <a:pt x="4682" y="183"/>
                  </a:cubicBezTo>
                  <a:cubicBezTo>
                    <a:pt x="4682" y="61"/>
                    <a:pt x="4583" y="0"/>
                    <a:pt x="448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pic>
        <p:nvPicPr>
          <p:cNvPr id="2048" name="图片 16">
            <a:extLst>
              <a:ext uri="{FF2B5EF4-FFF2-40B4-BE49-F238E27FC236}">
                <a16:creationId xmlns:a16="http://schemas.microsoft.com/office/drawing/2014/main" id="{0525D104-8DE2-7C22-F52F-27C713403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134" y="1385347"/>
            <a:ext cx="7690063" cy="431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文本框 13">
            <a:extLst>
              <a:ext uri="{FF2B5EF4-FFF2-40B4-BE49-F238E27FC236}">
                <a16:creationId xmlns:a16="http://schemas.microsoft.com/office/drawing/2014/main" id="{E479E694-E846-22FB-AA38-B7A896C93D7B}"/>
              </a:ext>
            </a:extLst>
          </p:cNvPr>
          <p:cNvSpPr txBox="1"/>
          <p:nvPr/>
        </p:nvSpPr>
        <p:spPr>
          <a:xfrm>
            <a:off x="1015372" y="2531594"/>
            <a:ext cx="4984355" cy="276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i="1" dirty="0">
                <a:latin typeface="+mj-lt"/>
              </a:rPr>
              <a:t>Em hãy xác định mục đích thảo luận và người </a:t>
            </a:r>
            <a:r>
              <a:rPr lang="vi-VN" sz="3600" i="1" dirty="0" smtClean="0">
                <a:latin typeface="+mj-lt"/>
              </a:rPr>
              <a:t>nghe</a:t>
            </a:r>
            <a:r>
              <a:rPr lang="en-US" sz="3600" i="1" dirty="0" smtClean="0">
                <a:latin typeface="+mj-lt"/>
              </a:rPr>
              <a:t>.</a:t>
            </a:r>
            <a:endParaRPr lang="en-US" sz="3600" dirty="0">
              <a:latin typeface="+mj-lt"/>
            </a:endParaRPr>
          </a:p>
          <a:p>
            <a:pPr algn="ctr" defTabSz="1219170">
              <a:buClr>
                <a:srgbClr val="000000"/>
              </a:buClr>
            </a:pPr>
            <a:endParaRPr lang="en-US" sz="6600" dirty="0">
              <a:solidFill>
                <a:srgbClr val="F7F5E3">
                  <a:lumMod val="10000"/>
                </a:srgbClr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475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" grpId="0" animBg="1"/>
      <p:bldP spid="20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326685" y="-1825"/>
            <a:ext cx="10441104" cy="90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67"/>
              </a:spcAft>
            </a:pPr>
            <a:r>
              <a:rPr lang="en-US" sz="4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Xác định mục đích</a:t>
            </a:r>
            <a:r>
              <a:rPr lang="vi-VN" sz="4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thảo luận</a:t>
            </a:r>
            <a:endParaRPr lang="en-US" sz="4267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-31333" y="258116"/>
            <a:ext cx="1349544" cy="1353205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7" name="Google Shape;2017;p52"/>
          <p:cNvSpPr/>
          <p:nvPr/>
        </p:nvSpPr>
        <p:spPr>
          <a:xfrm rot="3310413">
            <a:off x="6391033" y="6225121"/>
            <a:ext cx="385648" cy="38592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9858867" y="-443727"/>
            <a:ext cx="3323797" cy="1289132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10248039" y="5495568"/>
            <a:ext cx="1761195" cy="1223968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47" name="Google Shape;2224;p41">
            <a:extLst>
              <a:ext uri="{FF2B5EF4-FFF2-40B4-BE49-F238E27FC236}">
                <a16:creationId xmlns:a16="http://schemas.microsoft.com/office/drawing/2014/main" id="{03B0D9AF-AB1D-3CCA-38B0-BFA193780778}"/>
              </a:ext>
            </a:extLst>
          </p:cNvPr>
          <p:cNvSpPr/>
          <p:nvPr/>
        </p:nvSpPr>
        <p:spPr>
          <a:xfrm>
            <a:off x="4326369" y="1844095"/>
            <a:ext cx="2948759" cy="836400"/>
          </a:xfrm>
          <a:prstGeom prst="roundRect">
            <a:avLst>
              <a:gd name="adj" fmla="val 16667"/>
            </a:avLst>
          </a:prstGeom>
          <a:solidFill>
            <a:srgbClr val="5492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spcAft>
                <a:spcPts val="1333"/>
              </a:spcAft>
              <a:buClr>
                <a:srgbClr val="000000"/>
              </a:buClr>
            </a:pPr>
            <a:r>
              <a:rPr lang="en-US" sz="3733" b="1" i="1" ker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Mục đích</a:t>
            </a:r>
            <a:endParaRPr lang="en-US" sz="3733" b="1" i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48" name="Google Shape;2227;p41">
            <a:extLst>
              <a:ext uri="{FF2B5EF4-FFF2-40B4-BE49-F238E27FC236}">
                <a16:creationId xmlns:a16="http://schemas.microsoft.com/office/drawing/2014/main" id="{C4E74668-FBEA-7580-C479-4F3F4F34E6BE}"/>
              </a:ext>
            </a:extLst>
          </p:cNvPr>
          <p:cNvSpPr txBox="1"/>
          <p:nvPr/>
        </p:nvSpPr>
        <p:spPr>
          <a:xfrm>
            <a:off x="311216" y="4552469"/>
            <a:ext cx="3804155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vi-VN" sz="32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những người tham gia thảo</a:t>
            </a:r>
            <a:r>
              <a:rPr lang="vi-VN" sz="32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hiểu sâu sắc, thấu đáo hơn về vấn đề</a:t>
            </a:r>
            <a:endParaRPr lang="en-US" sz="13800" ker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49" name="Google Shape;2230;p41">
            <a:extLst>
              <a:ext uri="{FF2B5EF4-FFF2-40B4-BE49-F238E27FC236}">
                <a16:creationId xmlns:a16="http://schemas.microsoft.com/office/drawing/2014/main" id="{F37E321A-F034-B4B9-F4B5-34F8E5AE4050}"/>
              </a:ext>
            </a:extLst>
          </p:cNvPr>
          <p:cNvSpPr txBox="1"/>
          <p:nvPr/>
        </p:nvSpPr>
        <p:spPr>
          <a:xfrm>
            <a:off x="7805871" y="4495851"/>
            <a:ext cx="4088072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2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được sự đồng thuận hoặc khẳng định chắc chắn quan điểm riêng, từ đó, biết hành động phù hợp.</a:t>
            </a:r>
            <a:endParaRPr lang="en-US" sz="32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" name="Google Shape;2240;p41">
            <a:extLst>
              <a:ext uri="{FF2B5EF4-FFF2-40B4-BE49-F238E27FC236}">
                <a16:creationId xmlns:a16="http://schemas.microsoft.com/office/drawing/2014/main" id="{3DD175E6-F521-85B0-CFC3-AEF159E04F35}"/>
              </a:ext>
            </a:extLst>
          </p:cNvPr>
          <p:cNvSpPr/>
          <p:nvPr/>
        </p:nvSpPr>
        <p:spPr>
          <a:xfrm>
            <a:off x="1542115" y="1844079"/>
            <a:ext cx="836400" cy="836400"/>
          </a:xfrm>
          <a:prstGeom prst="ellipse">
            <a:avLst/>
          </a:prstGeom>
          <a:solidFill>
            <a:srgbClr val="ED734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defRPr/>
            </a:pPr>
            <a:endParaRPr sz="2400" b="1" kern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51" name="Google Shape;2241;p41">
            <a:extLst>
              <a:ext uri="{FF2B5EF4-FFF2-40B4-BE49-F238E27FC236}">
                <a16:creationId xmlns:a16="http://schemas.microsoft.com/office/drawing/2014/main" id="{3F4C1834-AD79-5C69-158A-F1320A29CC79}"/>
              </a:ext>
            </a:extLst>
          </p:cNvPr>
          <p:cNvSpPr/>
          <p:nvPr/>
        </p:nvSpPr>
        <p:spPr>
          <a:xfrm>
            <a:off x="9222981" y="1844079"/>
            <a:ext cx="836400" cy="836400"/>
          </a:xfrm>
          <a:prstGeom prst="ellipse">
            <a:avLst/>
          </a:prstGeom>
          <a:solidFill>
            <a:srgbClr val="7AB8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defRPr/>
            </a:pPr>
            <a:endParaRPr sz="2400" b="1" kern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952" name="Google Shape;2242;p41">
            <a:extLst>
              <a:ext uri="{FF2B5EF4-FFF2-40B4-BE49-F238E27FC236}">
                <a16:creationId xmlns:a16="http://schemas.microsoft.com/office/drawing/2014/main" id="{9971F167-A2AE-1425-0C9E-9CD729BCE12F}"/>
              </a:ext>
            </a:extLst>
          </p:cNvPr>
          <p:cNvCxnSpPr>
            <a:cxnSpLocks/>
            <a:stCxn id="1950" idx="6"/>
            <a:endCxn id="1947" idx="1"/>
          </p:cNvCxnSpPr>
          <p:nvPr/>
        </p:nvCxnSpPr>
        <p:spPr>
          <a:xfrm>
            <a:off x="2378515" y="2262279"/>
            <a:ext cx="1947853" cy="16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3" name="Google Shape;2243;p41">
            <a:extLst>
              <a:ext uri="{FF2B5EF4-FFF2-40B4-BE49-F238E27FC236}">
                <a16:creationId xmlns:a16="http://schemas.microsoft.com/office/drawing/2014/main" id="{97805C5F-A765-856F-3677-0A5790772833}"/>
              </a:ext>
            </a:extLst>
          </p:cNvPr>
          <p:cNvCxnSpPr>
            <a:cxnSpLocks/>
            <a:stCxn id="1947" idx="3"/>
            <a:endCxn id="1951" idx="2"/>
          </p:cNvCxnSpPr>
          <p:nvPr/>
        </p:nvCxnSpPr>
        <p:spPr>
          <a:xfrm flipV="1">
            <a:off x="7275127" y="2262279"/>
            <a:ext cx="1947855" cy="16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4" name="Google Shape;2244;p41">
            <a:extLst>
              <a:ext uri="{FF2B5EF4-FFF2-40B4-BE49-F238E27FC236}">
                <a16:creationId xmlns:a16="http://schemas.microsoft.com/office/drawing/2014/main" id="{05FD2C9F-3D06-0D2A-7BCA-5922678BD4F6}"/>
              </a:ext>
            </a:extLst>
          </p:cNvPr>
          <p:cNvCxnSpPr>
            <a:cxnSpLocks/>
            <a:stCxn id="1950" idx="4"/>
          </p:cNvCxnSpPr>
          <p:nvPr/>
        </p:nvCxnSpPr>
        <p:spPr>
          <a:xfrm>
            <a:off x="1960315" y="2680479"/>
            <a:ext cx="20820" cy="666319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5" name="Google Shape;2245;p41">
            <a:extLst>
              <a:ext uri="{FF2B5EF4-FFF2-40B4-BE49-F238E27FC236}">
                <a16:creationId xmlns:a16="http://schemas.microsoft.com/office/drawing/2014/main" id="{06B52D1F-6205-B73C-A763-02040C1A4069}"/>
              </a:ext>
            </a:extLst>
          </p:cNvPr>
          <p:cNvCxnSpPr>
            <a:cxnSpLocks/>
            <a:stCxn id="1951" idx="4"/>
          </p:cNvCxnSpPr>
          <p:nvPr/>
        </p:nvCxnSpPr>
        <p:spPr>
          <a:xfrm>
            <a:off x="9641181" y="2680479"/>
            <a:ext cx="0" cy="895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56" name="Google Shape;2236;p41">
            <a:extLst>
              <a:ext uri="{FF2B5EF4-FFF2-40B4-BE49-F238E27FC236}">
                <a16:creationId xmlns:a16="http://schemas.microsoft.com/office/drawing/2014/main" id="{29642902-09BD-E493-6030-F4F1A221839F}"/>
              </a:ext>
            </a:extLst>
          </p:cNvPr>
          <p:cNvGrpSpPr/>
          <p:nvPr/>
        </p:nvGrpSpPr>
        <p:grpSpPr>
          <a:xfrm>
            <a:off x="9442347" y="1968107"/>
            <a:ext cx="397836" cy="472692"/>
            <a:chOff x="-48233050" y="3569725"/>
            <a:chExt cx="252050" cy="299475"/>
          </a:xfrm>
        </p:grpSpPr>
        <p:sp>
          <p:nvSpPr>
            <p:cNvPr id="1957" name="Google Shape;2237;p41">
              <a:extLst>
                <a:ext uri="{FF2B5EF4-FFF2-40B4-BE49-F238E27FC236}">
                  <a16:creationId xmlns:a16="http://schemas.microsoft.com/office/drawing/2014/main" id="{A94CBF4C-602F-2856-7D1C-0BE9CDD31E62}"/>
                </a:ext>
              </a:extLst>
            </p:cNvPr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2238;p41">
              <a:extLst>
                <a:ext uri="{FF2B5EF4-FFF2-40B4-BE49-F238E27FC236}">
                  <a16:creationId xmlns:a16="http://schemas.microsoft.com/office/drawing/2014/main" id="{5DA0B6FD-A843-EF18-9548-F0D9FB25F346}"/>
                </a:ext>
              </a:extLst>
            </p:cNvPr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2239;p41">
              <a:extLst>
                <a:ext uri="{FF2B5EF4-FFF2-40B4-BE49-F238E27FC236}">
                  <a16:creationId xmlns:a16="http://schemas.microsoft.com/office/drawing/2014/main" id="{DA108A26-54F0-EE0D-0E34-D3933D4D9DF8}"/>
                </a:ext>
              </a:extLst>
            </p:cNvPr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60" name="Google Shape;2231;p41">
            <a:extLst>
              <a:ext uri="{FF2B5EF4-FFF2-40B4-BE49-F238E27FC236}">
                <a16:creationId xmlns:a16="http://schemas.microsoft.com/office/drawing/2014/main" id="{6D267759-D26E-D829-6862-24E5CB27FFBA}"/>
              </a:ext>
            </a:extLst>
          </p:cNvPr>
          <p:cNvGrpSpPr/>
          <p:nvPr/>
        </p:nvGrpSpPr>
        <p:grpSpPr>
          <a:xfrm>
            <a:off x="1712442" y="2011118"/>
            <a:ext cx="495713" cy="494505"/>
            <a:chOff x="-41111350" y="3239100"/>
            <a:chExt cx="318200" cy="317425"/>
          </a:xfrm>
        </p:grpSpPr>
        <p:sp>
          <p:nvSpPr>
            <p:cNvPr id="1961" name="Google Shape;2232;p41">
              <a:extLst>
                <a:ext uri="{FF2B5EF4-FFF2-40B4-BE49-F238E27FC236}">
                  <a16:creationId xmlns:a16="http://schemas.microsoft.com/office/drawing/2014/main" id="{4BDC23D5-1F52-9FF0-A4F6-B9A401EE13E1}"/>
                </a:ext>
              </a:extLst>
            </p:cNvPr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2233;p41">
              <a:extLst>
                <a:ext uri="{FF2B5EF4-FFF2-40B4-BE49-F238E27FC236}">
                  <a16:creationId xmlns:a16="http://schemas.microsoft.com/office/drawing/2014/main" id="{D1EEB9B7-0444-6D7A-FE4D-1C57F94FACC5}"/>
                </a:ext>
              </a:extLst>
            </p:cNvPr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2234;p41">
              <a:extLst>
                <a:ext uri="{FF2B5EF4-FFF2-40B4-BE49-F238E27FC236}">
                  <a16:creationId xmlns:a16="http://schemas.microsoft.com/office/drawing/2014/main" id="{6AB4C7AA-5E69-9100-7943-0DE686D66973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2235;p41">
              <a:extLst>
                <a:ext uri="{FF2B5EF4-FFF2-40B4-BE49-F238E27FC236}">
                  <a16:creationId xmlns:a16="http://schemas.microsoft.com/office/drawing/2014/main" id="{5FA9D134-632B-8A72-C699-0CDC0BA9AE7C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965" name="Picture 1964">
            <a:extLst>
              <a:ext uri="{FF2B5EF4-FFF2-40B4-BE49-F238E27FC236}">
                <a16:creationId xmlns:a16="http://schemas.microsoft.com/office/drawing/2014/main" id="{7B6AE9FF-80FA-644D-EC33-A036D9DDA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715" y="2992096"/>
            <a:ext cx="2227811" cy="386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" grpId="0" animBg="1"/>
      <p:bldP spid="1948" grpId="0"/>
      <p:bldP spid="1949" grpId="0"/>
      <p:bldP spid="1950" grpId="0" animBg="1"/>
      <p:bldP spid="19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326444" y="105869"/>
            <a:ext cx="10142425" cy="90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Chuẩn bị nội dung thảo luận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33395" y="96916"/>
            <a:ext cx="1349544" cy="1353205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6157069" y="2119078"/>
            <a:ext cx="207361" cy="20751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8196740" y="1751251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6061685" y="5102586"/>
            <a:ext cx="254247" cy="254421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6" name="Google Shape;2016;p52"/>
          <p:cNvSpPr/>
          <p:nvPr/>
        </p:nvSpPr>
        <p:spPr>
          <a:xfrm rot="135659">
            <a:off x="1900714" y="4675744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9442233" y="5957981"/>
            <a:ext cx="385648" cy="38592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6801629" y="3475027"/>
            <a:ext cx="371120" cy="460496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10131508" y="-501481"/>
            <a:ext cx="3323797" cy="1289132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11367939" y="4981981"/>
            <a:ext cx="1761195" cy="1223968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7" name="组合 1">
            <a:extLst>
              <a:ext uri="{FF2B5EF4-FFF2-40B4-BE49-F238E27FC236}">
                <a16:creationId xmlns:a16="http://schemas.microsoft.com/office/drawing/2014/main" id="{2E6E8671-3AC1-A6D1-C4D5-8D00C28A88BA}"/>
              </a:ext>
            </a:extLst>
          </p:cNvPr>
          <p:cNvGrpSpPr/>
          <p:nvPr/>
        </p:nvGrpSpPr>
        <p:grpSpPr>
          <a:xfrm>
            <a:off x="-48654" y="1558099"/>
            <a:ext cx="6912889" cy="792055"/>
            <a:chOff x="-96839" y="1340855"/>
            <a:chExt cx="6912889" cy="792055"/>
          </a:xfrm>
        </p:grpSpPr>
        <p:sp>
          <p:nvSpPr>
            <p:cNvPr id="1948" name=" 220">
              <a:extLst>
                <a:ext uri="{FF2B5EF4-FFF2-40B4-BE49-F238E27FC236}">
                  <a16:creationId xmlns:a16="http://schemas.microsoft.com/office/drawing/2014/main" id="{35768F55-8990-D9F2-940B-BC032B08BCB4}"/>
                </a:ext>
              </a:extLst>
            </p:cNvPr>
            <p:cNvSpPr/>
            <p:nvPr/>
          </p:nvSpPr>
          <p:spPr>
            <a:xfrm>
              <a:off x="-96839" y="1345188"/>
              <a:ext cx="6912889" cy="78772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zihun35hao-jindianyahei" panose="00000500000000000000" pitchFamily="2" charset="-122"/>
                <a:cs typeface="Times New Roman" panose="02020603050405020304" pitchFamily="18" charset="0"/>
                <a:sym typeface="zihun35hao-jindianyahei" panose="00000500000000000000" pitchFamily="2" charset="-122"/>
              </a:endParaRPr>
            </a:p>
          </p:txBody>
        </p:sp>
        <p:sp>
          <p:nvSpPr>
            <p:cNvPr id="1949" name="文本框 5">
              <a:extLst>
                <a:ext uri="{FF2B5EF4-FFF2-40B4-BE49-F238E27FC236}">
                  <a16:creationId xmlns:a16="http://schemas.microsoft.com/office/drawing/2014/main" id="{0D99E7CA-3DF3-E1B4-BA3F-16980794A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175" y="1340855"/>
              <a:ext cx="608085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600" b="1" i="1">
                  <a:solidFill>
                    <a:srgbClr val="FFFFFF"/>
                  </a:solidFill>
                  <a:latin typeface="Times New Roman" panose="02020603050405020304" pitchFamily="18" charset="0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Đề tài gợi ý</a:t>
              </a:r>
              <a:endParaRPr kumimoji="0" lang="zh-CN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zihun35hao-jindianyahei" panose="00000500000000000000" pitchFamily="2" charset="-122"/>
                <a:cs typeface="Times New Roman" panose="02020603050405020304" pitchFamily="18" charset="0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1950" name=" 167">
            <a:extLst>
              <a:ext uri="{FF2B5EF4-FFF2-40B4-BE49-F238E27FC236}">
                <a16:creationId xmlns:a16="http://schemas.microsoft.com/office/drawing/2014/main" id="{B36C3D8C-355A-FFBC-BA65-1D8014EA668D}"/>
              </a:ext>
            </a:extLst>
          </p:cNvPr>
          <p:cNvSpPr/>
          <p:nvPr/>
        </p:nvSpPr>
        <p:spPr>
          <a:xfrm>
            <a:off x="457124" y="2566109"/>
            <a:ext cx="6696710" cy="108013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có cần quan tâm đến những vấn đề lớn lao của đất nước?</a:t>
            </a:r>
          </a:p>
        </p:txBody>
      </p:sp>
      <p:sp>
        <p:nvSpPr>
          <p:cNvPr id="1951" name=" 167">
            <a:extLst>
              <a:ext uri="{FF2B5EF4-FFF2-40B4-BE49-F238E27FC236}">
                <a16:creationId xmlns:a16="http://schemas.microsoft.com/office/drawing/2014/main" id="{8A38F0AA-25F4-5278-1456-3CD91ED02419}"/>
              </a:ext>
            </a:extLst>
          </p:cNvPr>
          <p:cNvSpPr/>
          <p:nvPr/>
        </p:nvSpPr>
        <p:spPr>
          <a:xfrm>
            <a:off x="457124" y="3907570"/>
            <a:ext cx="6696710" cy="127996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có trách nhiệm như thế nào với vấn đề trật tự an toàn giao thông?</a:t>
            </a:r>
          </a:p>
        </p:txBody>
      </p:sp>
      <p:sp>
        <p:nvSpPr>
          <p:cNvPr id="1952" name=" 167">
            <a:extLst>
              <a:ext uri="{FF2B5EF4-FFF2-40B4-BE49-F238E27FC236}">
                <a16:creationId xmlns:a16="http://schemas.microsoft.com/office/drawing/2014/main" id="{B02399EC-EDC1-48E8-450F-1891CA92CCF0}"/>
              </a:ext>
            </a:extLst>
          </p:cNvPr>
          <p:cNvSpPr/>
          <p:nvPr/>
        </p:nvSpPr>
        <p:spPr>
          <a:xfrm>
            <a:off x="389781" y="5448859"/>
            <a:ext cx="6696710" cy="92851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cần làm gì để góp phần giữ gìn tiếng nói của dân tộc?</a:t>
            </a:r>
          </a:p>
        </p:txBody>
      </p:sp>
      <p:pic>
        <p:nvPicPr>
          <p:cNvPr id="1953" name="Picture 1952" descr="A cartoon of a child and child&#10;&#10;Description automatically generated">
            <a:extLst>
              <a:ext uri="{FF2B5EF4-FFF2-40B4-BE49-F238E27FC236}">
                <a16:creationId xmlns:a16="http://schemas.microsoft.com/office/drawing/2014/main" id="{D91862CC-70AC-C826-9D3A-C3D837227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926" y="2871255"/>
            <a:ext cx="4423017" cy="405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" grpId="0" animBg="1"/>
      <p:bldP spid="1951" grpId="0" animBg="1"/>
      <p:bldP spid="19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326444" y="105869"/>
            <a:ext cx="10142425" cy="90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Chuẩn bị nội dung thảo luận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33395" y="96916"/>
            <a:ext cx="1349544" cy="1353205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4" name="Google Shape;2014;p52"/>
          <p:cNvSpPr/>
          <p:nvPr/>
        </p:nvSpPr>
        <p:spPr>
          <a:xfrm rot="1421918">
            <a:off x="8196740" y="1751251"/>
            <a:ext cx="268649" cy="26883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9442233" y="5957981"/>
            <a:ext cx="385648" cy="385923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10131508" y="-501481"/>
            <a:ext cx="3323797" cy="1289132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11367939" y="4981981"/>
            <a:ext cx="1761195" cy="1223968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4" name=" 167">
            <a:extLst>
              <a:ext uri="{FF2B5EF4-FFF2-40B4-BE49-F238E27FC236}">
                <a16:creationId xmlns:a16="http://schemas.microsoft.com/office/drawing/2014/main" id="{C43C8254-E7E4-EFE3-F131-880C8BC73862}"/>
              </a:ext>
            </a:extLst>
          </p:cNvPr>
          <p:cNvSpPr/>
          <p:nvPr/>
        </p:nvSpPr>
        <p:spPr>
          <a:xfrm>
            <a:off x="389781" y="1458667"/>
            <a:ext cx="6408688" cy="1608135"/>
          </a:xfrm>
          <a:prstGeom prst="roundRect">
            <a:avLst/>
          </a:prstGeom>
          <a:solidFill>
            <a:schemeClr val="tx2">
              <a:lumMod val="90000"/>
              <a:alpha val="6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just"/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thống nhất đề tài, mỗi cá nhân tự tìm hiểu, tham khảo thêm những tài liệu có liên quan, ghi chép nhanh các ý nảy sinh trong quá trình suy nghĩ để chuẩn bị phát biểu ý kiến thảo luận.</a:t>
            </a:r>
          </a:p>
        </p:txBody>
      </p:sp>
      <p:sp>
        <p:nvSpPr>
          <p:cNvPr id="1955" name=" 167">
            <a:extLst>
              <a:ext uri="{FF2B5EF4-FFF2-40B4-BE49-F238E27FC236}">
                <a16:creationId xmlns:a16="http://schemas.microsoft.com/office/drawing/2014/main" id="{B7F26CB8-11DD-F37C-6250-38E63E5E46BD}"/>
              </a:ext>
            </a:extLst>
          </p:cNvPr>
          <p:cNvSpPr/>
          <p:nvPr/>
        </p:nvSpPr>
        <p:spPr>
          <a:xfrm>
            <a:off x="330812" y="3601494"/>
            <a:ext cx="5472380" cy="861059"/>
          </a:xfrm>
          <a:prstGeom prst="roundRect">
            <a:avLst/>
          </a:prstGeom>
          <a:solidFill>
            <a:schemeClr val="tx2">
              <a:lumMod val="90000"/>
              <a:alpha val="6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just"/>
            <a:r>
              <a:rPr lang="vi-VN" sz="24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 một thư kí ghi chép các ý kiến trong cuộc thảo luận.</a:t>
            </a:r>
            <a:endParaRPr lang="en-US" sz="36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" name=" 167">
            <a:extLst>
              <a:ext uri="{FF2B5EF4-FFF2-40B4-BE49-F238E27FC236}">
                <a16:creationId xmlns:a16="http://schemas.microsoft.com/office/drawing/2014/main" id="{1DA75D8C-103A-8D3F-19F9-E074EFE2D51E}"/>
              </a:ext>
            </a:extLst>
          </p:cNvPr>
          <p:cNvSpPr/>
          <p:nvPr/>
        </p:nvSpPr>
        <p:spPr>
          <a:xfrm>
            <a:off x="6418400" y="3542345"/>
            <a:ext cx="5827305" cy="1893614"/>
          </a:xfrm>
          <a:prstGeom prst="roundRect">
            <a:avLst/>
          </a:prstGeom>
          <a:solidFill>
            <a:schemeClr val="tx2">
              <a:lumMod val="90000"/>
              <a:alpha val="6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just"/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cử một người điều hành thảo luận đảm nhận sắp xếp, giới thiệu tuần tự các ý kiến, định hướng vào trọng tâm đề tài, kiểm soát thời gian phát biểu ý kiến của từng người; tổ chức đánh giá, tổng kết cuộc thảo luận.</a:t>
            </a:r>
          </a:p>
        </p:txBody>
      </p:sp>
      <p:pic>
        <p:nvPicPr>
          <p:cNvPr id="1957" name="图片 8">
            <a:extLst>
              <a:ext uri="{FF2B5EF4-FFF2-40B4-BE49-F238E27FC236}">
                <a16:creationId xmlns:a16="http://schemas.microsoft.com/office/drawing/2014/main" id="{12FED6D1-3ED1-2E52-D8D8-61ACF737F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4425" y="481116"/>
            <a:ext cx="440055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8" name="图片 1">
            <a:extLst>
              <a:ext uri="{FF2B5EF4-FFF2-40B4-BE49-F238E27FC236}">
                <a16:creationId xmlns:a16="http://schemas.microsoft.com/office/drawing/2014/main" id="{D6962CC7-66A9-B785-97B6-B5901299A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547" y="3819525"/>
            <a:ext cx="30702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78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" grpId="0" animBg="1"/>
      <p:bldP spid="1955" grpId="0" animBg="1"/>
      <p:bldP spid="195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Achievements Summary of School Year by Slidesgo">
  <a:themeElements>
    <a:clrScheme name="Simple Light">
      <a:dk1>
        <a:srgbClr val="22295B"/>
      </a:dk1>
      <a:lt1>
        <a:srgbClr val="F7F5E3"/>
      </a:lt1>
      <a:dk2>
        <a:srgbClr val="5566BC"/>
      </a:dk2>
      <a:lt2>
        <a:srgbClr val="FFEEA2"/>
      </a:lt2>
      <a:accent1>
        <a:srgbClr val="E5D277"/>
      </a:accent1>
      <a:accent2>
        <a:srgbClr val="E2C12D"/>
      </a:accent2>
      <a:accent3>
        <a:srgbClr val="F9764E"/>
      </a:accent3>
      <a:accent4>
        <a:srgbClr val="DF5FBD"/>
      </a:accent4>
      <a:accent5>
        <a:srgbClr val="354F7A"/>
      </a:accent5>
      <a:accent6>
        <a:srgbClr val="8CF7BB"/>
      </a:accent6>
      <a:hlink>
        <a:srgbClr val="F976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672</Words>
  <Application>Microsoft Office PowerPoint</Application>
  <PresentationFormat>Widescreen</PresentationFormat>
  <Paragraphs>58</Paragraphs>
  <Slides>19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Bebas Neue</vt:lpstr>
      <vt:lpstr>Calibri</vt:lpstr>
      <vt:lpstr>Fira Sans Extra Condensed</vt:lpstr>
      <vt:lpstr>Lexend Medium</vt:lpstr>
      <vt:lpstr>Montagu Slab SemiBold</vt:lpstr>
      <vt:lpstr>Swis721 BlkOul BT</vt:lpstr>
      <vt:lpstr>Times New Roman</vt:lpstr>
      <vt:lpstr>zihun35hao-jindianyahei</vt:lpstr>
      <vt:lpstr>思源黑体 CN Light</vt:lpstr>
      <vt:lpstr>Achievements Summary of School Year by Slidesgo</vt:lpstr>
      <vt:lpstr>Thảo luận về một vấn đề trong đời sống phù hợp với lứa tuổi (Ý thức trách nhiệm với cộng đồng của học sinh)</vt:lpstr>
      <vt:lpstr>Hoạt động mở đầu</vt:lpstr>
      <vt:lpstr>Hoạt động mở đầu</vt:lpstr>
      <vt:lpstr>Hình thành kiến thức</vt:lpstr>
      <vt:lpstr>Trước khi thảo luận</vt:lpstr>
      <vt:lpstr>a. Xác định mục đích thảo luận</vt:lpstr>
      <vt:lpstr>a. Xác định mục đích thảo luận</vt:lpstr>
      <vt:lpstr>b. Chuẩn bị nội dung thảo luận</vt:lpstr>
      <vt:lpstr>b. Chuẩn bị nội dung thảo luận</vt:lpstr>
      <vt:lpstr>Tiến hành thảo luận</vt:lpstr>
      <vt:lpstr>II. Tiến hành thảo luận</vt:lpstr>
      <vt:lpstr>II. Tiến hành thảo luận</vt:lpstr>
      <vt:lpstr>Đánh giá</vt:lpstr>
      <vt:lpstr>III. Đánh giá</vt:lpstr>
      <vt:lpstr>III. Đánh giá</vt:lpstr>
      <vt:lpstr>Hoạt động luyện tập</vt:lpstr>
      <vt:lpstr>Hoạt động luyện tập – vận dụng</vt:lpstr>
      <vt:lpstr>Hoạt động vận dụng</vt:lpstr>
      <vt:lpstr>CHÚC CÁC EM HỌC TỐT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Thảo luận về một vấn đề trong đời sống phù hợp với lứa tuổi (Ý thức trách nhiệm với cộng đồng của học sinh)</dc:title>
  <dc:creator>Nguyễn Chà</dc:creator>
  <cp:lastModifiedBy>Admin</cp:lastModifiedBy>
  <cp:revision>11</cp:revision>
  <dcterms:created xsi:type="dcterms:W3CDTF">2023-10-05T14:34:09Z</dcterms:created>
  <dcterms:modified xsi:type="dcterms:W3CDTF">2023-10-05T16:04:42Z</dcterms:modified>
</cp:coreProperties>
</file>