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5"/>
  </p:notesMasterIdLst>
  <p:sldIdLst>
    <p:sldId id="260" r:id="rId2"/>
    <p:sldId id="305" r:id="rId3"/>
    <p:sldId id="306" r:id="rId4"/>
    <p:sldId id="390" r:id="rId5"/>
    <p:sldId id="307" r:id="rId6"/>
    <p:sldId id="391" r:id="rId7"/>
    <p:sldId id="310" r:id="rId8"/>
    <p:sldId id="392" r:id="rId9"/>
    <p:sldId id="312" r:id="rId10"/>
    <p:sldId id="395" r:id="rId11"/>
    <p:sldId id="394" r:id="rId12"/>
    <p:sldId id="408" r:id="rId13"/>
    <p:sldId id="396" r:id="rId14"/>
    <p:sldId id="400" r:id="rId15"/>
    <p:sldId id="401" r:id="rId16"/>
    <p:sldId id="399" r:id="rId17"/>
    <p:sldId id="398" r:id="rId18"/>
    <p:sldId id="397" r:id="rId19"/>
    <p:sldId id="404" r:id="rId20"/>
    <p:sldId id="405" r:id="rId21"/>
    <p:sldId id="282" r:id="rId22"/>
    <p:sldId id="283" r:id="rId23"/>
    <p:sldId id="403" r:id="rId24"/>
    <p:sldId id="402" r:id="rId25"/>
    <p:sldId id="284" r:id="rId26"/>
    <p:sldId id="285" r:id="rId27"/>
    <p:sldId id="286" r:id="rId28"/>
    <p:sldId id="407" r:id="rId29"/>
    <p:sldId id="406" r:id="rId30"/>
    <p:sldId id="413" r:id="rId31"/>
    <p:sldId id="287" r:id="rId32"/>
    <p:sldId id="288" r:id="rId33"/>
    <p:sldId id="289" r:id="rId34"/>
    <p:sldId id="409" r:id="rId35"/>
    <p:sldId id="410" r:id="rId36"/>
    <p:sldId id="411" r:id="rId37"/>
    <p:sldId id="412" r:id="rId38"/>
    <p:sldId id="290" r:id="rId39"/>
    <p:sldId id="301" r:id="rId40"/>
    <p:sldId id="302" r:id="rId41"/>
    <p:sldId id="303" r:id="rId42"/>
    <p:sldId id="304" r:id="rId43"/>
    <p:sldId id="331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66"/>
    <a:srgbClr val="CC00CC"/>
    <a:srgbClr val="0000FF"/>
    <a:srgbClr val="00FF00"/>
    <a:srgbClr val="FF0000"/>
    <a:srgbClr val="FF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595" autoAdjust="0"/>
  </p:normalViewPr>
  <p:slideViewPr>
    <p:cSldViewPr>
      <p:cViewPr>
        <p:scale>
          <a:sx n="77" d="100"/>
          <a:sy n="77" d="100"/>
        </p:scale>
        <p:origin x="-1170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3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D2E199D-ECCE-4B3F-9083-FEF1BE58D3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06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C55C36-C3AF-4B04-9976-25980BC9A721}" type="slidenum">
              <a:rPr lang="en-US"/>
              <a:pPr/>
              <a:t>12</a:t>
            </a:fld>
            <a:endParaRPr 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466C4-D3E6-4805-82D6-C2C77C81D7FD}" type="slidenum">
              <a:rPr lang="en-US"/>
              <a:pPr/>
              <a:t>28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80F26-1BD4-4E9A-975E-0EF7A69B5BD9}" type="slidenum">
              <a:rPr lang="en-US"/>
              <a:pPr/>
              <a:t>29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1A6A4-0D87-4755-9778-303C57CCB538}" type="slidenum">
              <a:rPr lang="en-US"/>
              <a:pPr/>
              <a:t>38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E0D8B-6A00-4253-BE9D-1AA071E2AC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2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478DD-E004-45D3-83D8-362C135453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9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BCFE8-0170-416A-B19C-F01D37420C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18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54AAB0-B406-4FC5-9656-A1DE1ABA8B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0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A86D9-BEF5-4748-89C2-253B1EDB82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3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26A4C-C48C-4664-8590-F7A9A4E22A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8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0A78A-8508-4A00-ABF9-FF29699123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9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DF7DE-BB31-4AF3-A90A-CB17DE490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6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9669E-6C6A-4C19-97C5-8F072D908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7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FD075-A996-4154-8060-5A82BCA8B8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58CBF-B9F3-47F8-AA12-7C7A443870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3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D6081-C2C1-41AD-90DB-3F4997C5B1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5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CF3B2B41-6FE4-412A-9CAC-CF53AD2E99A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3.jpeg"/><Relationship Id="rId7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5.jpeg"/><Relationship Id="rId10" Type="http://schemas.openxmlformats.org/officeDocument/2006/relationships/image" Target="../media/image17.png"/><Relationship Id="rId4" Type="http://schemas.openxmlformats.org/officeDocument/2006/relationships/image" Target="../media/image14.jpe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3.jpeg"/><Relationship Id="rId7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5.jpeg"/><Relationship Id="rId10" Type="http://schemas.openxmlformats.org/officeDocument/2006/relationships/image" Target="../media/image17.png"/><Relationship Id="rId4" Type="http://schemas.openxmlformats.org/officeDocument/2006/relationships/image" Target="../media/image14.jpe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60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jpeg"/><Relationship Id="rId7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7.jpeg"/><Relationship Id="rId4" Type="http://schemas.openxmlformats.org/officeDocument/2006/relationships/image" Target="../media/image19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jpeg"/><Relationship Id="rId7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7.jpeg"/><Relationship Id="rId4" Type="http://schemas.openxmlformats.org/officeDocument/2006/relationships/image" Target="../media/image19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Loudspk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200" y="228600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229600" cy="1143000"/>
          </a:xfrm>
          <a:effectLst>
            <a:outerShdw dist="45791" dir="2021404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en-US" sz="6000" b="1"/>
              <a:t>Vật lý </a:t>
            </a:r>
            <a:r>
              <a:rPr lang="en-US" sz="60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1600" b="1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b="1"/>
              <a:t>Bài 25: </a:t>
            </a:r>
            <a:r>
              <a:rPr lang="en-US" sz="1600" b="1">
                <a:solidFill>
                  <a:srgbClr val="0000FF"/>
                </a:solidFill>
                <a:hlinkClick r:id="rId3" action="ppaction://hlinksldjump"/>
              </a:rPr>
              <a:t>Sự nhiễm từ của sắt, thép – nam châm điện</a:t>
            </a:r>
            <a:endParaRPr lang="en-US" sz="1600" b="1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b="1"/>
              <a:t>Bài 26: </a:t>
            </a:r>
            <a:r>
              <a:rPr lang="en-US" sz="1600" b="1">
                <a:solidFill>
                  <a:srgbClr val="0000FF"/>
                </a:solidFill>
              </a:rPr>
              <a:t>Ứng dụng của nam châm điện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28:</a:t>
            </a:r>
            <a:r>
              <a:rPr lang="en-US" sz="1600" b="1">
                <a:solidFill>
                  <a:srgbClr val="0000FF"/>
                </a:solidFill>
              </a:rPr>
              <a:t> Động cơ điện một chiều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31: </a:t>
            </a:r>
            <a:r>
              <a:rPr lang="en-US" sz="1600" b="1">
                <a:solidFill>
                  <a:srgbClr val="0000FF"/>
                </a:solidFill>
              </a:rPr>
              <a:t>Hiện tượng cảm ứng điện từ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32: </a:t>
            </a:r>
            <a:r>
              <a:rPr lang="en-US" sz="1600" b="1">
                <a:solidFill>
                  <a:srgbClr val="0000FF"/>
                </a:solidFill>
              </a:rPr>
              <a:t>Điều kiện xuất hiện dòng điện cảm ứng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33: </a:t>
            </a:r>
            <a:r>
              <a:rPr lang="en-US" sz="1600" b="1">
                <a:solidFill>
                  <a:srgbClr val="0000FF"/>
                </a:solidFill>
              </a:rPr>
              <a:t>Dòng điện xoay chiều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34: </a:t>
            </a:r>
            <a:r>
              <a:rPr lang="en-US" sz="1600" b="1">
                <a:solidFill>
                  <a:srgbClr val="0000FF"/>
                </a:solidFill>
              </a:rPr>
              <a:t>Máy phát điện xoay chiều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37: </a:t>
            </a:r>
            <a:r>
              <a:rPr lang="en-US" sz="1600" b="1">
                <a:solidFill>
                  <a:srgbClr val="0000FF"/>
                </a:solidFill>
              </a:rPr>
              <a:t>Máy biến thế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42:</a:t>
            </a:r>
            <a:r>
              <a:rPr lang="en-US" sz="1600" b="1">
                <a:solidFill>
                  <a:srgbClr val="0000FF"/>
                </a:solidFill>
              </a:rPr>
              <a:t> Thấu kính hội tụ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43: </a:t>
            </a:r>
            <a:r>
              <a:rPr lang="en-US" sz="1600" b="1">
                <a:solidFill>
                  <a:srgbClr val="0000FF"/>
                </a:solidFill>
              </a:rPr>
              <a:t>Ảnh của một vật tạo bởi thấu kính hội tụ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45: </a:t>
            </a:r>
            <a:r>
              <a:rPr lang="en-US" sz="1600" b="1">
                <a:solidFill>
                  <a:srgbClr val="0000FF"/>
                </a:solidFill>
              </a:rPr>
              <a:t>Ảnh của một vật tạo bởi thấu kính phân kỳ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48:</a:t>
            </a:r>
            <a:r>
              <a:rPr lang="en-US" sz="1600" b="1">
                <a:solidFill>
                  <a:srgbClr val="0000FF"/>
                </a:solidFill>
              </a:rPr>
              <a:t> Mắt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49: </a:t>
            </a:r>
            <a:r>
              <a:rPr lang="en-US" sz="1600" b="1">
                <a:solidFill>
                  <a:srgbClr val="0000FF"/>
                </a:solidFill>
              </a:rPr>
              <a:t>Mắt cận và mắt lão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52: </a:t>
            </a:r>
            <a:r>
              <a:rPr lang="en-US" sz="1600" b="1">
                <a:solidFill>
                  <a:srgbClr val="0000FF"/>
                </a:solidFill>
              </a:rPr>
              <a:t>Ánh sáng trắng và ánh sáng màu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53: </a:t>
            </a:r>
            <a:r>
              <a:rPr lang="en-US" sz="1600" b="1">
                <a:solidFill>
                  <a:srgbClr val="0000FF"/>
                </a:solidFill>
              </a:rPr>
              <a:t>Sự phân tích ánh sáng trắng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54: </a:t>
            </a:r>
            <a:r>
              <a:rPr lang="en-US" sz="1600" b="1">
                <a:solidFill>
                  <a:srgbClr val="0000FF"/>
                </a:solidFill>
              </a:rPr>
              <a:t>Sự trộn các ánh sáng màu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59: </a:t>
            </a:r>
            <a:r>
              <a:rPr lang="en-US" sz="1600" b="1">
                <a:solidFill>
                  <a:srgbClr val="0000FF"/>
                </a:solidFill>
              </a:rPr>
              <a:t>Năng lượng và sự chuyển hoá năng lượng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60: </a:t>
            </a:r>
            <a:r>
              <a:rPr lang="en-US" sz="1600" b="1">
                <a:solidFill>
                  <a:srgbClr val="0000FF"/>
                </a:solidFill>
              </a:rPr>
              <a:t>Định luật bảo toàn năng lượng</a:t>
            </a:r>
          </a:p>
          <a:p>
            <a:pPr>
              <a:lnSpc>
                <a:spcPct val="80000"/>
              </a:lnSpc>
            </a:pPr>
            <a:r>
              <a:rPr lang="en-US" sz="1600" b="1"/>
              <a:t>Bài 61: </a:t>
            </a:r>
            <a:r>
              <a:rPr lang="en-US" sz="1600" b="1">
                <a:solidFill>
                  <a:srgbClr val="0000FF"/>
                </a:solidFill>
              </a:rPr>
              <a:t>Sản xuất điện năng - nhiệt điện và thuỷ điện</a:t>
            </a:r>
          </a:p>
          <a:p>
            <a:pPr>
              <a:lnSpc>
                <a:spcPct val="80000"/>
              </a:lnSpc>
            </a:pPr>
            <a:endParaRPr lang="en-US" sz="1600" b="1"/>
          </a:p>
        </p:txBody>
      </p:sp>
      <p:sp>
        <p:nvSpPr>
          <p:cNvPr id="6149" name="AutoShape 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620000" y="5943600"/>
            <a:ext cx="533400" cy="381000"/>
          </a:xfrm>
          <a:prstGeom prst="actionButtonReturn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391400" y="6324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Trở lại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3581400" y="2514600"/>
            <a:ext cx="533400" cy="15240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FFFFFF"/>
              </a:gs>
              <a:gs pos="100000">
                <a:srgbClr val="00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1" name="Freeform 9"/>
          <p:cNvSpPr>
            <a:spLocks/>
          </p:cNvSpPr>
          <p:nvPr/>
        </p:nvSpPr>
        <p:spPr bwMode="auto">
          <a:xfrm>
            <a:off x="3479800" y="2743200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2" name="Freeform 10"/>
          <p:cNvSpPr>
            <a:spLocks/>
          </p:cNvSpPr>
          <p:nvPr/>
        </p:nvSpPr>
        <p:spPr bwMode="auto">
          <a:xfrm>
            <a:off x="3479800" y="2851150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3" name="Freeform 11"/>
          <p:cNvSpPr>
            <a:spLocks/>
          </p:cNvSpPr>
          <p:nvPr/>
        </p:nvSpPr>
        <p:spPr bwMode="auto">
          <a:xfrm>
            <a:off x="3479800" y="2959100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4" name="Freeform 12"/>
          <p:cNvSpPr>
            <a:spLocks/>
          </p:cNvSpPr>
          <p:nvPr/>
        </p:nvSpPr>
        <p:spPr bwMode="auto">
          <a:xfrm>
            <a:off x="3478213" y="3054350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5" name="Freeform 13"/>
          <p:cNvSpPr>
            <a:spLocks/>
          </p:cNvSpPr>
          <p:nvPr/>
        </p:nvSpPr>
        <p:spPr bwMode="auto">
          <a:xfrm>
            <a:off x="3478213" y="3143250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6" name="Freeform 14"/>
          <p:cNvSpPr>
            <a:spLocks/>
          </p:cNvSpPr>
          <p:nvPr/>
        </p:nvSpPr>
        <p:spPr bwMode="auto">
          <a:xfrm>
            <a:off x="3478213" y="3346450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7" name="Freeform 15"/>
          <p:cNvSpPr>
            <a:spLocks/>
          </p:cNvSpPr>
          <p:nvPr/>
        </p:nvSpPr>
        <p:spPr bwMode="auto">
          <a:xfrm>
            <a:off x="3479800" y="3244850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8" name="Freeform 16"/>
          <p:cNvSpPr>
            <a:spLocks/>
          </p:cNvSpPr>
          <p:nvPr/>
        </p:nvSpPr>
        <p:spPr bwMode="auto">
          <a:xfrm>
            <a:off x="3478213" y="3448050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9" name="Freeform 17"/>
          <p:cNvSpPr>
            <a:spLocks/>
          </p:cNvSpPr>
          <p:nvPr/>
        </p:nvSpPr>
        <p:spPr bwMode="auto">
          <a:xfrm>
            <a:off x="3479800" y="3536950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0" name="Freeform 18"/>
          <p:cNvSpPr>
            <a:spLocks/>
          </p:cNvSpPr>
          <p:nvPr/>
        </p:nvSpPr>
        <p:spPr bwMode="auto">
          <a:xfrm>
            <a:off x="3478213" y="3644900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1" name="Freeform 19"/>
          <p:cNvSpPr>
            <a:spLocks/>
          </p:cNvSpPr>
          <p:nvPr/>
        </p:nvSpPr>
        <p:spPr bwMode="auto">
          <a:xfrm>
            <a:off x="2971800" y="2641600"/>
            <a:ext cx="1155700" cy="533400"/>
          </a:xfrm>
          <a:custGeom>
            <a:avLst/>
            <a:gdLst>
              <a:gd name="T0" fmla="*/ 720 w 720"/>
              <a:gd name="T1" fmla="*/ 0 h 336"/>
              <a:gd name="T2" fmla="*/ 0 w 720"/>
              <a:gd name="T3" fmla="*/ 0 h 336"/>
              <a:gd name="T4" fmla="*/ 0 w 720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0" h="336">
                <a:moveTo>
                  <a:pt x="720" y="0"/>
                </a:moveTo>
                <a:lnTo>
                  <a:pt x="0" y="0"/>
                </a:lnTo>
                <a:lnTo>
                  <a:pt x="0" y="336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2" name="Freeform 20"/>
          <p:cNvSpPr>
            <a:spLocks/>
          </p:cNvSpPr>
          <p:nvPr/>
        </p:nvSpPr>
        <p:spPr bwMode="auto">
          <a:xfrm>
            <a:off x="2971800" y="3302000"/>
            <a:ext cx="152400" cy="609600"/>
          </a:xfrm>
          <a:custGeom>
            <a:avLst/>
            <a:gdLst>
              <a:gd name="T0" fmla="*/ 0 w 96"/>
              <a:gd name="T1" fmla="*/ 0 h 432"/>
              <a:gd name="T2" fmla="*/ 0 w 96"/>
              <a:gd name="T3" fmla="*/ 432 h 432"/>
              <a:gd name="T4" fmla="*/ 96 w 96"/>
              <a:gd name="T5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432">
                <a:moveTo>
                  <a:pt x="0" y="0"/>
                </a:moveTo>
                <a:lnTo>
                  <a:pt x="0" y="432"/>
                </a:lnTo>
                <a:lnTo>
                  <a:pt x="96" y="432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3" name="Line 21"/>
          <p:cNvSpPr>
            <a:spLocks noChangeShapeType="1"/>
          </p:cNvSpPr>
          <p:nvPr/>
        </p:nvSpPr>
        <p:spPr bwMode="auto">
          <a:xfrm>
            <a:off x="3352800" y="3898900"/>
            <a:ext cx="228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4" name="Freeform 22"/>
          <p:cNvSpPr>
            <a:spLocks/>
          </p:cNvSpPr>
          <p:nvPr/>
        </p:nvSpPr>
        <p:spPr bwMode="auto">
          <a:xfrm>
            <a:off x="3124200" y="3771900"/>
            <a:ext cx="184150" cy="139700"/>
          </a:xfrm>
          <a:custGeom>
            <a:avLst/>
            <a:gdLst>
              <a:gd name="T0" fmla="*/ 0 w 116"/>
              <a:gd name="T1" fmla="*/ 88 h 88"/>
              <a:gd name="T2" fmla="*/ 116 w 116"/>
              <a:gd name="T3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6" h="88">
                <a:moveTo>
                  <a:pt x="0" y="88"/>
                </a:moveTo>
                <a:lnTo>
                  <a:pt x="116" y="0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5" name="Line 23"/>
          <p:cNvSpPr>
            <a:spLocks noChangeShapeType="1"/>
          </p:cNvSpPr>
          <p:nvPr/>
        </p:nvSpPr>
        <p:spPr bwMode="auto">
          <a:xfrm>
            <a:off x="2819400" y="31623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6" name="Line 24"/>
          <p:cNvSpPr>
            <a:spLocks noChangeShapeType="1"/>
          </p:cNvSpPr>
          <p:nvPr/>
        </p:nvSpPr>
        <p:spPr bwMode="auto">
          <a:xfrm>
            <a:off x="2895600" y="3289300"/>
            <a:ext cx="152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>
            <a:off x="3124200" y="3905250"/>
            <a:ext cx="228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8" name="Freeform 26"/>
          <p:cNvSpPr>
            <a:spLocks/>
          </p:cNvSpPr>
          <p:nvPr/>
        </p:nvSpPr>
        <p:spPr bwMode="auto">
          <a:xfrm>
            <a:off x="4108450" y="2641600"/>
            <a:ext cx="31750" cy="76200"/>
          </a:xfrm>
          <a:custGeom>
            <a:avLst/>
            <a:gdLst>
              <a:gd name="T0" fmla="*/ 0 w 20"/>
              <a:gd name="T1" fmla="*/ 0 h 48"/>
              <a:gd name="T2" fmla="*/ 20 w 20"/>
              <a:gd name="T3" fmla="*/ 24 h 48"/>
              <a:gd name="T4" fmla="*/ 0 w 20"/>
              <a:gd name="T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" h="48">
                <a:moveTo>
                  <a:pt x="0" y="0"/>
                </a:moveTo>
                <a:cubicBezTo>
                  <a:pt x="3" y="4"/>
                  <a:pt x="20" y="16"/>
                  <a:pt x="20" y="24"/>
                </a:cubicBezTo>
                <a:cubicBezTo>
                  <a:pt x="20" y="32"/>
                  <a:pt x="4" y="43"/>
                  <a:pt x="0" y="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0" name="Rectangle 28"/>
          <p:cNvSpPr>
            <a:spLocks noChangeArrowheads="1"/>
          </p:cNvSpPr>
          <p:nvPr/>
        </p:nvSpPr>
        <p:spPr bwMode="auto">
          <a:xfrm>
            <a:off x="5029200" y="2438400"/>
            <a:ext cx="533400" cy="762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62" name="Freeform 30"/>
          <p:cNvSpPr>
            <a:spLocks/>
          </p:cNvSpPr>
          <p:nvPr/>
        </p:nvSpPr>
        <p:spPr bwMode="auto">
          <a:xfrm>
            <a:off x="5308600" y="2514600"/>
            <a:ext cx="685800" cy="1371600"/>
          </a:xfrm>
          <a:custGeom>
            <a:avLst/>
            <a:gdLst>
              <a:gd name="T0" fmla="*/ 0 w 432"/>
              <a:gd name="T1" fmla="*/ 0 h 864"/>
              <a:gd name="T2" fmla="*/ 0 w 432"/>
              <a:gd name="T3" fmla="*/ 864 h 864"/>
              <a:gd name="T4" fmla="*/ 432 w 432"/>
              <a:gd name="T5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864">
                <a:moveTo>
                  <a:pt x="0" y="0"/>
                </a:moveTo>
                <a:lnTo>
                  <a:pt x="0" y="864"/>
                </a:lnTo>
                <a:lnTo>
                  <a:pt x="432" y="864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4" name="Oval 32"/>
          <p:cNvSpPr>
            <a:spLocks noChangeArrowheads="1"/>
          </p:cNvSpPr>
          <p:nvPr/>
        </p:nvSpPr>
        <p:spPr bwMode="auto">
          <a:xfrm>
            <a:off x="6007100" y="3581400"/>
            <a:ext cx="609600" cy="6096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65" name="Freeform 33"/>
          <p:cNvSpPr>
            <a:spLocks/>
          </p:cNvSpPr>
          <p:nvPr/>
        </p:nvSpPr>
        <p:spPr bwMode="auto">
          <a:xfrm>
            <a:off x="6629400" y="3581400"/>
            <a:ext cx="457200" cy="304800"/>
          </a:xfrm>
          <a:custGeom>
            <a:avLst/>
            <a:gdLst>
              <a:gd name="T0" fmla="*/ 0 w 288"/>
              <a:gd name="T1" fmla="*/ 192 h 192"/>
              <a:gd name="T2" fmla="*/ 288 w 288"/>
              <a:gd name="T3" fmla="*/ 192 h 192"/>
              <a:gd name="T4" fmla="*/ 288 w 288"/>
              <a:gd name="T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192">
                <a:moveTo>
                  <a:pt x="0" y="192"/>
                </a:moveTo>
                <a:lnTo>
                  <a:pt x="288" y="192"/>
                </a:lnTo>
                <a:lnTo>
                  <a:pt x="288" y="0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6" name="Line 34"/>
          <p:cNvSpPr>
            <a:spLocks noChangeShapeType="1"/>
          </p:cNvSpPr>
          <p:nvPr/>
        </p:nvSpPr>
        <p:spPr bwMode="auto">
          <a:xfrm>
            <a:off x="6934200" y="27432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7" name="Line 35"/>
          <p:cNvSpPr>
            <a:spLocks noChangeShapeType="1"/>
          </p:cNvSpPr>
          <p:nvPr/>
        </p:nvSpPr>
        <p:spPr bwMode="auto">
          <a:xfrm>
            <a:off x="6934200" y="28956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8" name="Line 36"/>
          <p:cNvSpPr>
            <a:spLocks noChangeShapeType="1"/>
          </p:cNvSpPr>
          <p:nvPr/>
        </p:nvSpPr>
        <p:spPr bwMode="auto">
          <a:xfrm>
            <a:off x="6934200" y="30480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9" name="Line 37"/>
          <p:cNvSpPr>
            <a:spLocks noChangeShapeType="1"/>
          </p:cNvSpPr>
          <p:nvPr/>
        </p:nvSpPr>
        <p:spPr bwMode="auto">
          <a:xfrm>
            <a:off x="6934200" y="32004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0" name="Line 38"/>
          <p:cNvSpPr>
            <a:spLocks noChangeShapeType="1"/>
          </p:cNvSpPr>
          <p:nvPr/>
        </p:nvSpPr>
        <p:spPr bwMode="auto">
          <a:xfrm>
            <a:off x="6934200" y="33528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1" name="Line 39"/>
          <p:cNvSpPr>
            <a:spLocks noChangeShapeType="1"/>
          </p:cNvSpPr>
          <p:nvPr/>
        </p:nvSpPr>
        <p:spPr bwMode="auto">
          <a:xfrm>
            <a:off x="6934200" y="35052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2" name="Line 40"/>
          <p:cNvSpPr>
            <a:spLocks noChangeShapeType="1"/>
          </p:cNvSpPr>
          <p:nvPr/>
        </p:nvSpPr>
        <p:spPr bwMode="auto">
          <a:xfrm>
            <a:off x="7010400" y="2819400"/>
            <a:ext cx="152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3" name="Line 41"/>
          <p:cNvSpPr>
            <a:spLocks noChangeShapeType="1"/>
          </p:cNvSpPr>
          <p:nvPr/>
        </p:nvSpPr>
        <p:spPr bwMode="auto">
          <a:xfrm>
            <a:off x="7010400" y="2971800"/>
            <a:ext cx="152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4" name="Line 42"/>
          <p:cNvSpPr>
            <a:spLocks noChangeShapeType="1"/>
          </p:cNvSpPr>
          <p:nvPr/>
        </p:nvSpPr>
        <p:spPr bwMode="auto">
          <a:xfrm>
            <a:off x="7010400" y="3124200"/>
            <a:ext cx="152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5" name="Line 43"/>
          <p:cNvSpPr>
            <a:spLocks noChangeShapeType="1"/>
          </p:cNvSpPr>
          <p:nvPr/>
        </p:nvSpPr>
        <p:spPr bwMode="auto">
          <a:xfrm>
            <a:off x="7010400" y="3276600"/>
            <a:ext cx="152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6" name="Line 44"/>
          <p:cNvSpPr>
            <a:spLocks noChangeShapeType="1"/>
          </p:cNvSpPr>
          <p:nvPr/>
        </p:nvSpPr>
        <p:spPr bwMode="auto">
          <a:xfrm>
            <a:off x="7010400" y="3429000"/>
            <a:ext cx="152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7" name="Line 45"/>
          <p:cNvSpPr>
            <a:spLocks noChangeShapeType="1"/>
          </p:cNvSpPr>
          <p:nvPr/>
        </p:nvSpPr>
        <p:spPr bwMode="auto">
          <a:xfrm>
            <a:off x="7010400" y="3581400"/>
            <a:ext cx="152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9" name="AutoShape 47"/>
          <p:cNvSpPr>
            <a:spLocks noChangeArrowheads="1"/>
          </p:cNvSpPr>
          <p:nvPr/>
        </p:nvSpPr>
        <p:spPr bwMode="auto">
          <a:xfrm>
            <a:off x="6083300" y="3657600"/>
            <a:ext cx="457200" cy="457200"/>
          </a:xfrm>
          <a:prstGeom prst="star8">
            <a:avLst>
              <a:gd name="adj" fmla="val 38250"/>
            </a:avLst>
          </a:prstGeom>
          <a:solidFill>
            <a:srgbClr val="0099CC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M</a:t>
            </a:r>
          </a:p>
        </p:txBody>
      </p:sp>
      <p:sp>
        <p:nvSpPr>
          <p:cNvPr id="172080" name="Text Box 48"/>
          <p:cNvSpPr txBox="1">
            <a:spLocks noChangeArrowheads="1"/>
          </p:cNvSpPr>
          <p:nvPr/>
        </p:nvSpPr>
        <p:spPr bwMode="auto">
          <a:xfrm>
            <a:off x="5715000" y="2743200"/>
            <a:ext cx="838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Mạch điện 2</a:t>
            </a:r>
          </a:p>
        </p:txBody>
      </p:sp>
      <p:sp>
        <p:nvSpPr>
          <p:cNvPr id="172081" name="Text Box 49"/>
          <p:cNvSpPr txBox="1">
            <a:spLocks noChangeArrowheads="1"/>
          </p:cNvSpPr>
          <p:nvPr/>
        </p:nvSpPr>
        <p:spPr bwMode="auto">
          <a:xfrm>
            <a:off x="2082800" y="3086100"/>
            <a:ext cx="914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Mạch điện 1</a:t>
            </a:r>
          </a:p>
        </p:txBody>
      </p:sp>
      <p:sp>
        <p:nvSpPr>
          <p:cNvPr id="172082" name="Text Box 50"/>
          <p:cNvSpPr txBox="1">
            <a:spLocks noChangeArrowheads="1"/>
          </p:cNvSpPr>
          <p:nvPr/>
        </p:nvSpPr>
        <p:spPr bwMode="auto">
          <a:xfrm>
            <a:off x="4191000" y="14478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Thanh sắt</a:t>
            </a:r>
          </a:p>
        </p:txBody>
      </p:sp>
      <p:sp>
        <p:nvSpPr>
          <p:cNvPr id="172083" name="Line 51"/>
          <p:cNvSpPr>
            <a:spLocks noChangeShapeType="1"/>
          </p:cNvSpPr>
          <p:nvPr/>
        </p:nvSpPr>
        <p:spPr bwMode="auto">
          <a:xfrm flipH="1">
            <a:off x="4572000" y="1739900"/>
            <a:ext cx="2286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84" name="Text Box 52"/>
          <p:cNvSpPr txBox="1">
            <a:spLocks noChangeArrowheads="1"/>
          </p:cNvSpPr>
          <p:nvPr/>
        </p:nvSpPr>
        <p:spPr bwMode="auto">
          <a:xfrm>
            <a:off x="4267200" y="5029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26.3</a:t>
            </a:r>
          </a:p>
        </p:txBody>
      </p:sp>
      <p:sp>
        <p:nvSpPr>
          <p:cNvPr id="172085" name="Text Box 53"/>
          <p:cNvSpPr txBox="1">
            <a:spLocks noChangeArrowheads="1"/>
          </p:cNvSpPr>
          <p:nvPr/>
        </p:nvSpPr>
        <p:spPr bwMode="auto">
          <a:xfrm>
            <a:off x="3124200" y="838200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RƠ LE ĐIỆN TỪ</a:t>
            </a:r>
          </a:p>
        </p:txBody>
      </p:sp>
      <p:sp>
        <p:nvSpPr>
          <p:cNvPr id="172090" name="Freeform 58"/>
          <p:cNvSpPr>
            <a:spLocks/>
          </p:cNvSpPr>
          <p:nvPr/>
        </p:nvSpPr>
        <p:spPr bwMode="auto">
          <a:xfrm>
            <a:off x="7086600" y="2317750"/>
            <a:ext cx="1588" cy="419100"/>
          </a:xfrm>
          <a:custGeom>
            <a:avLst/>
            <a:gdLst>
              <a:gd name="T0" fmla="*/ 0 w 1"/>
              <a:gd name="T1" fmla="*/ 264 h 264"/>
              <a:gd name="T2" fmla="*/ 0 w 1"/>
              <a:gd name="T3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64">
                <a:moveTo>
                  <a:pt x="0" y="264"/>
                </a:move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2093" name="Group 61"/>
          <p:cNvGrpSpPr>
            <a:grpSpLocks/>
          </p:cNvGrpSpPr>
          <p:nvPr/>
        </p:nvGrpSpPr>
        <p:grpSpPr bwMode="auto">
          <a:xfrm>
            <a:off x="3581400" y="2286000"/>
            <a:ext cx="3511550" cy="76200"/>
            <a:chOff x="2256" y="1440"/>
            <a:chExt cx="2212" cy="48"/>
          </a:xfrm>
        </p:grpSpPr>
        <p:sp>
          <p:nvSpPr>
            <p:cNvPr id="172059" name="Rectangle 27"/>
            <p:cNvSpPr>
              <a:spLocks noChangeArrowheads="1"/>
            </p:cNvSpPr>
            <p:nvPr/>
          </p:nvSpPr>
          <p:spPr bwMode="auto">
            <a:xfrm>
              <a:off x="2256" y="1440"/>
              <a:ext cx="1248" cy="48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092" name="Freeform 60"/>
            <p:cNvSpPr>
              <a:spLocks/>
            </p:cNvSpPr>
            <p:nvPr/>
          </p:nvSpPr>
          <p:spPr bwMode="auto">
            <a:xfrm>
              <a:off x="3508" y="1460"/>
              <a:ext cx="960" cy="4"/>
            </a:xfrm>
            <a:custGeom>
              <a:avLst/>
              <a:gdLst>
                <a:gd name="T0" fmla="*/ 0 w 960"/>
                <a:gd name="T1" fmla="*/ 4 h 4"/>
                <a:gd name="T2" fmla="*/ 960 w 960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60" h="4">
                  <a:moveTo>
                    <a:pt x="0" y="4"/>
                  </a:moveTo>
                  <a:lnTo>
                    <a:pt x="960" y="0"/>
                  </a:ln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2094" name="Group 62"/>
          <p:cNvGrpSpPr>
            <a:grpSpLocks/>
          </p:cNvGrpSpPr>
          <p:nvPr/>
        </p:nvGrpSpPr>
        <p:grpSpPr bwMode="auto">
          <a:xfrm>
            <a:off x="3581400" y="2324100"/>
            <a:ext cx="3505200" cy="119063"/>
            <a:chOff x="2256" y="1464"/>
            <a:chExt cx="2208" cy="75"/>
          </a:xfrm>
        </p:grpSpPr>
        <p:sp>
          <p:nvSpPr>
            <p:cNvPr id="172091" name="Freeform 59"/>
            <p:cNvSpPr>
              <a:spLocks/>
            </p:cNvSpPr>
            <p:nvPr/>
          </p:nvSpPr>
          <p:spPr bwMode="auto">
            <a:xfrm>
              <a:off x="3500" y="1464"/>
              <a:ext cx="964" cy="52"/>
            </a:xfrm>
            <a:custGeom>
              <a:avLst/>
              <a:gdLst>
                <a:gd name="T0" fmla="*/ 964 w 964"/>
                <a:gd name="T1" fmla="*/ 0 h 52"/>
                <a:gd name="T2" fmla="*/ 0 w 964"/>
                <a:gd name="T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64" h="52">
                  <a:moveTo>
                    <a:pt x="964" y="0"/>
                  </a:moveTo>
                  <a:lnTo>
                    <a:pt x="0" y="52"/>
                  </a:ln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86" name="Rectangle 54"/>
            <p:cNvSpPr>
              <a:spLocks noChangeArrowheads="1"/>
            </p:cNvSpPr>
            <p:nvPr/>
          </p:nvSpPr>
          <p:spPr bwMode="auto">
            <a:xfrm>
              <a:off x="2256" y="1491"/>
              <a:ext cx="1248" cy="48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17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7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"/>
                                        <p:tgtEl>
                                          <p:spTgt spid="172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7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172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54" grpId="0" animBg="1"/>
      <p:bldP spid="172057" grpId="0" animBg="1"/>
      <p:bldP spid="1720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49" name="Picture 4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688" y="5243513"/>
            <a:ext cx="9556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1012" name="Group 4"/>
          <p:cNvGrpSpPr>
            <a:grpSpLocks/>
          </p:cNvGrpSpPr>
          <p:nvPr/>
        </p:nvGrpSpPr>
        <p:grpSpPr bwMode="auto">
          <a:xfrm>
            <a:off x="3219450" y="3462338"/>
            <a:ext cx="1295400" cy="1066800"/>
            <a:chOff x="1008" y="2256"/>
            <a:chExt cx="1104" cy="998"/>
          </a:xfrm>
        </p:grpSpPr>
        <p:pic>
          <p:nvPicPr>
            <p:cNvPr id="171013" name="Picture 5" descr="HopPin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014" name="Picture 6" descr="pi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015" name="Picture 7" descr="pi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1019" name="Group 11"/>
          <p:cNvGrpSpPr>
            <a:grpSpLocks/>
          </p:cNvGrpSpPr>
          <p:nvPr/>
        </p:nvGrpSpPr>
        <p:grpSpPr bwMode="auto">
          <a:xfrm>
            <a:off x="7010400" y="3733800"/>
            <a:ext cx="685800" cy="685800"/>
            <a:chOff x="4608" y="2496"/>
            <a:chExt cx="240" cy="288"/>
          </a:xfrm>
        </p:grpSpPr>
        <p:sp>
          <p:nvSpPr>
            <p:cNvPr id="171020" name="Rectangle 12"/>
            <p:cNvSpPr>
              <a:spLocks noChangeArrowheads="1"/>
            </p:cNvSpPr>
            <p:nvPr/>
          </p:nvSpPr>
          <p:spPr bwMode="auto">
            <a:xfrm>
              <a:off x="4608" y="2496"/>
              <a:ext cx="240" cy="96"/>
            </a:xfrm>
            <a:prstGeom prst="rect">
              <a:avLst/>
            </a:prstGeom>
            <a:solidFill>
              <a:schemeClr val="accent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21" name="Rectangle 13" descr="Woven mat"/>
            <p:cNvSpPr>
              <a:spLocks noChangeArrowheads="1"/>
            </p:cNvSpPr>
            <p:nvPr/>
          </p:nvSpPr>
          <p:spPr bwMode="auto">
            <a:xfrm>
              <a:off x="4752" y="2592"/>
              <a:ext cx="96" cy="192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22" name="Rectangle 14" descr="Woven mat"/>
            <p:cNvSpPr>
              <a:spLocks noChangeArrowheads="1"/>
            </p:cNvSpPr>
            <p:nvPr/>
          </p:nvSpPr>
          <p:spPr bwMode="auto">
            <a:xfrm>
              <a:off x="4608" y="2592"/>
              <a:ext cx="96" cy="192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1024" name="Freeform 16"/>
          <p:cNvSpPr>
            <a:spLocks/>
          </p:cNvSpPr>
          <p:nvPr/>
        </p:nvSpPr>
        <p:spPr bwMode="auto">
          <a:xfrm>
            <a:off x="3581400" y="2660650"/>
            <a:ext cx="831850" cy="920750"/>
          </a:xfrm>
          <a:custGeom>
            <a:avLst/>
            <a:gdLst>
              <a:gd name="T0" fmla="*/ 524 w 524"/>
              <a:gd name="T1" fmla="*/ 0 h 580"/>
              <a:gd name="T2" fmla="*/ 244 w 524"/>
              <a:gd name="T3" fmla="*/ 8 h 580"/>
              <a:gd name="T4" fmla="*/ 240 w 524"/>
              <a:gd name="T5" fmla="*/ 484 h 580"/>
              <a:gd name="T6" fmla="*/ 0 w 524"/>
              <a:gd name="T7" fmla="*/ 484 h 580"/>
              <a:gd name="T8" fmla="*/ 0 w 524"/>
              <a:gd name="T9" fmla="*/ 58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4" h="580">
                <a:moveTo>
                  <a:pt x="524" y="0"/>
                </a:moveTo>
                <a:lnTo>
                  <a:pt x="244" y="8"/>
                </a:lnTo>
                <a:lnTo>
                  <a:pt x="240" y="484"/>
                </a:lnTo>
                <a:lnTo>
                  <a:pt x="0" y="484"/>
                </a:lnTo>
                <a:lnTo>
                  <a:pt x="0" y="58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6" name="Freeform 18"/>
          <p:cNvSpPr>
            <a:spLocks/>
          </p:cNvSpPr>
          <p:nvPr/>
        </p:nvSpPr>
        <p:spPr bwMode="auto">
          <a:xfrm>
            <a:off x="4114800" y="3429000"/>
            <a:ext cx="2895600" cy="609600"/>
          </a:xfrm>
          <a:custGeom>
            <a:avLst/>
            <a:gdLst>
              <a:gd name="T0" fmla="*/ 0 w 1824"/>
              <a:gd name="T1" fmla="*/ 96 h 384"/>
              <a:gd name="T2" fmla="*/ 0 w 1824"/>
              <a:gd name="T3" fmla="*/ 0 h 384"/>
              <a:gd name="T4" fmla="*/ 384 w 1824"/>
              <a:gd name="T5" fmla="*/ 0 h 384"/>
              <a:gd name="T6" fmla="*/ 384 w 1824"/>
              <a:gd name="T7" fmla="*/ 384 h 384"/>
              <a:gd name="T8" fmla="*/ 1824 w 1824"/>
              <a:gd name="T9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4" h="384">
                <a:moveTo>
                  <a:pt x="0" y="96"/>
                </a:moveTo>
                <a:lnTo>
                  <a:pt x="0" y="0"/>
                </a:lnTo>
                <a:lnTo>
                  <a:pt x="384" y="0"/>
                </a:lnTo>
                <a:lnTo>
                  <a:pt x="384" y="384"/>
                </a:lnTo>
                <a:lnTo>
                  <a:pt x="1824" y="384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1027" name="Group 19"/>
          <p:cNvGrpSpPr>
            <a:grpSpLocks/>
          </p:cNvGrpSpPr>
          <p:nvPr/>
        </p:nvGrpSpPr>
        <p:grpSpPr bwMode="auto">
          <a:xfrm>
            <a:off x="3219450" y="5410200"/>
            <a:ext cx="1295400" cy="1066800"/>
            <a:chOff x="1008" y="2256"/>
            <a:chExt cx="1104" cy="998"/>
          </a:xfrm>
        </p:grpSpPr>
        <p:pic>
          <p:nvPicPr>
            <p:cNvPr id="171028" name="Picture 20" descr="HopPin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029" name="Picture 21" descr="pi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030" name="Picture 22" descr="pi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33" name="Freeform 25"/>
          <p:cNvSpPr>
            <a:spLocks/>
          </p:cNvSpPr>
          <p:nvPr/>
        </p:nvSpPr>
        <p:spPr bwMode="auto">
          <a:xfrm>
            <a:off x="4114800" y="5105400"/>
            <a:ext cx="2857500" cy="457200"/>
          </a:xfrm>
          <a:custGeom>
            <a:avLst/>
            <a:gdLst>
              <a:gd name="T0" fmla="*/ 0 w 1800"/>
              <a:gd name="T1" fmla="*/ 288 h 288"/>
              <a:gd name="T2" fmla="*/ 0 w 1800"/>
              <a:gd name="T3" fmla="*/ 0 h 288"/>
              <a:gd name="T4" fmla="*/ 1800 w 1800"/>
              <a:gd name="T5" fmla="*/ 0 h 288"/>
              <a:gd name="T6" fmla="*/ 1800 w 1800"/>
              <a:gd name="T7" fmla="*/ 11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00" h="288">
                <a:moveTo>
                  <a:pt x="0" y="288"/>
                </a:moveTo>
                <a:lnTo>
                  <a:pt x="0" y="0"/>
                </a:lnTo>
                <a:lnTo>
                  <a:pt x="1800" y="0"/>
                </a:lnTo>
                <a:lnTo>
                  <a:pt x="1800" y="112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35" name="Freeform 27"/>
          <p:cNvSpPr>
            <a:spLocks/>
          </p:cNvSpPr>
          <p:nvPr/>
        </p:nvSpPr>
        <p:spPr bwMode="auto">
          <a:xfrm>
            <a:off x="7010400" y="4019550"/>
            <a:ext cx="685800" cy="533400"/>
          </a:xfrm>
          <a:custGeom>
            <a:avLst/>
            <a:gdLst>
              <a:gd name="T0" fmla="*/ 192 w 432"/>
              <a:gd name="T1" fmla="*/ 0 h 336"/>
              <a:gd name="T2" fmla="*/ 192 w 432"/>
              <a:gd name="T3" fmla="*/ 288 h 336"/>
              <a:gd name="T4" fmla="*/ 0 w 432"/>
              <a:gd name="T5" fmla="*/ 288 h 336"/>
              <a:gd name="T6" fmla="*/ 0 w 432"/>
              <a:gd name="T7" fmla="*/ 336 h 336"/>
              <a:gd name="T8" fmla="*/ 432 w 432"/>
              <a:gd name="T9" fmla="*/ 336 h 336"/>
              <a:gd name="T10" fmla="*/ 432 w 432"/>
              <a:gd name="T11" fmla="*/ 288 h 336"/>
              <a:gd name="T12" fmla="*/ 240 w 432"/>
              <a:gd name="T13" fmla="*/ 288 h 336"/>
              <a:gd name="T14" fmla="*/ 240 w 432"/>
              <a:gd name="T15" fmla="*/ 0 h 336"/>
              <a:gd name="T16" fmla="*/ 192 w 432"/>
              <a:gd name="T17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2" h="336">
                <a:moveTo>
                  <a:pt x="192" y="0"/>
                </a:moveTo>
                <a:lnTo>
                  <a:pt x="192" y="288"/>
                </a:lnTo>
                <a:lnTo>
                  <a:pt x="0" y="288"/>
                </a:lnTo>
                <a:lnTo>
                  <a:pt x="0" y="336"/>
                </a:lnTo>
                <a:lnTo>
                  <a:pt x="432" y="336"/>
                </a:lnTo>
                <a:lnTo>
                  <a:pt x="432" y="288"/>
                </a:lnTo>
                <a:lnTo>
                  <a:pt x="240" y="288"/>
                </a:lnTo>
                <a:lnTo>
                  <a:pt x="240" y="0"/>
                </a:lnTo>
                <a:lnTo>
                  <a:pt x="192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1040" name="Group 32"/>
          <p:cNvGrpSpPr>
            <a:grpSpLocks/>
          </p:cNvGrpSpPr>
          <p:nvPr/>
        </p:nvGrpSpPr>
        <p:grpSpPr bwMode="auto">
          <a:xfrm>
            <a:off x="4210050" y="933450"/>
            <a:ext cx="1181100" cy="2057400"/>
            <a:chOff x="3384" y="576"/>
            <a:chExt cx="744" cy="1296"/>
          </a:xfrm>
        </p:grpSpPr>
        <p:pic>
          <p:nvPicPr>
            <p:cNvPr id="171011" name="Picture 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" y="576"/>
              <a:ext cx="744" cy="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1038" name="Rectangle 30"/>
            <p:cNvSpPr>
              <a:spLocks noChangeArrowheads="1"/>
            </p:cNvSpPr>
            <p:nvPr/>
          </p:nvSpPr>
          <p:spPr bwMode="auto">
            <a:xfrm>
              <a:off x="3468" y="1624"/>
              <a:ext cx="48" cy="96"/>
            </a:xfrm>
            <a:prstGeom prst="rect">
              <a:avLst/>
            </a:prstGeom>
            <a:solidFill>
              <a:srgbClr val="33CCCC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39" name="Rectangle 31"/>
            <p:cNvSpPr>
              <a:spLocks noChangeArrowheads="1"/>
            </p:cNvSpPr>
            <p:nvPr/>
          </p:nvSpPr>
          <p:spPr bwMode="auto">
            <a:xfrm>
              <a:off x="3516" y="1624"/>
              <a:ext cx="48" cy="96"/>
            </a:xfrm>
            <a:prstGeom prst="rect">
              <a:avLst/>
            </a:prstGeom>
            <a:solidFill>
              <a:srgbClr val="33CCCC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1043" name="Group 35"/>
          <p:cNvGrpSpPr>
            <a:grpSpLocks/>
          </p:cNvGrpSpPr>
          <p:nvPr/>
        </p:nvGrpSpPr>
        <p:grpSpPr bwMode="auto">
          <a:xfrm>
            <a:off x="4267200" y="914400"/>
            <a:ext cx="1041400" cy="1984375"/>
            <a:chOff x="2688" y="576"/>
            <a:chExt cx="656" cy="1250"/>
          </a:xfrm>
        </p:grpSpPr>
        <p:pic>
          <p:nvPicPr>
            <p:cNvPr id="171010" name="Picture 2" descr="khungngoaicuahongmo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B"/>
                </a:clrFrom>
                <a:clrTo>
                  <a:srgbClr val="FFFFFB">
                    <a:alpha val="0"/>
                  </a:srgbClr>
                </a:clrTo>
              </a:clrChange>
              <a:lum bright="-6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576"/>
              <a:ext cx="656" cy="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1036" name="Rectangle 28"/>
            <p:cNvSpPr>
              <a:spLocks noChangeArrowheads="1"/>
            </p:cNvSpPr>
            <p:nvPr/>
          </p:nvSpPr>
          <p:spPr bwMode="auto">
            <a:xfrm>
              <a:off x="2736" y="1632"/>
              <a:ext cx="48" cy="96"/>
            </a:xfrm>
            <a:prstGeom prst="rect">
              <a:avLst/>
            </a:prstGeom>
            <a:solidFill>
              <a:srgbClr val="33CCCC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37" name="Rectangle 29"/>
            <p:cNvSpPr>
              <a:spLocks noChangeArrowheads="1"/>
            </p:cNvSpPr>
            <p:nvPr/>
          </p:nvSpPr>
          <p:spPr bwMode="auto">
            <a:xfrm>
              <a:off x="2880" y="1680"/>
              <a:ext cx="48" cy="96"/>
            </a:xfrm>
            <a:prstGeom prst="rect">
              <a:avLst/>
            </a:prstGeom>
            <a:solidFill>
              <a:srgbClr val="33CCCC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42" name="Freeform 34"/>
            <p:cNvSpPr>
              <a:spLocks/>
            </p:cNvSpPr>
            <p:nvPr/>
          </p:nvSpPr>
          <p:spPr bwMode="auto">
            <a:xfrm>
              <a:off x="2928" y="1676"/>
              <a:ext cx="356" cy="76"/>
            </a:xfrm>
            <a:custGeom>
              <a:avLst/>
              <a:gdLst>
                <a:gd name="T0" fmla="*/ 356 w 356"/>
                <a:gd name="T1" fmla="*/ 0 h 76"/>
                <a:gd name="T2" fmla="*/ 0 w 356"/>
                <a:gd name="T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6" h="76">
                  <a:moveTo>
                    <a:pt x="356" y="0"/>
                  </a:moveTo>
                  <a:lnTo>
                    <a:pt x="0" y="76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1025" name="Freeform 17"/>
          <p:cNvSpPr>
            <a:spLocks/>
          </p:cNvSpPr>
          <p:nvPr/>
        </p:nvSpPr>
        <p:spPr bwMode="auto">
          <a:xfrm>
            <a:off x="5213350" y="2667000"/>
            <a:ext cx="2711450" cy="1371600"/>
          </a:xfrm>
          <a:custGeom>
            <a:avLst/>
            <a:gdLst>
              <a:gd name="T0" fmla="*/ 0 w 1708"/>
              <a:gd name="T1" fmla="*/ 0 h 864"/>
              <a:gd name="T2" fmla="*/ 128 w 1708"/>
              <a:gd name="T3" fmla="*/ 0 h 864"/>
              <a:gd name="T4" fmla="*/ 128 w 1708"/>
              <a:gd name="T5" fmla="*/ 476 h 864"/>
              <a:gd name="T6" fmla="*/ 1708 w 1708"/>
              <a:gd name="T7" fmla="*/ 480 h 864"/>
              <a:gd name="T8" fmla="*/ 1708 w 1708"/>
              <a:gd name="T9" fmla="*/ 864 h 864"/>
              <a:gd name="T10" fmla="*/ 1564 w 1708"/>
              <a:gd name="T11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08" h="864">
                <a:moveTo>
                  <a:pt x="0" y="0"/>
                </a:moveTo>
                <a:lnTo>
                  <a:pt x="128" y="0"/>
                </a:lnTo>
                <a:lnTo>
                  <a:pt x="128" y="476"/>
                </a:lnTo>
                <a:lnTo>
                  <a:pt x="1708" y="480"/>
                </a:lnTo>
                <a:lnTo>
                  <a:pt x="1708" y="864"/>
                </a:lnTo>
                <a:lnTo>
                  <a:pt x="1564" y="864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1050" name="Picture 42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363" y="5695950"/>
            <a:ext cx="7302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1053" name="Group 45"/>
          <p:cNvGrpSpPr>
            <a:grpSpLocks/>
          </p:cNvGrpSpPr>
          <p:nvPr/>
        </p:nvGrpSpPr>
        <p:grpSpPr bwMode="auto">
          <a:xfrm>
            <a:off x="7419975" y="4629150"/>
            <a:ext cx="304800" cy="1524000"/>
            <a:chOff x="720" y="2880"/>
            <a:chExt cx="192" cy="960"/>
          </a:xfrm>
        </p:grpSpPr>
        <p:sp>
          <p:nvSpPr>
            <p:cNvPr id="171051" name="Line 43"/>
            <p:cNvSpPr>
              <a:spLocks noChangeShapeType="1"/>
            </p:cNvSpPr>
            <p:nvPr/>
          </p:nvSpPr>
          <p:spPr bwMode="auto">
            <a:xfrm>
              <a:off x="816" y="3360"/>
              <a:ext cx="96" cy="48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52" name="Line 44"/>
            <p:cNvSpPr>
              <a:spLocks noChangeShapeType="1"/>
            </p:cNvSpPr>
            <p:nvPr/>
          </p:nvSpPr>
          <p:spPr bwMode="auto">
            <a:xfrm>
              <a:off x="720" y="2880"/>
              <a:ext cx="96" cy="48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FF"/>
                  </a:solidFill>
                  <a:round/>
                  <a:headEnd/>
                  <a:tailEnd type="oval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1032" name="Freeform 24"/>
          <p:cNvSpPr>
            <a:spLocks/>
          </p:cNvSpPr>
          <p:nvPr/>
        </p:nvSpPr>
        <p:spPr bwMode="auto">
          <a:xfrm>
            <a:off x="7416800" y="4876800"/>
            <a:ext cx="584200" cy="400050"/>
          </a:xfrm>
          <a:custGeom>
            <a:avLst/>
            <a:gdLst>
              <a:gd name="T0" fmla="*/ 128 w 368"/>
              <a:gd name="T1" fmla="*/ 0 h 252"/>
              <a:gd name="T2" fmla="*/ 368 w 368"/>
              <a:gd name="T3" fmla="*/ 0 h 252"/>
              <a:gd name="T4" fmla="*/ 368 w 368"/>
              <a:gd name="T5" fmla="*/ 144 h 252"/>
              <a:gd name="T6" fmla="*/ 0 w 368"/>
              <a:gd name="T7" fmla="*/ 144 h 252"/>
              <a:gd name="T8" fmla="*/ 0 w 368"/>
              <a:gd name="T9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252">
                <a:moveTo>
                  <a:pt x="128" y="0"/>
                </a:moveTo>
                <a:lnTo>
                  <a:pt x="368" y="0"/>
                </a:lnTo>
                <a:lnTo>
                  <a:pt x="368" y="144"/>
                </a:lnTo>
                <a:lnTo>
                  <a:pt x="0" y="144"/>
                </a:lnTo>
                <a:lnTo>
                  <a:pt x="0" y="252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31" name="Freeform 23"/>
          <p:cNvSpPr>
            <a:spLocks/>
          </p:cNvSpPr>
          <p:nvPr/>
        </p:nvSpPr>
        <p:spPr bwMode="auto">
          <a:xfrm>
            <a:off x="3581400" y="4876800"/>
            <a:ext cx="3511550" cy="685800"/>
          </a:xfrm>
          <a:custGeom>
            <a:avLst/>
            <a:gdLst>
              <a:gd name="T0" fmla="*/ 0 w 2212"/>
              <a:gd name="T1" fmla="*/ 432 h 432"/>
              <a:gd name="T2" fmla="*/ 0 w 2212"/>
              <a:gd name="T3" fmla="*/ 0 h 432"/>
              <a:gd name="T4" fmla="*/ 2212 w 2212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12" h="432">
                <a:moveTo>
                  <a:pt x="0" y="432"/>
                </a:moveTo>
                <a:lnTo>
                  <a:pt x="0" y="0"/>
                </a:lnTo>
                <a:lnTo>
                  <a:pt x="2212" y="0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54" name="Text Box 46"/>
          <p:cNvSpPr txBox="1">
            <a:spLocks noChangeArrowheads="1"/>
          </p:cNvSpPr>
          <p:nvPr/>
        </p:nvSpPr>
        <p:spPr bwMode="auto">
          <a:xfrm>
            <a:off x="4953000" y="5253038"/>
            <a:ext cx="1219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Mạch điện 2</a:t>
            </a:r>
          </a:p>
        </p:txBody>
      </p:sp>
      <p:sp>
        <p:nvSpPr>
          <p:cNvPr id="171055" name="Text Box 47"/>
          <p:cNvSpPr txBox="1">
            <a:spLocks noChangeArrowheads="1"/>
          </p:cNvSpPr>
          <p:nvPr/>
        </p:nvSpPr>
        <p:spPr bwMode="auto">
          <a:xfrm>
            <a:off x="5181600" y="3424238"/>
            <a:ext cx="1219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Mạch điện 1</a:t>
            </a:r>
          </a:p>
        </p:txBody>
      </p:sp>
      <p:sp>
        <p:nvSpPr>
          <p:cNvPr id="171058" name="Text Box 50"/>
          <p:cNvSpPr txBox="1">
            <a:spLocks noChangeArrowheads="1"/>
          </p:cNvSpPr>
          <p:nvPr/>
        </p:nvSpPr>
        <p:spPr bwMode="auto">
          <a:xfrm>
            <a:off x="3200400" y="3048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26.4</a:t>
            </a:r>
          </a:p>
        </p:txBody>
      </p:sp>
      <p:sp>
        <p:nvSpPr>
          <p:cNvPr id="171059" name="Text Box 51"/>
          <p:cNvSpPr txBox="1">
            <a:spLocks noChangeArrowheads="1"/>
          </p:cNvSpPr>
          <p:nvPr/>
        </p:nvSpPr>
        <p:spPr bwMode="auto">
          <a:xfrm>
            <a:off x="8077200" y="3594100"/>
            <a:ext cx="914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Nam châm điện</a:t>
            </a:r>
          </a:p>
        </p:txBody>
      </p:sp>
      <p:sp>
        <p:nvSpPr>
          <p:cNvPr id="171060" name="Line 52"/>
          <p:cNvSpPr>
            <a:spLocks noChangeShapeType="1"/>
          </p:cNvSpPr>
          <p:nvPr/>
        </p:nvSpPr>
        <p:spPr bwMode="auto">
          <a:xfrm flipH="1">
            <a:off x="7696200" y="3962400"/>
            <a:ext cx="533400" cy="152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61" name="Text Box 53"/>
          <p:cNvSpPr txBox="1">
            <a:spLocks noChangeArrowheads="1"/>
          </p:cNvSpPr>
          <p:nvPr/>
        </p:nvSpPr>
        <p:spPr bwMode="auto">
          <a:xfrm>
            <a:off x="4724400" y="42672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Miếng sắt non</a:t>
            </a:r>
          </a:p>
        </p:txBody>
      </p:sp>
      <p:sp>
        <p:nvSpPr>
          <p:cNvPr id="171062" name="Freeform 54"/>
          <p:cNvSpPr>
            <a:spLocks/>
          </p:cNvSpPr>
          <p:nvPr/>
        </p:nvSpPr>
        <p:spPr bwMode="auto">
          <a:xfrm>
            <a:off x="6299200" y="4456113"/>
            <a:ext cx="673100" cy="52387"/>
          </a:xfrm>
          <a:custGeom>
            <a:avLst/>
            <a:gdLst>
              <a:gd name="T0" fmla="*/ 0 w 424"/>
              <a:gd name="T1" fmla="*/ 0 h 33"/>
              <a:gd name="T2" fmla="*/ 424 w 424"/>
              <a:gd name="T3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4" h="33">
                <a:moveTo>
                  <a:pt x="0" y="0"/>
                </a:moveTo>
                <a:lnTo>
                  <a:pt x="424" y="33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"/>
                                        <p:tgtEl>
                                          <p:spTgt spid="17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"/>
                                          </p:stCondLst>
                                        </p:cTn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"/>
                                        <p:tgtEl>
                                          <p:spTgt spid="17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5607E-6 L 0 0.04439 " pathEditMode="relative" rAng="0" ptsTypes="AA">
                                      <p:cBhvr>
                                        <p:cTn id="13" dur="300" fill="hold"/>
                                        <p:tgtEl>
                                          <p:spTgt spid="17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30"/>
                            </p:stCondLst>
                            <p:childTnLst>
                              <p:par>
                                <p:cTn id="1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710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710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1710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710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5" dur="100" fill="hold"/>
                                        <p:tgtEl>
                                          <p:spTgt spid="17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" tmFilter="0, 0; .2, .5; .8, .5; 1, 0"/>
                                        <p:tgtEl>
                                          <p:spTgt spid="171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" autoRev="1" fill="hold"/>
                                        <p:tgtEl>
                                          <p:spTgt spid="171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468" name="Group 28"/>
          <p:cNvGrpSpPr>
            <a:grpSpLocks/>
          </p:cNvGrpSpPr>
          <p:nvPr/>
        </p:nvGrpSpPr>
        <p:grpSpPr bwMode="auto">
          <a:xfrm>
            <a:off x="4781550" y="2819400"/>
            <a:ext cx="1860550" cy="852488"/>
            <a:chOff x="3004" y="1776"/>
            <a:chExt cx="1172" cy="537"/>
          </a:xfrm>
        </p:grpSpPr>
        <p:pic>
          <p:nvPicPr>
            <p:cNvPr id="189458" name="Picture 18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" y="1776"/>
              <a:ext cx="425" cy="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9461" name="Freeform 21"/>
            <p:cNvSpPr>
              <a:spLocks/>
            </p:cNvSpPr>
            <p:nvPr/>
          </p:nvSpPr>
          <p:spPr bwMode="auto">
            <a:xfrm>
              <a:off x="3328" y="1936"/>
              <a:ext cx="848" cy="192"/>
            </a:xfrm>
            <a:custGeom>
              <a:avLst/>
              <a:gdLst>
                <a:gd name="T0" fmla="*/ 0 w 816"/>
                <a:gd name="T1" fmla="*/ 96 h 192"/>
                <a:gd name="T2" fmla="*/ 288 w 816"/>
                <a:gd name="T3" fmla="*/ 96 h 192"/>
                <a:gd name="T4" fmla="*/ 336 w 816"/>
                <a:gd name="T5" fmla="*/ 0 h 192"/>
                <a:gd name="T6" fmla="*/ 384 w 816"/>
                <a:gd name="T7" fmla="*/ 192 h 192"/>
                <a:gd name="T8" fmla="*/ 432 w 816"/>
                <a:gd name="T9" fmla="*/ 0 h 192"/>
                <a:gd name="T10" fmla="*/ 480 w 816"/>
                <a:gd name="T11" fmla="*/ 192 h 192"/>
                <a:gd name="T12" fmla="*/ 528 w 816"/>
                <a:gd name="T13" fmla="*/ 0 h 192"/>
                <a:gd name="T14" fmla="*/ 572 w 816"/>
                <a:gd name="T15" fmla="*/ 188 h 192"/>
                <a:gd name="T16" fmla="*/ 624 w 816"/>
                <a:gd name="T17" fmla="*/ 0 h 192"/>
                <a:gd name="T18" fmla="*/ 668 w 816"/>
                <a:gd name="T19" fmla="*/ 180 h 192"/>
                <a:gd name="T20" fmla="*/ 720 w 816"/>
                <a:gd name="T21" fmla="*/ 64 h 192"/>
                <a:gd name="T22" fmla="*/ 816 w 816"/>
                <a:gd name="T23" fmla="*/ 6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6" h="192">
                  <a:moveTo>
                    <a:pt x="0" y="96"/>
                  </a:moveTo>
                  <a:lnTo>
                    <a:pt x="288" y="96"/>
                  </a:lnTo>
                  <a:lnTo>
                    <a:pt x="336" y="0"/>
                  </a:lnTo>
                  <a:lnTo>
                    <a:pt x="384" y="192"/>
                  </a:lnTo>
                  <a:lnTo>
                    <a:pt x="432" y="0"/>
                  </a:lnTo>
                  <a:lnTo>
                    <a:pt x="480" y="192"/>
                  </a:lnTo>
                  <a:lnTo>
                    <a:pt x="528" y="0"/>
                  </a:lnTo>
                  <a:lnTo>
                    <a:pt x="572" y="188"/>
                  </a:lnTo>
                  <a:lnTo>
                    <a:pt x="624" y="0"/>
                  </a:lnTo>
                  <a:lnTo>
                    <a:pt x="668" y="180"/>
                  </a:lnTo>
                  <a:lnTo>
                    <a:pt x="720" y="64"/>
                  </a:lnTo>
                  <a:lnTo>
                    <a:pt x="816" y="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67" name="Oval 27"/>
            <p:cNvSpPr>
              <a:spLocks noChangeArrowheads="1"/>
            </p:cNvSpPr>
            <p:nvPr/>
          </p:nvSpPr>
          <p:spPr bwMode="auto">
            <a:xfrm>
              <a:off x="3280" y="1988"/>
              <a:ext cx="96" cy="9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9452" name="Group 12"/>
          <p:cNvGrpSpPr>
            <a:grpSpLocks/>
          </p:cNvGrpSpPr>
          <p:nvPr/>
        </p:nvGrpSpPr>
        <p:grpSpPr bwMode="auto">
          <a:xfrm rot="16200000" flipV="1">
            <a:off x="3419475" y="2514601"/>
            <a:ext cx="708025" cy="1524000"/>
            <a:chOff x="2190" y="1584"/>
            <a:chExt cx="446" cy="960"/>
          </a:xfrm>
        </p:grpSpPr>
        <p:sp>
          <p:nvSpPr>
            <p:cNvPr id="189444" name="Rectangle 4"/>
            <p:cNvSpPr>
              <a:spLocks noChangeArrowheads="1"/>
            </p:cNvSpPr>
            <p:nvPr/>
          </p:nvSpPr>
          <p:spPr bwMode="auto">
            <a:xfrm>
              <a:off x="2256" y="1584"/>
              <a:ext cx="336" cy="960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FFFF"/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445" name="Freeform 5"/>
            <p:cNvSpPr>
              <a:spLocks/>
            </p:cNvSpPr>
            <p:nvPr/>
          </p:nvSpPr>
          <p:spPr bwMode="auto">
            <a:xfrm>
              <a:off x="2192" y="1796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46" name="Freeform 6"/>
            <p:cNvSpPr>
              <a:spLocks/>
            </p:cNvSpPr>
            <p:nvPr/>
          </p:nvSpPr>
          <p:spPr bwMode="auto">
            <a:xfrm>
              <a:off x="2191" y="1924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47" name="Freeform 7"/>
            <p:cNvSpPr>
              <a:spLocks/>
            </p:cNvSpPr>
            <p:nvPr/>
          </p:nvSpPr>
          <p:spPr bwMode="auto">
            <a:xfrm>
              <a:off x="2192" y="2044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48" name="Freeform 8"/>
            <p:cNvSpPr>
              <a:spLocks/>
            </p:cNvSpPr>
            <p:nvPr/>
          </p:nvSpPr>
          <p:spPr bwMode="auto">
            <a:xfrm>
              <a:off x="2191" y="2172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49" name="Freeform 9"/>
            <p:cNvSpPr>
              <a:spLocks/>
            </p:cNvSpPr>
            <p:nvPr/>
          </p:nvSpPr>
          <p:spPr bwMode="auto">
            <a:xfrm>
              <a:off x="2191" y="2296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51" name="Freeform 11"/>
            <p:cNvSpPr>
              <a:spLocks/>
            </p:cNvSpPr>
            <p:nvPr/>
          </p:nvSpPr>
          <p:spPr bwMode="auto">
            <a:xfrm>
              <a:off x="2190" y="1680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53" name="Freeform 13"/>
          <p:cNvSpPr>
            <a:spLocks/>
          </p:cNvSpPr>
          <p:nvPr/>
        </p:nvSpPr>
        <p:spPr bwMode="auto">
          <a:xfrm>
            <a:off x="2590800" y="2057400"/>
            <a:ext cx="609600" cy="1524000"/>
          </a:xfrm>
          <a:custGeom>
            <a:avLst/>
            <a:gdLst>
              <a:gd name="T0" fmla="*/ 384 w 384"/>
              <a:gd name="T1" fmla="*/ 912 h 960"/>
              <a:gd name="T2" fmla="*/ 336 w 384"/>
              <a:gd name="T3" fmla="*/ 960 h 960"/>
              <a:gd name="T4" fmla="*/ 336 w 384"/>
              <a:gd name="T5" fmla="*/ 0 h 960"/>
              <a:gd name="T6" fmla="*/ 0 w 384"/>
              <a:gd name="T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4" h="960">
                <a:moveTo>
                  <a:pt x="384" y="912"/>
                </a:moveTo>
                <a:lnTo>
                  <a:pt x="336" y="960"/>
                </a:lnTo>
                <a:lnTo>
                  <a:pt x="336" y="0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4" name="Freeform 14"/>
          <p:cNvSpPr>
            <a:spLocks/>
          </p:cNvSpPr>
          <p:nvPr/>
        </p:nvSpPr>
        <p:spPr bwMode="auto">
          <a:xfrm>
            <a:off x="1670050" y="2057400"/>
            <a:ext cx="463550" cy="3219450"/>
          </a:xfrm>
          <a:custGeom>
            <a:avLst/>
            <a:gdLst>
              <a:gd name="T0" fmla="*/ 292 w 292"/>
              <a:gd name="T1" fmla="*/ 0 h 2028"/>
              <a:gd name="T2" fmla="*/ 4 w 292"/>
              <a:gd name="T3" fmla="*/ 0 h 2028"/>
              <a:gd name="T4" fmla="*/ 0 w 292"/>
              <a:gd name="T5" fmla="*/ 2028 h 2028"/>
              <a:gd name="T6" fmla="*/ 140 w 292"/>
              <a:gd name="T7" fmla="*/ 2028 h 2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2" h="2028">
                <a:moveTo>
                  <a:pt x="292" y="0"/>
                </a:moveTo>
                <a:lnTo>
                  <a:pt x="4" y="0"/>
                </a:lnTo>
                <a:lnTo>
                  <a:pt x="0" y="2028"/>
                </a:lnTo>
                <a:lnTo>
                  <a:pt x="140" y="2028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6" name="Freeform 16"/>
          <p:cNvSpPr>
            <a:spLocks/>
          </p:cNvSpPr>
          <p:nvPr/>
        </p:nvSpPr>
        <p:spPr bwMode="auto">
          <a:xfrm>
            <a:off x="3657600" y="3486150"/>
            <a:ext cx="1447800" cy="1771650"/>
          </a:xfrm>
          <a:custGeom>
            <a:avLst/>
            <a:gdLst>
              <a:gd name="T0" fmla="*/ 0 w 1056"/>
              <a:gd name="T1" fmla="*/ 1152 h 1152"/>
              <a:gd name="T2" fmla="*/ 1056 w 1056"/>
              <a:gd name="T3" fmla="*/ 1152 h 1152"/>
              <a:gd name="T4" fmla="*/ 1056 w 1056"/>
              <a:gd name="T5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56" h="1152">
                <a:moveTo>
                  <a:pt x="0" y="1152"/>
                </a:moveTo>
                <a:lnTo>
                  <a:pt x="1056" y="1152"/>
                </a:lnTo>
                <a:lnTo>
                  <a:pt x="1056" y="0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7" name="Freeform 17"/>
          <p:cNvSpPr>
            <a:spLocks/>
          </p:cNvSpPr>
          <p:nvPr/>
        </p:nvSpPr>
        <p:spPr bwMode="auto">
          <a:xfrm>
            <a:off x="4419600" y="2000250"/>
            <a:ext cx="685800" cy="990600"/>
          </a:xfrm>
          <a:custGeom>
            <a:avLst/>
            <a:gdLst>
              <a:gd name="T0" fmla="*/ 432 w 432"/>
              <a:gd name="T1" fmla="*/ 624 h 624"/>
              <a:gd name="T2" fmla="*/ 432 w 432"/>
              <a:gd name="T3" fmla="*/ 0 h 624"/>
              <a:gd name="T4" fmla="*/ 144 w 432"/>
              <a:gd name="T5" fmla="*/ 0 h 624"/>
              <a:gd name="T6" fmla="*/ 0 w 432"/>
              <a:gd name="T7" fmla="*/ 0 h 624"/>
              <a:gd name="T8" fmla="*/ 0 w 432"/>
              <a:gd name="T9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624">
                <a:moveTo>
                  <a:pt x="432" y="624"/>
                </a:moveTo>
                <a:lnTo>
                  <a:pt x="432" y="0"/>
                </a:lnTo>
                <a:lnTo>
                  <a:pt x="144" y="0"/>
                </a:lnTo>
                <a:lnTo>
                  <a:pt x="0" y="0"/>
                </a:lnTo>
                <a:lnTo>
                  <a:pt x="0" y="624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9" name="Line 19"/>
          <p:cNvSpPr>
            <a:spLocks noChangeShapeType="1"/>
          </p:cNvSpPr>
          <p:nvPr/>
        </p:nvSpPr>
        <p:spPr bwMode="auto">
          <a:xfrm flipH="1">
            <a:off x="4953000" y="3500438"/>
            <a:ext cx="152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0" name="Line 20"/>
          <p:cNvSpPr>
            <a:spLocks noChangeShapeType="1"/>
          </p:cNvSpPr>
          <p:nvPr/>
        </p:nvSpPr>
        <p:spPr bwMode="auto">
          <a:xfrm flipH="1">
            <a:off x="4953000" y="2978150"/>
            <a:ext cx="152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2" name="Rectangle 22" descr="Medium wood"/>
          <p:cNvSpPr>
            <a:spLocks noChangeArrowheads="1"/>
          </p:cNvSpPr>
          <p:nvPr/>
        </p:nvSpPr>
        <p:spPr bwMode="auto">
          <a:xfrm>
            <a:off x="6619875" y="2409825"/>
            <a:ext cx="228600" cy="1524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9469" name="Group 29"/>
          <p:cNvGrpSpPr>
            <a:grpSpLocks/>
          </p:cNvGrpSpPr>
          <p:nvPr/>
        </p:nvGrpSpPr>
        <p:grpSpPr bwMode="auto">
          <a:xfrm>
            <a:off x="4572000" y="2803525"/>
            <a:ext cx="2057400" cy="852488"/>
            <a:chOff x="2880" y="2135"/>
            <a:chExt cx="1296" cy="537"/>
          </a:xfrm>
        </p:grpSpPr>
        <p:sp>
          <p:nvSpPr>
            <p:cNvPr id="189464" name="Freeform 24"/>
            <p:cNvSpPr>
              <a:spLocks/>
            </p:cNvSpPr>
            <p:nvPr/>
          </p:nvSpPr>
          <p:spPr bwMode="auto">
            <a:xfrm>
              <a:off x="3204" y="2308"/>
              <a:ext cx="972" cy="176"/>
            </a:xfrm>
            <a:custGeom>
              <a:avLst/>
              <a:gdLst>
                <a:gd name="T0" fmla="*/ 0 w 972"/>
                <a:gd name="T1" fmla="*/ 92 h 176"/>
                <a:gd name="T2" fmla="*/ 320 w 972"/>
                <a:gd name="T3" fmla="*/ 92 h 176"/>
                <a:gd name="T4" fmla="*/ 384 w 972"/>
                <a:gd name="T5" fmla="*/ 4 h 176"/>
                <a:gd name="T6" fmla="*/ 432 w 972"/>
                <a:gd name="T7" fmla="*/ 176 h 176"/>
                <a:gd name="T8" fmla="*/ 508 w 972"/>
                <a:gd name="T9" fmla="*/ 16 h 176"/>
                <a:gd name="T10" fmla="*/ 576 w 972"/>
                <a:gd name="T11" fmla="*/ 176 h 176"/>
                <a:gd name="T12" fmla="*/ 636 w 972"/>
                <a:gd name="T13" fmla="*/ 0 h 176"/>
                <a:gd name="T14" fmla="*/ 704 w 972"/>
                <a:gd name="T15" fmla="*/ 176 h 176"/>
                <a:gd name="T16" fmla="*/ 760 w 972"/>
                <a:gd name="T17" fmla="*/ 0 h 176"/>
                <a:gd name="T18" fmla="*/ 824 w 972"/>
                <a:gd name="T19" fmla="*/ 176 h 176"/>
                <a:gd name="T20" fmla="*/ 856 w 972"/>
                <a:gd name="T21" fmla="*/ 60 h 176"/>
                <a:gd name="T22" fmla="*/ 972 w 972"/>
                <a:gd name="T23" fmla="*/ 5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2" h="176">
                  <a:moveTo>
                    <a:pt x="0" y="92"/>
                  </a:moveTo>
                  <a:lnTo>
                    <a:pt x="320" y="92"/>
                  </a:lnTo>
                  <a:lnTo>
                    <a:pt x="384" y="4"/>
                  </a:lnTo>
                  <a:lnTo>
                    <a:pt x="432" y="176"/>
                  </a:lnTo>
                  <a:lnTo>
                    <a:pt x="508" y="16"/>
                  </a:lnTo>
                  <a:lnTo>
                    <a:pt x="576" y="176"/>
                  </a:lnTo>
                  <a:lnTo>
                    <a:pt x="636" y="0"/>
                  </a:lnTo>
                  <a:lnTo>
                    <a:pt x="704" y="176"/>
                  </a:lnTo>
                  <a:lnTo>
                    <a:pt x="760" y="0"/>
                  </a:lnTo>
                  <a:lnTo>
                    <a:pt x="824" y="176"/>
                  </a:lnTo>
                  <a:lnTo>
                    <a:pt x="856" y="60"/>
                  </a:lnTo>
                  <a:lnTo>
                    <a:pt x="972" y="56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89465" name="Picture 25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35"/>
              <a:ext cx="425" cy="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9466" name="Oval 26"/>
            <p:cNvSpPr>
              <a:spLocks noChangeArrowheads="1"/>
            </p:cNvSpPr>
            <p:nvPr/>
          </p:nvSpPr>
          <p:spPr bwMode="auto">
            <a:xfrm>
              <a:off x="3160" y="2352"/>
              <a:ext cx="96" cy="9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9472" name="Group 32"/>
          <p:cNvGrpSpPr>
            <a:grpSpLocks/>
          </p:cNvGrpSpPr>
          <p:nvPr/>
        </p:nvGrpSpPr>
        <p:grpSpPr bwMode="auto">
          <a:xfrm>
            <a:off x="2971800" y="5105400"/>
            <a:ext cx="152400" cy="304800"/>
            <a:chOff x="1824" y="3408"/>
            <a:chExt cx="96" cy="192"/>
          </a:xfrm>
        </p:grpSpPr>
        <p:sp>
          <p:nvSpPr>
            <p:cNvPr id="189470" name="Oval 30"/>
            <p:cNvSpPr>
              <a:spLocks noChangeArrowheads="1"/>
            </p:cNvSpPr>
            <p:nvPr/>
          </p:nvSpPr>
          <p:spPr bwMode="auto">
            <a:xfrm>
              <a:off x="1824" y="3456"/>
              <a:ext cx="96" cy="96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471" name="Line 31"/>
            <p:cNvSpPr>
              <a:spLocks noChangeShapeType="1"/>
            </p:cNvSpPr>
            <p:nvPr/>
          </p:nvSpPr>
          <p:spPr bwMode="auto">
            <a:xfrm flipV="1">
              <a:off x="1824" y="3408"/>
              <a:ext cx="96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9473" name="Group 33"/>
          <p:cNvGrpSpPr>
            <a:grpSpLocks/>
          </p:cNvGrpSpPr>
          <p:nvPr/>
        </p:nvGrpSpPr>
        <p:grpSpPr bwMode="auto">
          <a:xfrm>
            <a:off x="3505200" y="5105400"/>
            <a:ext cx="152400" cy="304800"/>
            <a:chOff x="1824" y="3408"/>
            <a:chExt cx="96" cy="192"/>
          </a:xfrm>
        </p:grpSpPr>
        <p:sp>
          <p:nvSpPr>
            <p:cNvPr id="189474" name="Oval 34"/>
            <p:cNvSpPr>
              <a:spLocks noChangeArrowheads="1"/>
            </p:cNvSpPr>
            <p:nvPr/>
          </p:nvSpPr>
          <p:spPr bwMode="auto">
            <a:xfrm>
              <a:off x="1824" y="3456"/>
              <a:ext cx="96" cy="96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475" name="Line 35"/>
            <p:cNvSpPr>
              <a:spLocks noChangeShapeType="1"/>
            </p:cNvSpPr>
            <p:nvPr/>
          </p:nvSpPr>
          <p:spPr bwMode="auto">
            <a:xfrm flipV="1">
              <a:off x="1824" y="3408"/>
              <a:ext cx="96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76" name="Freeform 36"/>
          <p:cNvSpPr>
            <a:spLocks/>
          </p:cNvSpPr>
          <p:nvPr/>
        </p:nvSpPr>
        <p:spPr bwMode="auto">
          <a:xfrm>
            <a:off x="3225800" y="5118100"/>
            <a:ext cx="228600" cy="254000"/>
          </a:xfrm>
          <a:custGeom>
            <a:avLst/>
            <a:gdLst>
              <a:gd name="T0" fmla="*/ 0 w 144"/>
              <a:gd name="T1" fmla="*/ 112 h 224"/>
              <a:gd name="T2" fmla="*/ 48 w 144"/>
              <a:gd name="T3" fmla="*/ 16 h 224"/>
              <a:gd name="T4" fmla="*/ 96 w 144"/>
              <a:gd name="T5" fmla="*/ 208 h 224"/>
              <a:gd name="T6" fmla="*/ 144 w 144"/>
              <a:gd name="T7" fmla="*/ 11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224">
                <a:moveTo>
                  <a:pt x="0" y="112"/>
                </a:moveTo>
                <a:cubicBezTo>
                  <a:pt x="16" y="56"/>
                  <a:pt x="32" y="0"/>
                  <a:pt x="48" y="16"/>
                </a:cubicBezTo>
                <a:cubicBezTo>
                  <a:pt x="64" y="32"/>
                  <a:pt x="80" y="192"/>
                  <a:pt x="96" y="208"/>
                </a:cubicBezTo>
                <a:cubicBezTo>
                  <a:pt x="112" y="224"/>
                  <a:pt x="128" y="168"/>
                  <a:pt x="144" y="112"/>
                </a:cubicBezTo>
              </a:path>
            </a:pathLst>
          </a:custGeom>
          <a:noFill/>
          <a:ln w="28575" cap="flat" cmpd="sng">
            <a:solidFill>
              <a:srgbClr val="99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7" name="Oval 37"/>
          <p:cNvSpPr>
            <a:spLocks noChangeArrowheads="1"/>
          </p:cNvSpPr>
          <p:nvPr/>
        </p:nvSpPr>
        <p:spPr bwMode="auto">
          <a:xfrm>
            <a:off x="1905000" y="1600200"/>
            <a:ext cx="914400" cy="914400"/>
          </a:xfrm>
          <a:prstGeom prst="ellipse">
            <a:avLst/>
          </a:prstGeom>
          <a:solidFill>
            <a:schemeClr val="bg2"/>
          </a:solidFill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78" name="AutoShape 38"/>
          <p:cNvSpPr>
            <a:spLocks noChangeArrowheads="1"/>
          </p:cNvSpPr>
          <p:nvPr/>
        </p:nvSpPr>
        <p:spPr bwMode="auto">
          <a:xfrm>
            <a:off x="1987550" y="1676400"/>
            <a:ext cx="762000" cy="730250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28575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89479" name="Line 39"/>
          <p:cNvSpPr>
            <a:spLocks noChangeShapeType="1"/>
          </p:cNvSpPr>
          <p:nvPr/>
        </p:nvSpPr>
        <p:spPr bwMode="auto">
          <a:xfrm>
            <a:off x="1828800" y="5276850"/>
            <a:ext cx="1143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0" name="Oval 40"/>
          <p:cNvSpPr>
            <a:spLocks noChangeArrowheads="1"/>
          </p:cNvSpPr>
          <p:nvPr/>
        </p:nvSpPr>
        <p:spPr bwMode="auto">
          <a:xfrm>
            <a:off x="1257300" y="3657600"/>
            <a:ext cx="838200" cy="838200"/>
          </a:xfrm>
          <a:prstGeom prst="ellipse">
            <a:avLst/>
          </a:prstGeom>
          <a:solidFill>
            <a:srgbClr val="CCFFFF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86" name="Text Box 46"/>
          <p:cNvSpPr txBox="1">
            <a:spLocks noChangeArrowheads="1"/>
          </p:cNvSpPr>
          <p:nvPr/>
        </p:nvSpPr>
        <p:spPr bwMode="auto">
          <a:xfrm rot="-24136421">
            <a:off x="1238250" y="3765550"/>
            <a:ext cx="304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0</a:t>
            </a:r>
          </a:p>
        </p:txBody>
      </p:sp>
      <p:sp>
        <p:nvSpPr>
          <p:cNvPr id="189487" name="Text Box 47"/>
          <p:cNvSpPr txBox="1">
            <a:spLocks noChangeArrowheads="1"/>
          </p:cNvSpPr>
          <p:nvPr/>
        </p:nvSpPr>
        <p:spPr bwMode="auto">
          <a:xfrm>
            <a:off x="1447800" y="36576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5</a:t>
            </a:r>
          </a:p>
        </p:txBody>
      </p:sp>
      <p:sp>
        <p:nvSpPr>
          <p:cNvPr id="189488" name="Text Box 48"/>
          <p:cNvSpPr txBox="1">
            <a:spLocks noChangeArrowheads="1"/>
          </p:cNvSpPr>
          <p:nvPr/>
        </p:nvSpPr>
        <p:spPr bwMode="auto">
          <a:xfrm rot="1967445">
            <a:off x="1727200" y="37592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10</a:t>
            </a:r>
          </a:p>
        </p:txBody>
      </p:sp>
      <p:sp>
        <p:nvSpPr>
          <p:cNvPr id="189489" name="Text Box 49"/>
          <p:cNvSpPr txBox="1">
            <a:spLocks noChangeArrowheads="1"/>
          </p:cNvSpPr>
          <p:nvPr/>
        </p:nvSpPr>
        <p:spPr bwMode="auto">
          <a:xfrm>
            <a:off x="1428750" y="3756025"/>
            <a:ext cx="393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A</a:t>
            </a:r>
          </a:p>
        </p:txBody>
      </p:sp>
      <p:grpSp>
        <p:nvGrpSpPr>
          <p:cNvPr id="189485" name="Group 45"/>
          <p:cNvGrpSpPr>
            <a:grpSpLocks/>
          </p:cNvGrpSpPr>
          <p:nvPr/>
        </p:nvGrpSpPr>
        <p:grpSpPr bwMode="auto">
          <a:xfrm rot="1766927">
            <a:off x="1447800" y="3962400"/>
            <a:ext cx="457200" cy="762000"/>
            <a:chOff x="912" y="2496"/>
            <a:chExt cx="288" cy="480"/>
          </a:xfrm>
        </p:grpSpPr>
        <p:sp>
          <p:nvSpPr>
            <p:cNvPr id="189483" name="Line 43"/>
            <p:cNvSpPr>
              <a:spLocks noChangeShapeType="1"/>
            </p:cNvSpPr>
            <p:nvPr/>
          </p:nvSpPr>
          <p:spPr bwMode="auto">
            <a:xfrm flipH="1" flipV="1">
              <a:off x="912" y="2496"/>
              <a:ext cx="144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484" name="Line 44"/>
            <p:cNvSpPr>
              <a:spLocks noChangeShapeType="1"/>
            </p:cNvSpPr>
            <p:nvPr/>
          </p:nvSpPr>
          <p:spPr bwMode="auto">
            <a:xfrm>
              <a:off x="1056" y="2736"/>
              <a:ext cx="144" cy="24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90" name="Text Box 50"/>
          <p:cNvSpPr txBox="1">
            <a:spLocks noChangeArrowheads="1"/>
          </p:cNvSpPr>
          <p:nvPr/>
        </p:nvSpPr>
        <p:spPr bwMode="auto">
          <a:xfrm>
            <a:off x="2743200" y="57912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26.5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9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1000" fill="hold"/>
                                        <p:tgtEl>
                                          <p:spTgt spid="189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1000" fill="hold"/>
                                        <p:tgtEl>
                                          <p:spTgt spid="1894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/>
                                        <p:tgtEl>
                                          <p:spTgt spid="189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8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1" dur="500" fill="hold"/>
                                        <p:tgtEl>
                                          <p:spTgt spid="1894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78" grpId="0" animBg="1"/>
      <p:bldP spid="18947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1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76250"/>
            <a:ext cx="8418513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75" name="Line 19"/>
          <p:cNvSpPr>
            <a:spLocks noChangeShapeType="1"/>
          </p:cNvSpPr>
          <p:nvPr/>
        </p:nvSpPr>
        <p:spPr bwMode="auto">
          <a:xfrm>
            <a:off x="4800600" y="533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4067175" y="2333625"/>
            <a:ext cx="685800" cy="13652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en-US" sz="1200"/>
              <a:t>S</a:t>
            </a:r>
          </a:p>
        </p:txBody>
      </p:sp>
      <p:pic>
        <p:nvPicPr>
          <p:cNvPr id="173065" name="Picture 9" descr="bientrotayquay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5105400"/>
            <a:ext cx="1166813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3066" name="Group 10"/>
          <p:cNvGrpSpPr>
            <a:grpSpLocks/>
          </p:cNvGrpSpPr>
          <p:nvPr/>
        </p:nvGrpSpPr>
        <p:grpSpPr bwMode="auto">
          <a:xfrm flipH="1">
            <a:off x="1905000" y="4876800"/>
            <a:ext cx="1628775" cy="1447800"/>
            <a:chOff x="1008" y="2256"/>
            <a:chExt cx="1104" cy="998"/>
          </a:xfrm>
        </p:grpSpPr>
        <p:pic>
          <p:nvPicPr>
            <p:cNvPr id="173067" name="Picture 11" descr="HopPin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068" name="Picture 12" descr="pi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069" name="Picture 13" descr="pi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3073" name="AutoShape 17"/>
          <p:cNvSpPr>
            <a:spLocks noChangeArrowheads="1"/>
          </p:cNvSpPr>
          <p:nvPr/>
        </p:nvSpPr>
        <p:spPr bwMode="auto">
          <a:xfrm rot="2301513">
            <a:off x="4572000" y="436563"/>
            <a:ext cx="74613" cy="746125"/>
          </a:xfrm>
          <a:prstGeom prst="can">
            <a:avLst>
              <a:gd name="adj" fmla="val 35602"/>
            </a:avLst>
          </a:prstGeom>
          <a:gradFill rotWithShape="1">
            <a:gsLst>
              <a:gs pos="0">
                <a:srgbClr val="FFFFFF">
                  <a:gamma/>
                  <a:shade val="9412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9412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4043363" y="2987675"/>
            <a:ext cx="685800" cy="1365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en-US" sz="120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73074" name="Line 18"/>
          <p:cNvSpPr>
            <a:spLocks noChangeShapeType="1"/>
          </p:cNvSpPr>
          <p:nvPr/>
        </p:nvSpPr>
        <p:spPr bwMode="auto">
          <a:xfrm>
            <a:off x="4495800" y="914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77" name="Freeform 21"/>
          <p:cNvSpPr>
            <a:spLocks/>
          </p:cNvSpPr>
          <p:nvPr/>
        </p:nvSpPr>
        <p:spPr bwMode="auto">
          <a:xfrm>
            <a:off x="2278063" y="487363"/>
            <a:ext cx="2217737" cy="4554537"/>
          </a:xfrm>
          <a:custGeom>
            <a:avLst/>
            <a:gdLst>
              <a:gd name="T0" fmla="*/ 1397 w 1397"/>
              <a:gd name="T1" fmla="*/ 285 h 2869"/>
              <a:gd name="T2" fmla="*/ 1157 w 1397"/>
              <a:gd name="T3" fmla="*/ 29 h 2869"/>
              <a:gd name="T4" fmla="*/ 581 w 1397"/>
              <a:gd name="T5" fmla="*/ 461 h 2869"/>
              <a:gd name="T6" fmla="*/ 389 w 1397"/>
              <a:gd name="T7" fmla="*/ 1325 h 2869"/>
              <a:gd name="T8" fmla="*/ 53 w 1397"/>
              <a:gd name="T9" fmla="*/ 2525 h 2869"/>
              <a:gd name="T10" fmla="*/ 69 w 1397"/>
              <a:gd name="T11" fmla="*/ 2869 h 2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97" h="2869">
                <a:moveTo>
                  <a:pt x="1397" y="285"/>
                </a:moveTo>
                <a:cubicBezTo>
                  <a:pt x="1357" y="243"/>
                  <a:pt x="1293" y="0"/>
                  <a:pt x="1157" y="29"/>
                </a:cubicBezTo>
                <a:cubicBezTo>
                  <a:pt x="1021" y="58"/>
                  <a:pt x="709" y="245"/>
                  <a:pt x="581" y="461"/>
                </a:cubicBezTo>
                <a:cubicBezTo>
                  <a:pt x="453" y="677"/>
                  <a:pt x="477" y="981"/>
                  <a:pt x="389" y="1325"/>
                </a:cubicBezTo>
                <a:cubicBezTo>
                  <a:pt x="301" y="1669"/>
                  <a:pt x="106" y="2268"/>
                  <a:pt x="53" y="2525"/>
                </a:cubicBezTo>
                <a:cubicBezTo>
                  <a:pt x="0" y="2782"/>
                  <a:pt x="66" y="2797"/>
                  <a:pt x="69" y="2869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78" name="Freeform 22"/>
          <p:cNvSpPr>
            <a:spLocks/>
          </p:cNvSpPr>
          <p:nvPr/>
        </p:nvSpPr>
        <p:spPr bwMode="auto">
          <a:xfrm>
            <a:off x="2933700" y="4559300"/>
            <a:ext cx="2019300" cy="1993900"/>
          </a:xfrm>
          <a:custGeom>
            <a:avLst/>
            <a:gdLst>
              <a:gd name="T0" fmla="*/ 72 w 1272"/>
              <a:gd name="T1" fmla="*/ 344 h 1256"/>
              <a:gd name="T2" fmla="*/ 120 w 1272"/>
              <a:gd name="T3" fmla="*/ 56 h 1256"/>
              <a:gd name="T4" fmla="*/ 792 w 1272"/>
              <a:gd name="T5" fmla="*/ 680 h 1256"/>
              <a:gd name="T6" fmla="*/ 840 w 1272"/>
              <a:gd name="T7" fmla="*/ 1208 h 1256"/>
              <a:gd name="T8" fmla="*/ 1272 w 1272"/>
              <a:gd name="T9" fmla="*/ 968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2" h="1256">
                <a:moveTo>
                  <a:pt x="72" y="344"/>
                </a:moveTo>
                <a:cubicBezTo>
                  <a:pt x="36" y="172"/>
                  <a:pt x="0" y="0"/>
                  <a:pt x="120" y="56"/>
                </a:cubicBezTo>
                <a:cubicBezTo>
                  <a:pt x="240" y="112"/>
                  <a:pt x="672" y="488"/>
                  <a:pt x="792" y="680"/>
                </a:cubicBezTo>
                <a:cubicBezTo>
                  <a:pt x="912" y="872"/>
                  <a:pt x="760" y="1160"/>
                  <a:pt x="840" y="1208"/>
                </a:cubicBezTo>
                <a:cubicBezTo>
                  <a:pt x="920" y="1256"/>
                  <a:pt x="1096" y="1112"/>
                  <a:pt x="1272" y="968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79" name="Freeform 23"/>
          <p:cNvSpPr>
            <a:spLocks/>
          </p:cNvSpPr>
          <p:nvPr/>
        </p:nvSpPr>
        <p:spPr bwMode="auto">
          <a:xfrm>
            <a:off x="5257800" y="5803900"/>
            <a:ext cx="914400" cy="927100"/>
          </a:xfrm>
          <a:custGeom>
            <a:avLst/>
            <a:gdLst>
              <a:gd name="T0" fmla="*/ 0 w 576"/>
              <a:gd name="T1" fmla="*/ 184 h 584"/>
              <a:gd name="T2" fmla="*/ 240 w 576"/>
              <a:gd name="T3" fmla="*/ 568 h 584"/>
              <a:gd name="T4" fmla="*/ 432 w 576"/>
              <a:gd name="T5" fmla="*/ 88 h 584"/>
              <a:gd name="T6" fmla="*/ 576 w 576"/>
              <a:gd name="T7" fmla="*/ 4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" h="584">
                <a:moveTo>
                  <a:pt x="0" y="184"/>
                </a:moveTo>
                <a:cubicBezTo>
                  <a:pt x="84" y="384"/>
                  <a:pt x="168" y="584"/>
                  <a:pt x="240" y="568"/>
                </a:cubicBezTo>
                <a:cubicBezTo>
                  <a:pt x="312" y="552"/>
                  <a:pt x="376" y="176"/>
                  <a:pt x="432" y="88"/>
                </a:cubicBezTo>
                <a:cubicBezTo>
                  <a:pt x="488" y="0"/>
                  <a:pt x="532" y="20"/>
                  <a:pt x="576" y="4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3085" name="Picture 29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4333875"/>
            <a:ext cx="1289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3086" name="Group 30"/>
          <p:cNvGrpSpPr>
            <a:grpSpLocks/>
          </p:cNvGrpSpPr>
          <p:nvPr/>
        </p:nvGrpSpPr>
        <p:grpSpPr bwMode="auto">
          <a:xfrm rot="-947528">
            <a:off x="7854950" y="4995863"/>
            <a:ext cx="614363" cy="609600"/>
            <a:chOff x="4752" y="1104"/>
            <a:chExt cx="387" cy="384"/>
          </a:xfrm>
        </p:grpSpPr>
        <p:sp>
          <p:nvSpPr>
            <p:cNvPr id="173087" name="Line 31"/>
            <p:cNvSpPr>
              <a:spLocks noChangeShapeType="1"/>
            </p:cNvSpPr>
            <p:nvPr/>
          </p:nvSpPr>
          <p:spPr bwMode="auto">
            <a:xfrm flipH="1" flipV="1">
              <a:off x="4752" y="1104"/>
              <a:ext cx="192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088" name="Line 32"/>
            <p:cNvSpPr>
              <a:spLocks noChangeShapeType="1"/>
            </p:cNvSpPr>
            <p:nvPr/>
          </p:nvSpPr>
          <p:spPr bwMode="auto">
            <a:xfrm flipH="1" flipV="1">
              <a:off x="4947" y="1296"/>
              <a:ext cx="192" cy="19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3081" name="Freeform 25"/>
          <p:cNvSpPr>
            <a:spLocks/>
          </p:cNvSpPr>
          <p:nvPr/>
        </p:nvSpPr>
        <p:spPr bwMode="auto">
          <a:xfrm>
            <a:off x="4806950" y="558800"/>
            <a:ext cx="4171950" cy="5268913"/>
          </a:xfrm>
          <a:custGeom>
            <a:avLst/>
            <a:gdLst>
              <a:gd name="T0" fmla="*/ 2136 w 2628"/>
              <a:gd name="T1" fmla="*/ 3096 h 3319"/>
              <a:gd name="T2" fmla="*/ 2396 w 2628"/>
              <a:gd name="T3" fmla="*/ 3296 h 3319"/>
              <a:gd name="T4" fmla="*/ 2588 w 2628"/>
              <a:gd name="T5" fmla="*/ 2960 h 3319"/>
              <a:gd name="T6" fmla="*/ 2444 w 2628"/>
              <a:gd name="T7" fmla="*/ 1520 h 3319"/>
              <a:gd name="T8" fmla="*/ 1484 w 2628"/>
              <a:gd name="T9" fmla="*/ 368 h 3319"/>
              <a:gd name="T10" fmla="*/ 0 w 2628"/>
              <a:gd name="T11" fmla="*/ 0 h 3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28" h="3319">
                <a:moveTo>
                  <a:pt x="2136" y="3096"/>
                </a:moveTo>
                <a:cubicBezTo>
                  <a:pt x="2179" y="3129"/>
                  <a:pt x="2321" y="3319"/>
                  <a:pt x="2396" y="3296"/>
                </a:cubicBezTo>
                <a:cubicBezTo>
                  <a:pt x="2471" y="3273"/>
                  <a:pt x="2580" y="3256"/>
                  <a:pt x="2588" y="2960"/>
                </a:cubicBezTo>
                <a:cubicBezTo>
                  <a:pt x="2596" y="2664"/>
                  <a:pt x="2628" y="1952"/>
                  <a:pt x="2444" y="1520"/>
                </a:cubicBezTo>
                <a:cubicBezTo>
                  <a:pt x="2260" y="1088"/>
                  <a:pt x="1891" y="621"/>
                  <a:pt x="1484" y="368"/>
                </a:cubicBezTo>
                <a:cubicBezTo>
                  <a:pt x="1077" y="115"/>
                  <a:pt x="309" y="77"/>
                  <a:pt x="0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80" name="Freeform 24"/>
          <p:cNvSpPr>
            <a:spLocks/>
          </p:cNvSpPr>
          <p:nvPr/>
        </p:nvSpPr>
        <p:spPr bwMode="auto">
          <a:xfrm>
            <a:off x="6934200" y="5467350"/>
            <a:ext cx="882650" cy="619125"/>
          </a:xfrm>
          <a:custGeom>
            <a:avLst/>
            <a:gdLst>
              <a:gd name="T0" fmla="*/ 0 w 556"/>
              <a:gd name="T1" fmla="*/ 252 h 390"/>
              <a:gd name="T2" fmla="*/ 240 w 556"/>
              <a:gd name="T3" fmla="*/ 348 h 390"/>
              <a:gd name="T4" fmla="*/ 556 w 556"/>
              <a:gd name="T5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6" h="390">
                <a:moveTo>
                  <a:pt x="0" y="252"/>
                </a:moveTo>
                <a:cubicBezTo>
                  <a:pt x="80" y="312"/>
                  <a:pt x="147" y="390"/>
                  <a:pt x="240" y="348"/>
                </a:cubicBezTo>
                <a:cubicBezTo>
                  <a:pt x="333" y="306"/>
                  <a:pt x="490" y="72"/>
                  <a:pt x="556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3072" name="Picture 16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25" y="5578475"/>
            <a:ext cx="914400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89" name="Line 33"/>
          <p:cNvSpPr>
            <a:spLocks noChangeShapeType="1"/>
          </p:cNvSpPr>
          <p:nvPr/>
        </p:nvSpPr>
        <p:spPr bwMode="auto">
          <a:xfrm flipV="1">
            <a:off x="4662488" y="2395538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0" name="Line 34"/>
          <p:cNvSpPr>
            <a:spLocks noChangeShapeType="1"/>
          </p:cNvSpPr>
          <p:nvPr/>
        </p:nvSpPr>
        <p:spPr bwMode="auto">
          <a:xfrm>
            <a:off x="4495800" y="914400"/>
            <a:ext cx="228600" cy="1981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1" name="Line 35"/>
          <p:cNvSpPr>
            <a:spLocks noChangeShapeType="1"/>
          </p:cNvSpPr>
          <p:nvPr/>
        </p:nvSpPr>
        <p:spPr bwMode="auto">
          <a:xfrm>
            <a:off x="4800600" y="533400"/>
            <a:ext cx="304800" cy="1981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3070" name="Picture 14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710238"/>
            <a:ext cx="9683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76" name="Line 20"/>
          <p:cNvSpPr>
            <a:spLocks noChangeShapeType="1"/>
          </p:cNvSpPr>
          <p:nvPr/>
        </p:nvSpPr>
        <p:spPr bwMode="auto">
          <a:xfrm flipV="1">
            <a:off x="4376738" y="2390775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5" name="Text Box 39"/>
          <p:cNvSpPr txBox="1">
            <a:spLocks noChangeArrowheads="1"/>
          </p:cNvSpPr>
          <p:nvPr/>
        </p:nvSpPr>
        <p:spPr bwMode="auto">
          <a:xfrm>
            <a:off x="838200" y="4572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27.1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173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500" fill="hold"/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17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17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17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17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7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7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75" grpId="0" animBg="1"/>
      <p:bldP spid="173074" grpId="0" animBg="1"/>
      <p:bldP spid="173089" grpId="0" animBg="1"/>
      <p:bldP spid="173090" grpId="0" animBg="1"/>
      <p:bldP spid="173091" grpId="0" animBg="1"/>
      <p:bldP spid="1730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76250"/>
            <a:ext cx="8418513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85" name="Line 33"/>
          <p:cNvSpPr>
            <a:spLocks noChangeShapeType="1"/>
          </p:cNvSpPr>
          <p:nvPr/>
        </p:nvSpPr>
        <p:spPr bwMode="auto">
          <a:xfrm flipV="1">
            <a:off x="4114800" y="2286000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4" name="Line 32"/>
          <p:cNvSpPr>
            <a:spLocks noChangeShapeType="1"/>
          </p:cNvSpPr>
          <p:nvPr/>
        </p:nvSpPr>
        <p:spPr bwMode="auto">
          <a:xfrm flipH="1">
            <a:off x="4572000" y="609600"/>
            <a:ext cx="228600" cy="1752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5" name="Line 3"/>
          <p:cNvSpPr>
            <a:spLocks noChangeShapeType="1"/>
          </p:cNvSpPr>
          <p:nvPr/>
        </p:nvSpPr>
        <p:spPr bwMode="auto">
          <a:xfrm>
            <a:off x="4800600" y="533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4067175" y="2333625"/>
            <a:ext cx="685800" cy="13652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en-US" sz="1200"/>
              <a:t>S</a:t>
            </a:r>
          </a:p>
        </p:txBody>
      </p:sp>
      <p:pic>
        <p:nvPicPr>
          <p:cNvPr id="177157" name="Picture 5" descr="bientrotayquay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5105400"/>
            <a:ext cx="1166813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7158" name="Group 6"/>
          <p:cNvGrpSpPr>
            <a:grpSpLocks/>
          </p:cNvGrpSpPr>
          <p:nvPr/>
        </p:nvGrpSpPr>
        <p:grpSpPr bwMode="auto">
          <a:xfrm>
            <a:off x="1905000" y="4876800"/>
            <a:ext cx="1628775" cy="1447800"/>
            <a:chOff x="1008" y="2256"/>
            <a:chExt cx="1104" cy="998"/>
          </a:xfrm>
        </p:grpSpPr>
        <p:pic>
          <p:nvPicPr>
            <p:cNvPr id="177159" name="Picture 7" descr="HopPin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60" name="Picture 8" descr="pi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61" name="Picture 9" descr="pi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7162" name="AutoShape 10"/>
          <p:cNvSpPr>
            <a:spLocks noChangeArrowheads="1"/>
          </p:cNvSpPr>
          <p:nvPr/>
        </p:nvSpPr>
        <p:spPr bwMode="auto">
          <a:xfrm rot="2301513">
            <a:off x="4572000" y="436563"/>
            <a:ext cx="74613" cy="746125"/>
          </a:xfrm>
          <a:prstGeom prst="can">
            <a:avLst>
              <a:gd name="adj" fmla="val 35602"/>
            </a:avLst>
          </a:prstGeom>
          <a:gradFill rotWithShape="1">
            <a:gsLst>
              <a:gs pos="0">
                <a:srgbClr val="FFFFFF">
                  <a:gamma/>
                  <a:shade val="9412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9412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63" name="Rectangle 11"/>
          <p:cNvSpPr>
            <a:spLocks noChangeArrowheads="1"/>
          </p:cNvSpPr>
          <p:nvPr/>
        </p:nvSpPr>
        <p:spPr bwMode="auto">
          <a:xfrm>
            <a:off x="4043363" y="2987675"/>
            <a:ext cx="685800" cy="1365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en-US" sz="120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77164" name="Line 12"/>
          <p:cNvSpPr>
            <a:spLocks noChangeShapeType="1"/>
          </p:cNvSpPr>
          <p:nvPr/>
        </p:nvSpPr>
        <p:spPr bwMode="auto">
          <a:xfrm>
            <a:off x="4495800" y="914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65" name="Freeform 13"/>
          <p:cNvSpPr>
            <a:spLocks/>
          </p:cNvSpPr>
          <p:nvPr/>
        </p:nvSpPr>
        <p:spPr bwMode="auto">
          <a:xfrm>
            <a:off x="2278063" y="487363"/>
            <a:ext cx="2217737" cy="4554537"/>
          </a:xfrm>
          <a:custGeom>
            <a:avLst/>
            <a:gdLst>
              <a:gd name="T0" fmla="*/ 1397 w 1397"/>
              <a:gd name="T1" fmla="*/ 285 h 2869"/>
              <a:gd name="T2" fmla="*/ 1157 w 1397"/>
              <a:gd name="T3" fmla="*/ 29 h 2869"/>
              <a:gd name="T4" fmla="*/ 581 w 1397"/>
              <a:gd name="T5" fmla="*/ 461 h 2869"/>
              <a:gd name="T6" fmla="*/ 389 w 1397"/>
              <a:gd name="T7" fmla="*/ 1325 h 2869"/>
              <a:gd name="T8" fmla="*/ 53 w 1397"/>
              <a:gd name="T9" fmla="*/ 2525 h 2869"/>
              <a:gd name="T10" fmla="*/ 69 w 1397"/>
              <a:gd name="T11" fmla="*/ 2869 h 2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97" h="2869">
                <a:moveTo>
                  <a:pt x="1397" y="285"/>
                </a:moveTo>
                <a:cubicBezTo>
                  <a:pt x="1357" y="243"/>
                  <a:pt x="1293" y="0"/>
                  <a:pt x="1157" y="29"/>
                </a:cubicBezTo>
                <a:cubicBezTo>
                  <a:pt x="1021" y="58"/>
                  <a:pt x="709" y="245"/>
                  <a:pt x="581" y="461"/>
                </a:cubicBezTo>
                <a:cubicBezTo>
                  <a:pt x="453" y="677"/>
                  <a:pt x="477" y="981"/>
                  <a:pt x="389" y="1325"/>
                </a:cubicBezTo>
                <a:cubicBezTo>
                  <a:pt x="301" y="1669"/>
                  <a:pt x="106" y="2268"/>
                  <a:pt x="53" y="2525"/>
                </a:cubicBezTo>
                <a:cubicBezTo>
                  <a:pt x="0" y="2782"/>
                  <a:pt x="66" y="2797"/>
                  <a:pt x="69" y="2869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66" name="Freeform 14"/>
          <p:cNvSpPr>
            <a:spLocks/>
          </p:cNvSpPr>
          <p:nvPr/>
        </p:nvSpPr>
        <p:spPr bwMode="auto">
          <a:xfrm>
            <a:off x="2933700" y="4559300"/>
            <a:ext cx="2019300" cy="1993900"/>
          </a:xfrm>
          <a:custGeom>
            <a:avLst/>
            <a:gdLst>
              <a:gd name="T0" fmla="*/ 72 w 1272"/>
              <a:gd name="T1" fmla="*/ 344 h 1256"/>
              <a:gd name="T2" fmla="*/ 120 w 1272"/>
              <a:gd name="T3" fmla="*/ 56 h 1256"/>
              <a:gd name="T4" fmla="*/ 792 w 1272"/>
              <a:gd name="T5" fmla="*/ 680 h 1256"/>
              <a:gd name="T6" fmla="*/ 840 w 1272"/>
              <a:gd name="T7" fmla="*/ 1208 h 1256"/>
              <a:gd name="T8" fmla="*/ 1272 w 1272"/>
              <a:gd name="T9" fmla="*/ 968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2" h="1256">
                <a:moveTo>
                  <a:pt x="72" y="344"/>
                </a:moveTo>
                <a:cubicBezTo>
                  <a:pt x="36" y="172"/>
                  <a:pt x="0" y="0"/>
                  <a:pt x="120" y="56"/>
                </a:cubicBezTo>
                <a:cubicBezTo>
                  <a:pt x="240" y="112"/>
                  <a:pt x="672" y="488"/>
                  <a:pt x="792" y="680"/>
                </a:cubicBezTo>
                <a:cubicBezTo>
                  <a:pt x="912" y="872"/>
                  <a:pt x="760" y="1160"/>
                  <a:pt x="840" y="1208"/>
                </a:cubicBezTo>
                <a:cubicBezTo>
                  <a:pt x="920" y="1256"/>
                  <a:pt x="1096" y="1112"/>
                  <a:pt x="1272" y="968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67" name="Freeform 15"/>
          <p:cNvSpPr>
            <a:spLocks/>
          </p:cNvSpPr>
          <p:nvPr/>
        </p:nvSpPr>
        <p:spPr bwMode="auto">
          <a:xfrm>
            <a:off x="5257800" y="5803900"/>
            <a:ext cx="914400" cy="927100"/>
          </a:xfrm>
          <a:custGeom>
            <a:avLst/>
            <a:gdLst>
              <a:gd name="T0" fmla="*/ 0 w 576"/>
              <a:gd name="T1" fmla="*/ 184 h 584"/>
              <a:gd name="T2" fmla="*/ 240 w 576"/>
              <a:gd name="T3" fmla="*/ 568 h 584"/>
              <a:gd name="T4" fmla="*/ 432 w 576"/>
              <a:gd name="T5" fmla="*/ 88 h 584"/>
              <a:gd name="T6" fmla="*/ 576 w 576"/>
              <a:gd name="T7" fmla="*/ 4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" h="584">
                <a:moveTo>
                  <a:pt x="0" y="184"/>
                </a:moveTo>
                <a:cubicBezTo>
                  <a:pt x="84" y="384"/>
                  <a:pt x="168" y="584"/>
                  <a:pt x="240" y="568"/>
                </a:cubicBezTo>
                <a:cubicBezTo>
                  <a:pt x="312" y="552"/>
                  <a:pt x="376" y="176"/>
                  <a:pt x="432" y="88"/>
                </a:cubicBezTo>
                <a:cubicBezTo>
                  <a:pt x="488" y="0"/>
                  <a:pt x="532" y="20"/>
                  <a:pt x="576" y="4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7168" name="Picture 16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4333875"/>
            <a:ext cx="1289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7169" name="Group 17"/>
          <p:cNvGrpSpPr>
            <a:grpSpLocks/>
          </p:cNvGrpSpPr>
          <p:nvPr/>
        </p:nvGrpSpPr>
        <p:grpSpPr bwMode="auto">
          <a:xfrm rot="-947528">
            <a:off x="7854950" y="4995863"/>
            <a:ext cx="614363" cy="609600"/>
            <a:chOff x="4752" y="1104"/>
            <a:chExt cx="387" cy="384"/>
          </a:xfrm>
        </p:grpSpPr>
        <p:sp>
          <p:nvSpPr>
            <p:cNvPr id="177170" name="Line 18"/>
            <p:cNvSpPr>
              <a:spLocks noChangeShapeType="1"/>
            </p:cNvSpPr>
            <p:nvPr/>
          </p:nvSpPr>
          <p:spPr bwMode="auto">
            <a:xfrm flipH="1" flipV="1">
              <a:off x="4752" y="1104"/>
              <a:ext cx="192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71" name="Line 19"/>
            <p:cNvSpPr>
              <a:spLocks noChangeShapeType="1"/>
            </p:cNvSpPr>
            <p:nvPr/>
          </p:nvSpPr>
          <p:spPr bwMode="auto">
            <a:xfrm flipH="1" flipV="1">
              <a:off x="4947" y="1296"/>
              <a:ext cx="192" cy="19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7173" name="Freeform 21"/>
          <p:cNvSpPr>
            <a:spLocks/>
          </p:cNvSpPr>
          <p:nvPr/>
        </p:nvSpPr>
        <p:spPr bwMode="auto">
          <a:xfrm>
            <a:off x="6934200" y="5500688"/>
            <a:ext cx="1252538" cy="579437"/>
          </a:xfrm>
          <a:custGeom>
            <a:avLst/>
            <a:gdLst>
              <a:gd name="T0" fmla="*/ 0 w 789"/>
              <a:gd name="T1" fmla="*/ 231 h 365"/>
              <a:gd name="T2" fmla="*/ 240 w 789"/>
              <a:gd name="T3" fmla="*/ 327 h 365"/>
              <a:gd name="T4" fmla="*/ 789 w 789"/>
              <a:gd name="T5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9" h="365">
                <a:moveTo>
                  <a:pt x="0" y="231"/>
                </a:moveTo>
                <a:cubicBezTo>
                  <a:pt x="80" y="291"/>
                  <a:pt x="109" y="365"/>
                  <a:pt x="240" y="327"/>
                </a:cubicBezTo>
                <a:cubicBezTo>
                  <a:pt x="371" y="289"/>
                  <a:pt x="675" y="68"/>
                  <a:pt x="789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25" y="5578475"/>
            <a:ext cx="914400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78" name="Picture 26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710238"/>
            <a:ext cx="9683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79" name="Line 27"/>
          <p:cNvSpPr>
            <a:spLocks noChangeShapeType="1"/>
          </p:cNvSpPr>
          <p:nvPr/>
        </p:nvSpPr>
        <p:spPr bwMode="auto">
          <a:xfrm flipV="1">
            <a:off x="4376738" y="2390775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0" name="Text Box 28"/>
          <p:cNvSpPr txBox="1">
            <a:spLocks noChangeArrowheads="1"/>
          </p:cNvSpPr>
          <p:nvPr/>
        </p:nvSpPr>
        <p:spPr bwMode="auto">
          <a:xfrm>
            <a:off x="838200" y="4572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27.1</a:t>
            </a:r>
          </a:p>
        </p:txBody>
      </p:sp>
      <p:sp>
        <p:nvSpPr>
          <p:cNvPr id="177182" name="Freeform 30"/>
          <p:cNvSpPr>
            <a:spLocks/>
          </p:cNvSpPr>
          <p:nvPr/>
        </p:nvSpPr>
        <p:spPr bwMode="auto">
          <a:xfrm>
            <a:off x="4800600" y="101600"/>
            <a:ext cx="3048000" cy="5575300"/>
          </a:xfrm>
          <a:custGeom>
            <a:avLst/>
            <a:gdLst>
              <a:gd name="T0" fmla="*/ 1920 w 1920"/>
              <a:gd name="T1" fmla="*/ 3392 h 3512"/>
              <a:gd name="T2" fmla="*/ 1488 w 1920"/>
              <a:gd name="T3" fmla="*/ 3344 h 3512"/>
              <a:gd name="T4" fmla="*/ 1440 w 1920"/>
              <a:gd name="T5" fmla="*/ 2384 h 3512"/>
              <a:gd name="T6" fmla="*/ 1488 w 1920"/>
              <a:gd name="T7" fmla="*/ 1328 h 3512"/>
              <a:gd name="T8" fmla="*/ 576 w 1920"/>
              <a:gd name="T9" fmla="*/ 176 h 3512"/>
              <a:gd name="T10" fmla="*/ 0 w 1920"/>
              <a:gd name="T11" fmla="*/ 272 h 3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20" h="3512">
                <a:moveTo>
                  <a:pt x="1920" y="3392"/>
                </a:moveTo>
                <a:cubicBezTo>
                  <a:pt x="1744" y="3452"/>
                  <a:pt x="1568" y="3512"/>
                  <a:pt x="1488" y="3344"/>
                </a:cubicBezTo>
                <a:cubicBezTo>
                  <a:pt x="1408" y="3176"/>
                  <a:pt x="1440" y="2720"/>
                  <a:pt x="1440" y="2384"/>
                </a:cubicBezTo>
                <a:cubicBezTo>
                  <a:pt x="1440" y="2048"/>
                  <a:pt x="1632" y="1696"/>
                  <a:pt x="1488" y="1328"/>
                </a:cubicBezTo>
                <a:cubicBezTo>
                  <a:pt x="1344" y="960"/>
                  <a:pt x="824" y="352"/>
                  <a:pt x="576" y="176"/>
                </a:cubicBezTo>
                <a:cubicBezTo>
                  <a:pt x="328" y="0"/>
                  <a:pt x="164" y="136"/>
                  <a:pt x="0" y="272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3" name="Line 31"/>
          <p:cNvSpPr>
            <a:spLocks noChangeShapeType="1"/>
          </p:cNvSpPr>
          <p:nvPr/>
        </p:nvSpPr>
        <p:spPr bwMode="auto">
          <a:xfrm flipH="1">
            <a:off x="4191000" y="990600"/>
            <a:ext cx="304800" cy="18288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6" name="Text Box 34"/>
          <p:cNvSpPr txBox="1">
            <a:spLocks noChangeArrowheads="1"/>
          </p:cNvSpPr>
          <p:nvPr/>
        </p:nvSpPr>
        <p:spPr bwMode="auto">
          <a:xfrm>
            <a:off x="457200" y="91440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Đổi chiều dòng điện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17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7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500" fill="hold"/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177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17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17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7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7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85" grpId="0" animBg="1"/>
      <p:bldP spid="177184" grpId="0" animBg="1"/>
      <p:bldP spid="177155" grpId="0" animBg="1"/>
      <p:bldP spid="177164" grpId="0" animBg="1"/>
      <p:bldP spid="177179" grpId="0" animBg="1"/>
      <p:bldP spid="1771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76250"/>
            <a:ext cx="8418513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79" name="Line 3"/>
          <p:cNvSpPr>
            <a:spLocks noChangeShapeType="1"/>
          </p:cNvSpPr>
          <p:nvPr/>
        </p:nvSpPr>
        <p:spPr bwMode="auto">
          <a:xfrm>
            <a:off x="4800600" y="533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067175" y="2997200"/>
            <a:ext cx="685800" cy="13652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en-US" sz="1200"/>
              <a:t>S</a:t>
            </a:r>
          </a:p>
        </p:txBody>
      </p:sp>
      <p:pic>
        <p:nvPicPr>
          <p:cNvPr id="178181" name="Picture 5" descr="bientrotayquay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5105400"/>
            <a:ext cx="1166813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8182" name="Group 6"/>
          <p:cNvGrpSpPr>
            <a:grpSpLocks/>
          </p:cNvGrpSpPr>
          <p:nvPr/>
        </p:nvGrpSpPr>
        <p:grpSpPr bwMode="auto">
          <a:xfrm flipH="1">
            <a:off x="1905000" y="4876800"/>
            <a:ext cx="1628775" cy="1447800"/>
            <a:chOff x="1008" y="2256"/>
            <a:chExt cx="1104" cy="998"/>
          </a:xfrm>
        </p:grpSpPr>
        <p:pic>
          <p:nvPicPr>
            <p:cNvPr id="178183" name="Picture 7" descr="HopPin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184" name="Picture 8" descr="pi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185" name="Picture 9" descr="pi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8186" name="AutoShape 10"/>
          <p:cNvSpPr>
            <a:spLocks noChangeArrowheads="1"/>
          </p:cNvSpPr>
          <p:nvPr/>
        </p:nvSpPr>
        <p:spPr bwMode="auto">
          <a:xfrm rot="2301513">
            <a:off x="4572000" y="436563"/>
            <a:ext cx="74613" cy="746125"/>
          </a:xfrm>
          <a:prstGeom prst="can">
            <a:avLst>
              <a:gd name="adj" fmla="val 35602"/>
            </a:avLst>
          </a:prstGeom>
          <a:gradFill rotWithShape="1">
            <a:gsLst>
              <a:gs pos="0">
                <a:srgbClr val="FFFFFF">
                  <a:gamma/>
                  <a:shade val="9412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9412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7" name="Rectangle 11"/>
          <p:cNvSpPr>
            <a:spLocks noChangeArrowheads="1"/>
          </p:cNvSpPr>
          <p:nvPr/>
        </p:nvSpPr>
        <p:spPr bwMode="auto">
          <a:xfrm>
            <a:off x="4043363" y="2343150"/>
            <a:ext cx="685800" cy="1365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en-US" sz="120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78188" name="Line 12"/>
          <p:cNvSpPr>
            <a:spLocks noChangeShapeType="1"/>
          </p:cNvSpPr>
          <p:nvPr/>
        </p:nvSpPr>
        <p:spPr bwMode="auto">
          <a:xfrm>
            <a:off x="4495800" y="914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9" name="Freeform 13"/>
          <p:cNvSpPr>
            <a:spLocks/>
          </p:cNvSpPr>
          <p:nvPr/>
        </p:nvSpPr>
        <p:spPr bwMode="auto">
          <a:xfrm>
            <a:off x="2278063" y="487363"/>
            <a:ext cx="2217737" cy="4554537"/>
          </a:xfrm>
          <a:custGeom>
            <a:avLst/>
            <a:gdLst>
              <a:gd name="T0" fmla="*/ 1397 w 1397"/>
              <a:gd name="T1" fmla="*/ 285 h 2869"/>
              <a:gd name="T2" fmla="*/ 1157 w 1397"/>
              <a:gd name="T3" fmla="*/ 29 h 2869"/>
              <a:gd name="T4" fmla="*/ 581 w 1397"/>
              <a:gd name="T5" fmla="*/ 461 h 2869"/>
              <a:gd name="T6" fmla="*/ 389 w 1397"/>
              <a:gd name="T7" fmla="*/ 1325 h 2869"/>
              <a:gd name="T8" fmla="*/ 53 w 1397"/>
              <a:gd name="T9" fmla="*/ 2525 h 2869"/>
              <a:gd name="T10" fmla="*/ 69 w 1397"/>
              <a:gd name="T11" fmla="*/ 2869 h 2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97" h="2869">
                <a:moveTo>
                  <a:pt x="1397" y="285"/>
                </a:moveTo>
                <a:cubicBezTo>
                  <a:pt x="1357" y="243"/>
                  <a:pt x="1293" y="0"/>
                  <a:pt x="1157" y="29"/>
                </a:cubicBezTo>
                <a:cubicBezTo>
                  <a:pt x="1021" y="58"/>
                  <a:pt x="709" y="245"/>
                  <a:pt x="581" y="461"/>
                </a:cubicBezTo>
                <a:cubicBezTo>
                  <a:pt x="453" y="677"/>
                  <a:pt x="477" y="981"/>
                  <a:pt x="389" y="1325"/>
                </a:cubicBezTo>
                <a:cubicBezTo>
                  <a:pt x="301" y="1669"/>
                  <a:pt x="106" y="2268"/>
                  <a:pt x="53" y="2525"/>
                </a:cubicBezTo>
                <a:cubicBezTo>
                  <a:pt x="0" y="2782"/>
                  <a:pt x="66" y="2797"/>
                  <a:pt x="69" y="2869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0" name="Freeform 14"/>
          <p:cNvSpPr>
            <a:spLocks/>
          </p:cNvSpPr>
          <p:nvPr/>
        </p:nvSpPr>
        <p:spPr bwMode="auto">
          <a:xfrm>
            <a:off x="2933700" y="4559300"/>
            <a:ext cx="2019300" cy="1993900"/>
          </a:xfrm>
          <a:custGeom>
            <a:avLst/>
            <a:gdLst>
              <a:gd name="T0" fmla="*/ 72 w 1272"/>
              <a:gd name="T1" fmla="*/ 344 h 1256"/>
              <a:gd name="T2" fmla="*/ 120 w 1272"/>
              <a:gd name="T3" fmla="*/ 56 h 1256"/>
              <a:gd name="T4" fmla="*/ 792 w 1272"/>
              <a:gd name="T5" fmla="*/ 680 h 1256"/>
              <a:gd name="T6" fmla="*/ 840 w 1272"/>
              <a:gd name="T7" fmla="*/ 1208 h 1256"/>
              <a:gd name="T8" fmla="*/ 1272 w 1272"/>
              <a:gd name="T9" fmla="*/ 968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2" h="1256">
                <a:moveTo>
                  <a:pt x="72" y="344"/>
                </a:moveTo>
                <a:cubicBezTo>
                  <a:pt x="36" y="172"/>
                  <a:pt x="0" y="0"/>
                  <a:pt x="120" y="56"/>
                </a:cubicBezTo>
                <a:cubicBezTo>
                  <a:pt x="240" y="112"/>
                  <a:pt x="672" y="488"/>
                  <a:pt x="792" y="680"/>
                </a:cubicBezTo>
                <a:cubicBezTo>
                  <a:pt x="912" y="872"/>
                  <a:pt x="760" y="1160"/>
                  <a:pt x="840" y="1208"/>
                </a:cubicBezTo>
                <a:cubicBezTo>
                  <a:pt x="920" y="1256"/>
                  <a:pt x="1096" y="1112"/>
                  <a:pt x="1272" y="968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1" name="Freeform 15"/>
          <p:cNvSpPr>
            <a:spLocks/>
          </p:cNvSpPr>
          <p:nvPr/>
        </p:nvSpPr>
        <p:spPr bwMode="auto">
          <a:xfrm>
            <a:off x="5257800" y="5803900"/>
            <a:ext cx="914400" cy="927100"/>
          </a:xfrm>
          <a:custGeom>
            <a:avLst/>
            <a:gdLst>
              <a:gd name="T0" fmla="*/ 0 w 576"/>
              <a:gd name="T1" fmla="*/ 184 h 584"/>
              <a:gd name="T2" fmla="*/ 240 w 576"/>
              <a:gd name="T3" fmla="*/ 568 h 584"/>
              <a:gd name="T4" fmla="*/ 432 w 576"/>
              <a:gd name="T5" fmla="*/ 88 h 584"/>
              <a:gd name="T6" fmla="*/ 576 w 576"/>
              <a:gd name="T7" fmla="*/ 4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" h="584">
                <a:moveTo>
                  <a:pt x="0" y="184"/>
                </a:moveTo>
                <a:cubicBezTo>
                  <a:pt x="84" y="384"/>
                  <a:pt x="168" y="584"/>
                  <a:pt x="240" y="568"/>
                </a:cubicBezTo>
                <a:cubicBezTo>
                  <a:pt x="312" y="552"/>
                  <a:pt x="376" y="176"/>
                  <a:pt x="432" y="88"/>
                </a:cubicBezTo>
                <a:cubicBezTo>
                  <a:pt x="488" y="0"/>
                  <a:pt x="532" y="20"/>
                  <a:pt x="576" y="4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8192" name="Picture 16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4333875"/>
            <a:ext cx="1289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8193" name="Group 17"/>
          <p:cNvGrpSpPr>
            <a:grpSpLocks/>
          </p:cNvGrpSpPr>
          <p:nvPr/>
        </p:nvGrpSpPr>
        <p:grpSpPr bwMode="auto">
          <a:xfrm rot="-947528">
            <a:off x="7854950" y="4995863"/>
            <a:ext cx="614363" cy="609600"/>
            <a:chOff x="4752" y="1104"/>
            <a:chExt cx="387" cy="384"/>
          </a:xfrm>
        </p:grpSpPr>
        <p:sp>
          <p:nvSpPr>
            <p:cNvPr id="178194" name="Line 18"/>
            <p:cNvSpPr>
              <a:spLocks noChangeShapeType="1"/>
            </p:cNvSpPr>
            <p:nvPr/>
          </p:nvSpPr>
          <p:spPr bwMode="auto">
            <a:xfrm flipH="1" flipV="1">
              <a:off x="4752" y="1104"/>
              <a:ext cx="192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195" name="Line 19"/>
            <p:cNvSpPr>
              <a:spLocks noChangeShapeType="1"/>
            </p:cNvSpPr>
            <p:nvPr/>
          </p:nvSpPr>
          <p:spPr bwMode="auto">
            <a:xfrm flipH="1" flipV="1">
              <a:off x="4947" y="1296"/>
              <a:ext cx="192" cy="19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8196" name="Freeform 20"/>
          <p:cNvSpPr>
            <a:spLocks/>
          </p:cNvSpPr>
          <p:nvPr/>
        </p:nvSpPr>
        <p:spPr bwMode="auto">
          <a:xfrm>
            <a:off x="4806950" y="558800"/>
            <a:ext cx="4171950" cy="5268913"/>
          </a:xfrm>
          <a:custGeom>
            <a:avLst/>
            <a:gdLst>
              <a:gd name="T0" fmla="*/ 2136 w 2628"/>
              <a:gd name="T1" fmla="*/ 3096 h 3319"/>
              <a:gd name="T2" fmla="*/ 2396 w 2628"/>
              <a:gd name="T3" fmla="*/ 3296 h 3319"/>
              <a:gd name="T4" fmla="*/ 2588 w 2628"/>
              <a:gd name="T5" fmla="*/ 2960 h 3319"/>
              <a:gd name="T6" fmla="*/ 2444 w 2628"/>
              <a:gd name="T7" fmla="*/ 1520 h 3319"/>
              <a:gd name="T8" fmla="*/ 1484 w 2628"/>
              <a:gd name="T9" fmla="*/ 368 h 3319"/>
              <a:gd name="T10" fmla="*/ 0 w 2628"/>
              <a:gd name="T11" fmla="*/ 0 h 3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28" h="3319">
                <a:moveTo>
                  <a:pt x="2136" y="3096"/>
                </a:moveTo>
                <a:cubicBezTo>
                  <a:pt x="2179" y="3129"/>
                  <a:pt x="2321" y="3319"/>
                  <a:pt x="2396" y="3296"/>
                </a:cubicBezTo>
                <a:cubicBezTo>
                  <a:pt x="2471" y="3273"/>
                  <a:pt x="2580" y="3256"/>
                  <a:pt x="2588" y="2960"/>
                </a:cubicBezTo>
                <a:cubicBezTo>
                  <a:pt x="2596" y="2664"/>
                  <a:pt x="2628" y="1952"/>
                  <a:pt x="2444" y="1520"/>
                </a:cubicBezTo>
                <a:cubicBezTo>
                  <a:pt x="2260" y="1088"/>
                  <a:pt x="1891" y="621"/>
                  <a:pt x="1484" y="368"/>
                </a:cubicBezTo>
                <a:cubicBezTo>
                  <a:pt x="1077" y="115"/>
                  <a:pt x="309" y="77"/>
                  <a:pt x="0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7" name="Freeform 21"/>
          <p:cNvSpPr>
            <a:spLocks/>
          </p:cNvSpPr>
          <p:nvPr/>
        </p:nvSpPr>
        <p:spPr bwMode="auto">
          <a:xfrm>
            <a:off x="6934200" y="5467350"/>
            <a:ext cx="882650" cy="619125"/>
          </a:xfrm>
          <a:custGeom>
            <a:avLst/>
            <a:gdLst>
              <a:gd name="T0" fmla="*/ 0 w 556"/>
              <a:gd name="T1" fmla="*/ 252 h 390"/>
              <a:gd name="T2" fmla="*/ 240 w 556"/>
              <a:gd name="T3" fmla="*/ 348 h 390"/>
              <a:gd name="T4" fmla="*/ 556 w 556"/>
              <a:gd name="T5" fmla="*/ 0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6" h="390">
                <a:moveTo>
                  <a:pt x="0" y="252"/>
                </a:moveTo>
                <a:cubicBezTo>
                  <a:pt x="80" y="312"/>
                  <a:pt x="147" y="390"/>
                  <a:pt x="240" y="348"/>
                </a:cubicBezTo>
                <a:cubicBezTo>
                  <a:pt x="333" y="306"/>
                  <a:pt x="490" y="72"/>
                  <a:pt x="556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8198" name="Picture 22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25" y="5578475"/>
            <a:ext cx="914400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99" name="Line 23"/>
          <p:cNvSpPr>
            <a:spLocks noChangeShapeType="1"/>
          </p:cNvSpPr>
          <p:nvPr/>
        </p:nvSpPr>
        <p:spPr bwMode="auto">
          <a:xfrm flipV="1">
            <a:off x="4662488" y="2395538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200" name="Line 24"/>
          <p:cNvSpPr>
            <a:spLocks noChangeShapeType="1"/>
          </p:cNvSpPr>
          <p:nvPr/>
        </p:nvSpPr>
        <p:spPr bwMode="auto">
          <a:xfrm>
            <a:off x="4495800" y="914400"/>
            <a:ext cx="228600" cy="1981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201" name="Line 25"/>
          <p:cNvSpPr>
            <a:spLocks noChangeShapeType="1"/>
          </p:cNvSpPr>
          <p:nvPr/>
        </p:nvSpPr>
        <p:spPr bwMode="auto">
          <a:xfrm>
            <a:off x="4800600" y="533400"/>
            <a:ext cx="304800" cy="1981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8202" name="Picture 26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710238"/>
            <a:ext cx="9683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203" name="Line 27"/>
          <p:cNvSpPr>
            <a:spLocks noChangeShapeType="1"/>
          </p:cNvSpPr>
          <p:nvPr/>
        </p:nvSpPr>
        <p:spPr bwMode="auto">
          <a:xfrm flipV="1">
            <a:off x="4376738" y="2390775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204" name="Text Box 28"/>
          <p:cNvSpPr txBox="1">
            <a:spLocks noChangeArrowheads="1"/>
          </p:cNvSpPr>
          <p:nvPr/>
        </p:nvSpPr>
        <p:spPr bwMode="auto">
          <a:xfrm>
            <a:off x="838200" y="4572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27.1</a:t>
            </a:r>
          </a:p>
        </p:txBody>
      </p:sp>
      <p:sp>
        <p:nvSpPr>
          <p:cNvPr id="178205" name="Text Box 29"/>
          <p:cNvSpPr txBox="1">
            <a:spLocks noChangeArrowheads="1"/>
          </p:cNvSpPr>
          <p:nvPr/>
        </p:nvSpPr>
        <p:spPr bwMode="auto">
          <a:xfrm>
            <a:off x="533400" y="106680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Đổi chiều đường sức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17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7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500" fill="hold"/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178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17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7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nimBg="1"/>
      <p:bldP spid="178188" grpId="0" animBg="1"/>
      <p:bldP spid="178199" grpId="0" animBg="1"/>
      <p:bldP spid="178200" grpId="0" animBg="1"/>
      <p:bldP spid="178201" grpId="0" animBg="1"/>
      <p:bldP spid="17820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3" name="Picture 5" descr="H 2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363" y="1162050"/>
            <a:ext cx="258127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3962400" y="60198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28.1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stato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3228975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9" name="Picture 5" descr="rot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2209800"/>
            <a:ext cx="195262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3124200" y="48768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28.2</a:t>
            </a:r>
          </a:p>
        </p:txBody>
      </p:sp>
      <p:grpSp>
        <p:nvGrpSpPr>
          <p:cNvPr id="175114" name="Group 10"/>
          <p:cNvGrpSpPr>
            <a:grpSpLocks/>
          </p:cNvGrpSpPr>
          <p:nvPr/>
        </p:nvGrpSpPr>
        <p:grpSpPr bwMode="auto">
          <a:xfrm>
            <a:off x="4095750" y="1704975"/>
            <a:ext cx="1447800" cy="609600"/>
            <a:chOff x="2544" y="1056"/>
            <a:chExt cx="912" cy="384"/>
          </a:xfrm>
        </p:grpSpPr>
        <p:sp>
          <p:nvSpPr>
            <p:cNvPr id="175111" name="Line 7"/>
            <p:cNvSpPr>
              <a:spLocks noChangeShapeType="1"/>
            </p:cNvSpPr>
            <p:nvPr/>
          </p:nvSpPr>
          <p:spPr bwMode="auto">
            <a:xfrm flipH="1">
              <a:off x="2544" y="1056"/>
              <a:ext cx="240" cy="38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12" name="Line 8"/>
            <p:cNvSpPr>
              <a:spLocks noChangeShapeType="1"/>
            </p:cNvSpPr>
            <p:nvPr/>
          </p:nvSpPr>
          <p:spPr bwMode="auto">
            <a:xfrm>
              <a:off x="2784" y="1056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5113" name="Freeform 9"/>
          <p:cNvSpPr>
            <a:spLocks/>
          </p:cNvSpPr>
          <p:nvPr/>
        </p:nvSpPr>
        <p:spPr bwMode="auto">
          <a:xfrm>
            <a:off x="4038600" y="2743200"/>
            <a:ext cx="2506663" cy="1016000"/>
          </a:xfrm>
          <a:custGeom>
            <a:avLst/>
            <a:gdLst>
              <a:gd name="T0" fmla="*/ 0 w 1579"/>
              <a:gd name="T1" fmla="*/ 0 h 640"/>
              <a:gd name="T2" fmla="*/ 1579 w 1579"/>
              <a:gd name="T3" fmla="*/ 640 h 640"/>
              <a:gd name="T4" fmla="*/ 1440 w 1579"/>
              <a:gd name="T5" fmla="*/ 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9" h="640">
                <a:moveTo>
                  <a:pt x="0" y="0"/>
                </a:moveTo>
                <a:lnTo>
                  <a:pt x="1579" y="640"/>
                </a:lnTo>
                <a:lnTo>
                  <a:pt x="1440" y="0"/>
                </a:lnTo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5" name="Text Box 11"/>
          <p:cNvSpPr txBox="1">
            <a:spLocks noChangeArrowheads="1"/>
          </p:cNvSpPr>
          <p:nvPr/>
        </p:nvSpPr>
        <p:spPr bwMode="auto">
          <a:xfrm>
            <a:off x="5410200" y="1476375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Nam châm điện</a:t>
            </a:r>
          </a:p>
        </p:txBody>
      </p:sp>
      <p:sp>
        <p:nvSpPr>
          <p:cNvPr id="175116" name="Text Box 12"/>
          <p:cNvSpPr txBox="1">
            <a:spLocks noChangeArrowheads="1"/>
          </p:cNvSpPr>
          <p:nvPr/>
        </p:nvSpPr>
        <p:spPr bwMode="auto">
          <a:xfrm>
            <a:off x="6448425" y="3505200"/>
            <a:ext cx="914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Cuộn dây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 descr="đongcodien1chie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2362200" y="5029200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Hoạt động của động cơ điện một chiều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81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409700"/>
            <a:ext cx="21050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82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990850"/>
            <a:ext cx="18954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976438"/>
            <a:ext cx="191452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80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652588"/>
            <a:ext cx="11715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89" name="Text Box 17"/>
          <p:cNvSpPr txBox="1">
            <a:spLocks noChangeArrowheads="1"/>
          </p:cNvSpPr>
          <p:nvPr/>
        </p:nvSpPr>
        <p:spPr bwMode="auto">
          <a:xfrm>
            <a:off x="3200400" y="56388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28.4</a:t>
            </a:r>
          </a:p>
        </p:txBody>
      </p:sp>
      <p:sp>
        <p:nvSpPr>
          <p:cNvPr id="182290" name="Text Box 18"/>
          <p:cNvSpPr txBox="1">
            <a:spLocks noChangeArrowheads="1"/>
          </p:cNvSpPr>
          <p:nvPr/>
        </p:nvSpPr>
        <p:spPr bwMode="auto">
          <a:xfrm>
            <a:off x="2743200" y="457200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ĐIỆN KẾ KHUNG QUAY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4.91329E-6 L -0.14271 -0.05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0208 L 0.08802 0.0353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1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9711E-6 L 0.23594 -0.005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7" name="Picture 23" descr="BienTro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148263"/>
            <a:ext cx="20574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429" name="Group 85"/>
          <p:cNvGrpSpPr>
            <a:grpSpLocks/>
          </p:cNvGrpSpPr>
          <p:nvPr/>
        </p:nvGrpSpPr>
        <p:grpSpPr bwMode="auto">
          <a:xfrm>
            <a:off x="7177088" y="3733800"/>
            <a:ext cx="1371600" cy="1609725"/>
            <a:chOff x="4521" y="2940"/>
            <a:chExt cx="864" cy="1014"/>
          </a:xfrm>
        </p:grpSpPr>
        <p:pic>
          <p:nvPicPr>
            <p:cNvPr id="57360" name="Picture 16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471229" flipH="1">
              <a:off x="4521" y="2940"/>
              <a:ext cx="864" cy="1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7362" name="Text Box 18"/>
            <p:cNvSpPr txBox="1">
              <a:spLocks noChangeArrowheads="1"/>
            </p:cNvSpPr>
            <p:nvPr/>
          </p:nvSpPr>
          <p:spPr bwMode="auto">
            <a:xfrm flipH="1">
              <a:off x="4860" y="3440"/>
              <a:ext cx="16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/>
                <a:t>A</a:t>
              </a:r>
            </a:p>
          </p:txBody>
        </p:sp>
        <p:sp>
          <p:nvSpPr>
            <p:cNvPr id="57363" name="Line 19"/>
            <p:cNvSpPr>
              <a:spLocks noChangeShapeType="1"/>
            </p:cNvSpPr>
            <p:nvPr/>
          </p:nvSpPr>
          <p:spPr bwMode="auto">
            <a:xfrm flipH="1">
              <a:off x="4929" y="3663"/>
              <a:ext cx="1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7400" name="Picture 56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488665" flipH="1">
              <a:off x="4626" y="3280"/>
              <a:ext cx="669" cy="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434" name="Group 90"/>
          <p:cNvGrpSpPr>
            <a:grpSpLocks/>
          </p:cNvGrpSpPr>
          <p:nvPr/>
        </p:nvGrpSpPr>
        <p:grpSpPr bwMode="auto">
          <a:xfrm>
            <a:off x="1219200" y="2700338"/>
            <a:ext cx="7239000" cy="838200"/>
            <a:chOff x="768" y="2352"/>
            <a:chExt cx="4560" cy="528"/>
          </a:xfrm>
        </p:grpSpPr>
        <p:sp>
          <p:nvSpPr>
            <p:cNvPr id="57403" name="AutoShape 59" descr="Oak"/>
            <p:cNvSpPr>
              <a:spLocks noChangeArrowheads="1"/>
            </p:cNvSpPr>
            <p:nvPr/>
          </p:nvSpPr>
          <p:spPr bwMode="auto">
            <a:xfrm>
              <a:off x="768" y="2352"/>
              <a:ext cx="4560" cy="528"/>
            </a:xfrm>
            <a:prstGeom prst="cube">
              <a:avLst>
                <a:gd name="adj" fmla="val 73486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04" name="AutoShape 60" descr="Medium wood"/>
            <p:cNvSpPr>
              <a:spLocks noChangeArrowheads="1"/>
            </p:cNvSpPr>
            <p:nvPr/>
          </p:nvSpPr>
          <p:spPr bwMode="auto">
            <a:xfrm>
              <a:off x="771" y="2352"/>
              <a:ext cx="4557" cy="384"/>
            </a:xfrm>
            <a:prstGeom prst="parallelogram">
              <a:avLst>
                <a:gd name="adj" fmla="val 96036"/>
              </a:avLst>
            </a:prstGeom>
            <a:blipFill dpi="0" rotWithShape="1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405" name="AutoShape 61"/>
          <p:cNvSpPr>
            <a:spLocks noChangeArrowheads="1"/>
          </p:cNvSpPr>
          <p:nvPr/>
        </p:nvSpPr>
        <p:spPr bwMode="auto">
          <a:xfrm>
            <a:off x="4572000" y="2700338"/>
            <a:ext cx="685800" cy="381000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0" name="AutoShape 26"/>
          <p:cNvSpPr>
            <a:spLocks noChangeArrowheads="1"/>
          </p:cNvSpPr>
          <p:nvPr/>
        </p:nvSpPr>
        <p:spPr bwMode="auto">
          <a:xfrm>
            <a:off x="4848225" y="1752600"/>
            <a:ext cx="104775" cy="10668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410" name="Group 66"/>
          <p:cNvGrpSpPr>
            <a:grpSpLocks/>
          </p:cNvGrpSpPr>
          <p:nvPr/>
        </p:nvGrpSpPr>
        <p:grpSpPr bwMode="auto">
          <a:xfrm>
            <a:off x="3776663" y="1633538"/>
            <a:ext cx="2243137" cy="319087"/>
            <a:chOff x="2112" y="1440"/>
            <a:chExt cx="1920" cy="192"/>
          </a:xfrm>
        </p:grpSpPr>
        <p:sp>
          <p:nvSpPr>
            <p:cNvPr id="57408" name="AutoShape 64"/>
            <p:cNvSpPr>
              <a:spLocks noChangeArrowheads="1"/>
            </p:cNvSpPr>
            <p:nvPr/>
          </p:nvSpPr>
          <p:spPr bwMode="auto">
            <a:xfrm rot="5400000">
              <a:off x="2496" y="1056"/>
              <a:ext cx="192" cy="960"/>
            </a:xfrm>
            <a:prstGeom prst="flowChartMerg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09" name="AutoShape 65"/>
            <p:cNvSpPr>
              <a:spLocks noChangeArrowheads="1"/>
            </p:cNvSpPr>
            <p:nvPr/>
          </p:nvSpPr>
          <p:spPr bwMode="auto">
            <a:xfrm rot="16200000" flipH="1">
              <a:off x="3456" y="1056"/>
              <a:ext cx="192" cy="960"/>
            </a:xfrm>
            <a:prstGeom prst="flowChartMerg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414" name="Group 70"/>
          <p:cNvGrpSpPr>
            <a:grpSpLocks/>
          </p:cNvGrpSpPr>
          <p:nvPr/>
        </p:nvGrpSpPr>
        <p:grpSpPr bwMode="auto">
          <a:xfrm>
            <a:off x="1752600" y="762000"/>
            <a:ext cx="228600" cy="2286000"/>
            <a:chOff x="1104" y="672"/>
            <a:chExt cx="144" cy="1776"/>
          </a:xfrm>
        </p:grpSpPr>
        <p:sp>
          <p:nvSpPr>
            <p:cNvPr id="57411" name="AutoShape 67"/>
            <p:cNvSpPr>
              <a:spLocks noChangeArrowheads="1"/>
            </p:cNvSpPr>
            <p:nvPr/>
          </p:nvSpPr>
          <p:spPr bwMode="auto">
            <a:xfrm>
              <a:off x="1104" y="1632"/>
              <a:ext cx="144" cy="816"/>
            </a:xfrm>
            <a:prstGeom prst="can">
              <a:avLst>
                <a:gd name="adj" fmla="val 47957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13" name="AutoShape 69"/>
            <p:cNvSpPr>
              <a:spLocks noChangeArrowheads="1"/>
            </p:cNvSpPr>
            <p:nvPr/>
          </p:nvSpPr>
          <p:spPr bwMode="auto">
            <a:xfrm>
              <a:off x="1152" y="1008"/>
              <a:ext cx="48" cy="672"/>
            </a:xfrm>
            <a:prstGeom prst="can">
              <a:avLst>
                <a:gd name="adj" fmla="val 118481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12" name="AutoShape 68"/>
            <p:cNvSpPr>
              <a:spLocks noChangeArrowheads="1"/>
            </p:cNvSpPr>
            <p:nvPr/>
          </p:nvSpPr>
          <p:spPr bwMode="auto">
            <a:xfrm>
              <a:off x="1104" y="672"/>
              <a:ext cx="144" cy="480"/>
            </a:xfrm>
            <a:prstGeom prst="can">
              <a:avLst>
                <a:gd name="adj" fmla="val 2821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415" name="Group 71"/>
          <p:cNvGrpSpPr>
            <a:grpSpLocks/>
          </p:cNvGrpSpPr>
          <p:nvPr/>
        </p:nvGrpSpPr>
        <p:grpSpPr bwMode="auto">
          <a:xfrm>
            <a:off x="7772400" y="762000"/>
            <a:ext cx="228600" cy="2286000"/>
            <a:chOff x="1104" y="672"/>
            <a:chExt cx="144" cy="1776"/>
          </a:xfrm>
        </p:grpSpPr>
        <p:sp>
          <p:nvSpPr>
            <p:cNvPr id="57416" name="AutoShape 72"/>
            <p:cNvSpPr>
              <a:spLocks noChangeArrowheads="1"/>
            </p:cNvSpPr>
            <p:nvPr/>
          </p:nvSpPr>
          <p:spPr bwMode="auto">
            <a:xfrm>
              <a:off x="1104" y="1632"/>
              <a:ext cx="144" cy="816"/>
            </a:xfrm>
            <a:prstGeom prst="can">
              <a:avLst>
                <a:gd name="adj" fmla="val 47957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17" name="AutoShape 73"/>
            <p:cNvSpPr>
              <a:spLocks noChangeArrowheads="1"/>
            </p:cNvSpPr>
            <p:nvPr/>
          </p:nvSpPr>
          <p:spPr bwMode="auto">
            <a:xfrm>
              <a:off x="1152" y="1008"/>
              <a:ext cx="48" cy="672"/>
            </a:xfrm>
            <a:prstGeom prst="can">
              <a:avLst>
                <a:gd name="adj" fmla="val 118481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18" name="AutoShape 74"/>
            <p:cNvSpPr>
              <a:spLocks noChangeArrowheads="1"/>
            </p:cNvSpPr>
            <p:nvPr/>
          </p:nvSpPr>
          <p:spPr bwMode="auto">
            <a:xfrm>
              <a:off x="1104" y="672"/>
              <a:ext cx="144" cy="480"/>
            </a:xfrm>
            <a:prstGeom prst="can">
              <a:avLst>
                <a:gd name="adj" fmla="val 2821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419" name="Line 75"/>
          <p:cNvSpPr>
            <a:spLocks noChangeShapeType="1"/>
          </p:cNvSpPr>
          <p:nvPr/>
        </p:nvSpPr>
        <p:spPr bwMode="auto">
          <a:xfrm>
            <a:off x="1981200" y="1295400"/>
            <a:ext cx="5791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20" name="Freeform 76"/>
          <p:cNvSpPr>
            <a:spLocks/>
          </p:cNvSpPr>
          <p:nvPr/>
        </p:nvSpPr>
        <p:spPr bwMode="auto">
          <a:xfrm>
            <a:off x="8001000" y="1219200"/>
            <a:ext cx="1066800" cy="2667000"/>
          </a:xfrm>
          <a:custGeom>
            <a:avLst/>
            <a:gdLst>
              <a:gd name="T0" fmla="*/ 0 w 672"/>
              <a:gd name="T1" fmla="*/ 0 h 1943"/>
              <a:gd name="T2" fmla="*/ 288 w 672"/>
              <a:gd name="T3" fmla="*/ 144 h 1943"/>
              <a:gd name="T4" fmla="*/ 528 w 672"/>
              <a:gd name="T5" fmla="*/ 432 h 1943"/>
              <a:gd name="T6" fmla="*/ 624 w 672"/>
              <a:gd name="T7" fmla="*/ 960 h 1943"/>
              <a:gd name="T8" fmla="*/ 240 w 672"/>
              <a:gd name="T9" fmla="*/ 1488 h 1943"/>
              <a:gd name="T10" fmla="*/ 96 w 672"/>
              <a:gd name="T11" fmla="*/ 1728 h 1943"/>
              <a:gd name="T12" fmla="*/ 153 w 672"/>
              <a:gd name="T13" fmla="*/ 1943 h 1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2" h="1943">
                <a:moveTo>
                  <a:pt x="0" y="0"/>
                </a:moveTo>
                <a:cubicBezTo>
                  <a:pt x="100" y="36"/>
                  <a:pt x="200" y="72"/>
                  <a:pt x="288" y="144"/>
                </a:cubicBezTo>
                <a:cubicBezTo>
                  <a:pt x="376" y="216"/>
                  <a:pt x="472" y="296"/>
                  <a:pt x="528" y="432"/>
                </a:cubicBezTo>
                <a:cubicBezTo>
                  <a:pt x="584" y="568"/>
                  <a:pt x="672" y="784"/>
                  <a:pt x="624" y="960"/>
                </a:cubicBezTo>
                <a:cubicBezTo>
                  <a:pt x="576" y="1136"/>
                  <a:pt x="328" y="1360"/>
                  <a:pt x="240" y="1488"/>
                </a:cubicBezTo>
                <a:cubicBezTo>
                  <a:pt x="152" y="1616"/>
                  <a:pt x="110" y="1652"/>
                  <a:pt x="96" y="1728"/>
                </a:cubicBezTo>
                <a:cubicBezTo>
                  <a:pt x="82" y="1804"/>
                  <a:pt x="141" y="1898"/>
                  <a:pt x="153" y="194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21" name="Freeform 77"/>
          <p:cNvSpPr>
            <a:spLocks/>
          </p:cNvSpPr>
          <p:nvPr/>
        </p:nvSpPr>
        <p:spPr bwMode="auto">
          <a:xfrm>
            <a:off x="6400800" y="3810000"/>
            <a:ext cx="1066800" cy="533400"/>
          </a:xfrm>
          <a:custGeom>
            <a:avLst/>
            <a:gdLst>
              <a:gd name="T0" fmla="*/ 576 w 576"/>
              <a:gd name="T1" fmla="*/ 48 h 336"/>
              <a:gd name="T2" fmla="*/ 432 w 576"/>
              <a:gd name="T3" fmla="*/ 0 h 336"/>
              <a:gd name="T4" fmla="*/ 240 w 576"/>
              <a:gd name="T5" fmla="*/ 48 h 336"/>
              <a:gd name="T6" fmla="*/ 192 w 576"/>
              <a:gd name="T7" fmla="*/ 240 h 336"/>
              <a:gd name="T8" fmla="*/ 0 w 576"/>
              <a:gd name="T9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336">
                <a:moveTo>
                  <a:pt x="576" y="48"/>
                </a:moveTo>
                <a:cubicBezTo>
                  <a:pt x="532" y="24"/>
                  <a:pt x="488" y="0"/>
                  <a:pt x="432" y="0"/>
                </a:cubicBezTo>
                <a:cubicBezTo>
                  <a:pt x="376" y="0"/>
                  <a:pt x="280" y="8"/>
                  <a:pt x="240" y="48"/>
                </a:cubicBezTo>
                <a:cubicBezTo>
                  <a:pt x="200" y="88"/>
                  <a:pt x="232" y="192"/>
                  <a:pt x="192" y="240"/>
                </a:cubicBezTo>
                <a:cubicBezTo>
                  <a:pt x="152" y="288"/>
                  <a:pt x="76" y="312"/>
                  <a:pt x="0" y="33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22" name="Freeform 78"/>
          <p:cNvSpPr>
            <a:spLocks/>
          </p:cNvSpPr>
          <p:nvPr/>
        </p:nvSpPr>
        <p:spPr bwMode="auto">
          <a:xfrm>
            <a:off x="4932363" y="4191000"/>
            <a:ext cx="496887" cy="1143000"/>
          </a:xfrm>
          <a:custGeom>
            <a:avLst/>
            <a:gdLst>
              <a:gd name="T0" fmla="*/ 214 w 313"/>
              <a:gd name="T1" fmla="*/ 31 h 367"/>
              <a:gd name="T2" fmla="*/ 22 w 313"/>
              <a:gd name="T3" fmla="*/ 31 h 367"/>
              <a:gd name="T4" fmla="*/ 84 w 313"/>
              <a:gd name="T5" fmla="*/ 218 h 367"/>
              <a:gd name="T6" fmla="*/ 230 w 313"/>
              <a:gd name="T7" fmla="*/ 246 h 367"/>
              <a:gd name="T8" fmla="*/ 310 w 313"/>
              <a:gd name="T9" fmla="*/ 319 h 367"/>
              <a:gd name="T10" fmla="*/ 214 w 313"/>
              <a:gd name="T11" fmla="*/ 367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3" h="367">
                <a:moveTo>
                  <a:pt x="214" y="31"/>
                </a:moveTo>
                <a:cubicBezTo>
                  <a:pt x="126" y="19"/>
                  <a:pt x="44" y="0"/>
                  <a:pt x="22" y="31"/>
                </a:cubicBezTo>
                <a:cubicBezTo>
                  <a:pt x="0" y="62"/>
                  <a:pt x="49" y="182"/>
                  <a:pt x="84" y="218"/>
                </a:cubicBezTo>
                <a:cubicBezTo>
                  <a:pt x="119" y="254"/>
                  <a:pt x="192" y="229"/>
                  <a:pt x="230" y="246"/>
                </a:cubicBezTo>
                <a:cubicBezTo>
                  <a:pt x="268" y="263"/>
                  <a:pt x="313" y="299"/>
                  <a:pt x="310" y="319"/>
                </a:cubicBezTo>
                <a:cubicBezTo>
                  <a:pt x="307" y="339"/>
                  <a:pt x="254" y="355"/>
                  <a:pt x="214" y="36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423" name="Group 79"/>
          <p:cNvGrpSpPr>
            <a:grpSpLocks/>
          </p:cNvGrpSpPr>
          <p:nvPr/>
        </p:nvGrpSpPr>
        <p:grpSpPr bwMode="auto">
          <a:xfrm>
            <a:off x="1066800" y="4267200"/>
            <a:ext cx="1752600" cy="1584325"/>
            <a:chOff x="1728" y="1392"/>
            <a:chExt cx="1104" cy="998"/>
          </a:xfrm>
        </p:grpSpPr>
        <p:pic>
          <p:nvPicPr>
            <p:cNvPr id="57424" name="Picture 80" descr="HopPin2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81" y="1339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425" name="Picture 81" descr="pin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65" y="1819"/>
              <a:ext cx="576" cy="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426" name="Picture 82" descr="pin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776" y="1824"/>
              <a:ext cx="576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427" name="Freeform 83"/>
          <p:cNvSpPr>
            <a:spLocks/>
          </p:cNvSpPr>
          <p:nvPr/>
        </p:nvSpPr>
        <p:spPr bwMode="auto">
          <a:xfrm>
            <a:off x="2286000" y="4081463"/>
            <a:ext cx="1143000" cy="1892300"/>
          </a:xfrm>
          <a:custGeom>
            <a:avLst/>
            <a:gdLst>
              <a:gd name="T0" fmla="*/ 0 w 720"/>
              <a:gd name="T1" fmla="*/ 232 h 1192"/>
              <a:gd name="T2" fmla="*/ 96 w 720"/>
              <a:gd name="T3" fmla="*/ 40 h 1192"/>
              <a:gd name="T4" fmla="*/ 336 w 720"/>
              <a:gd name="T5" fmla="*/ 88 h 1192"/>
              <a:gd name="T6" fmla="*/ 432 w 720"/>
              <a:gd name="T7" fmla="*/ 568 h 1192"/>
              <a:gd name="T8" fmla="*/ 480 w 720"/>
              <a:gd name="T9" fmla="*/ 1048 h 1192"/>
              <a:gd name="T10" fmla="*/ 720 w 720"/>
              <a:gd name="T11" fmla="*/ 1192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0" h="1192">
                <a:moveTo>
                  <a:pt x="0" y="232"/>
                </a:moveTo>
                <a:cubicBezTo>
                  <a:pt x="20" y="148"/>
                  <a:pt x="40" y="64"/>
                  <a:pt x="96" y="40"/>
                </a:cubicBezTo>
                <a:cubicBezTo>
                  <a:pt x="152" y="16"/>
                  <a:pt x="280" y="0"/>
                  <a:pt x="336" y="88"/>
                </a:cubicBezTo>
                <a:cubicBezTo>
                  <a:pt x="392" y="176"/>
                  <a:pt x="408" y="408"/>
                  <a:pt x="432" y="568"/>
                </a:cubicBezTo>
                <a:cubicBezTo>
                  <a:pt x="456" y="728"/>
                  <a:pt x="432" y="944"/>
                  <a:pt x="480" y="1048"/>
                </a:cubicBezTo>
                <a:cubicBezTo>
                  <a:pt x="528" y="1152"/>
                  <a:pt x="624" y="1172"/>
                  <a:pt x="720" y="119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28" name="Freeform 84"/>
          <p:cNvSpPr>
            <a:spLocks/>
          </p:cNvSpPr>
          <p:nvPr/>
        </p:nvSpPr>
        <p:spPr bwMode="auto">
          <a:xfrm>
            <a:off x="660400" y="1219200"/>
            <a:ext cx="1092200" cy="3276600"/>
          </a:xfrm>
          <a:custGeom>
            <a:avLst/>
            <a:gdLst>
              <a:gd name="T0" fmla="*/ 688 w 688"/>
              <a:gd name="T1" fmla="*/ 16 h 2176"/>
              <a:gd name="T2" fmla="*/ 400 w 688"/>
              <a:gd name="T3" fmla="*/ 64 h 2176"/>
              <a:gd name="T4" fmla="*/ 64 w 688"/>
              <a:gd name="T5" fmla="*/ 400 h 2176"/>
              <a:gd name="T6" fmla="*/ 304 w 688"/>
              <a:gd name="T7" fmla="*/ 880 h 2176"/>
              <a:gd name="T8" fmla="*/ 256 w 688"/>
              <a:gd name="T9" fmla="*/ 1552 h 2176"/>
              <a:gd name="T10" fmla="*/ 16 w 688"/>
              <a:gd name="T11" fmla="*/ 1840 h 2176"/>
              <a:gd name="T12" fmla="*/ 352 w 688"/>
              <a:gd name="T13" fmla="*/ 1936 h 2176"/>
              <a:gd name="T14" fmla="*/ 592 w 688"/>
              <a:gd name="T15" fmla="*/ 2176 h 2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8" h="2176">
                <a:moveTo>
                  <a:pt x="688" y="16"/>
                </a:moveTo>
                <a:cubicBezTo>
                  <a:pt x="596" y="8"/>
                  <a:pt x="504" y="0"/>
                  <a:pt x="400" y="64"/>
                </a:cubicBezTo>
                <a:cubicBezTo>
                  <a:pt x="296" y="128"/>
                  <a:pt x="80" y="264"/>
                  <a:pt x="64" y="400"/>
                </a:cubicBezTo>
                <a:cubicBezTo>
                  <a:pt x="48" y="536"/>
                  <a:pt x="272" y="688"/>
                  <a:pt x="304" y="880"/>
                </a:cubicBezTo>
                <a:cubicBezTo>
                  <a:pt x="336" y="1072"/>
                  <a:pt x="304" y="1392"/>
                  <a:pt x="256" y="1552"/>
                </a:cubicBezTo>
                <a:cubicBezTo>
                  <a:pt x="208" y="1712"/>
                  <a:pt x="0" y="1776"/>
                  <a:pt x="16" y="1840"/>
                </a:cubicBezTo>
                <a:cubicBezTo>
                  <a:pt x="32" y="1904"/>
                  <a:pt x="256" y="1880"/>
                  <a:pt x="352" y="1936"/>
                </a:cubicBezTo>
                <a:cubicBezTo>
                  <a:pt x="448" y="1992"/>
                  <a:pt x="520" y="2084"/>
                  <a:pt x="592" y="217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361" name="Picture 17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3810000"/>
            <a:ext cx="13716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3" y="4038600"/>
            <a:ext cx="1447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430" name="Group 86"/>
          <p:cNvGrpSpPr>
            <a:grpSpLocks/>
          </p:cNvGrpSpPr>
          <p:nvPr/>
        </p:nvGrpSpPr>
        <p:grpSpPr bwMode="auto">
          <a:xfrm rot="-839159">
            <a:off x="7600950" y="4495800"/>
            <a:ext cx="646113" cy="1008063"/>
            <a:chOff x="4752" y="1104"/>
            <a:chExt cx="387" cy="384"/>
          </a:xfrm>
        </p:grpSpPr>
        <p:sp>
          <p:nvSpPr>
            <p:cNvPr id="57431" name="Line 87"/>
            <p:cNvSpPr>
              <a:spLocks noChangeShapeType="1"/>
            </p:cNvSpPr>
            <p:nvPr/>
          </p:nvSpPr>
          <p:spPr bwMode="auto">
            <a:xfrm flipH="1" flipV="1">
              <a:off x="4752" y="1104"/>
              <a:ext cx="192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32" name="Line 88"/>
            <p:cNvSpPr>
              <a:spLocks noChangeShapeType="1"/>
            </p:cNvSpPr>
            <p:nvPr/>
          </p:nvSpPr>
          <p:spPr bwMode="auto">
            <a:xfrm flipH="1" flipV="1">
              <a:off x="4947" y="1296"/>
              <a:ext cx="192" cy="19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433" name="Oval 89"/>
          <p:cNvSpPr>
            <a:spLocks noChangeArrowheads="1"/>
          </p:cNvSpPr>
          <p:nvPr/>
        </p:nvSpPr>
        <p:spPr bwMode="auto">
          <a:xfrm>
            <a:off x="7815263" y="4953000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36" name="Text Box 92"/>
          <p:cNvSpPr txBox="1">
            <a:spLocks noChangeArrowheads="1"/>
          </p:cNvSpPr>
          <p:nvPr/>
        </p:nvSpPr>
        <p:spPr bwMode="auto">
          <a:xfrm>
            <a:off x="4191000" y="60960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Hình 22.1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3" dur="500" fill="hold"/>
                                        <p:tgtEl>
                                          <p:spTgt spid="5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" dur="500" fill="hold"/>
                                        <p:tgtEl>
                                          <p:spTgt spid="57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333" name="Group 37"/>
          <p:cNvGrpSpPr>
            <a:grpSpLocks/>
          </p:cNvGrpSpPr>
          <p:nvPr/>
        </p:nvGrpSpPr>
        <p:grpSpPr bwMode="auto">
          <a:xfrm>
            <a:off x="1604963" y="1852613"/>
            <a:ext cx="2057400" cy="2590800"/>
            <a:chOff x="1056" y="1248"/>
            <a:chExt cx="1296" cy="1632"/>
          </a:xfrm>
        </p:grpSpPr>
        <p:grpSp>
          <p:nvGrpSpPr>
            <p:cNvPr id="183318" name="Group 22"/>
            <p:cNvGrpSpPr>
              <a:grpSpLocks/>
            </p:cNvGrpSpPr>
            <p:nvPr/>
          </p:nvGrpSpPr>
          <p:grpSpPr bwMode="auto">
            <a:xfrm>
              <a:off x="1056" y="1248"/>
              <a:ext cx="1296" cy="1632"/>
              <a:chOff x="1056" y="1248"/>
              <a:chExt cx="1296" cy="1632"/>
            </a:xfrm>
          </p:grpSpPr>
          <p:sp>
            <p:nvSpPr>
              <p:cNvPr id="183314" name="Freeform 18"/>
              <p:cNvSpPr>
                <a:spLocks/>
              </p:cNvSpPr>
              <p:nvPr/>
            </p:nvSpPr>
            <p:spPr bwMode="auto">
              <a:xfrm>
                <a:off x="1536" y="1248"/>
                <a:ext cx="816" cy="1632"/>
              </a:xfrm>
              <a:custGeom>
                <a:avLst/>
                <a:gdLst>
                  <a:gd name="T0" fmla="*/ 816 w 816"/>
                  <a:gd name="T1" fmla="*/ 0 h 1632"/>
                  <a:gd name="T2" fmla="*/ 724 w 816"/>
                  <a:gd name="T3" fmla="*/ 148 h 1632"/>
                  <a:gd name="T4" fmla="*/ 688 w 816"/>
                  <a:gd name="T5" fmla="*/ 228 h 1632"/>
                  <a:gd name="T6" fmla="*/ 676 w 816"/>
                  <a:gd name="T7" fmla="*/ 280 h 1632"/>
                  <a:gd name="T8" fmla="*/ 672 w 816"/>
                  <a:gd name="T9" fmla="*/ 348 h 1632"/>
                  <a:gd name="T10" fmla="*/ 684 w 816"/>
                  <a:gd name="T11" fmla="*/ 420 h 1632"/>
                  <a:gd name="T12" fmla="*/ 708 w 816"/>
                  <a:gd name="T13" fmla="*/ 484 h 1632"/>
                  <a:gd name="T14" fmla="*/ 752 w 816"/>
                  <a:gd name="T15" fmla="*/ 544 h 1632"/>
                  <a:gd name="T16" fmla="*/ 792 w 816"/>
                  <a:gd name="T17" fmla="*/ 572 h 1632"/>
                  <a:gd name="T18" fmla="*/ 192 w 816"/>
                  <a:gd name="T19" fmla="*/ 1632 h 1632"/>
                  <a:gd name="T20" fmla="*/ 0 w 816"/>
                  <a:gd name="T21" fmla="*/ 1632 h 1632"/>
                  <a:gd name="T22" fmla="*/ 0 w 816"/>
                  <a:gd name="T23" fmla="*/ 960 h 1632"/>
                  <a:gd name="T24" fmla="*/ 816 w 816"/>
                  <a:gd name="T25" fmla="*/ 0 h 1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6" h="1632">
                    <a:moveTo>
                      <a:pt x="816" y="0"/>
                    </a:moveTo>
                    <a:lnTo>
                      <a:pt x="724" y="148"/>
                    </a:lnTo>
                    <a:lnTo>
                      <a:pt x="688" y="228"/>
                    </a:lnTo>
                    <a:lnTo>
                      <a:pt x="676" y="280"/>
                    </a:lnTo>
                    <a:lnTo>
                      <a:pt x="672" y="348"/>
                    </a:lnTo>
                    <a:lnTo>
                      <a:pt x="684" y="420"/>
                    </a:lnTo>
                    <a:lnTo>
                      <a:pt x="708" y="484"/>
                    </a:lnTo>
                    <a:lnTo>
                      <a:pt x="752" y="544"/>
                    </a:lnTo>
                    <a:lnTo>
                      <a:pt x="792" y="572"/>
                    </a:lnTo>
                    <a:lnTo>
                      <a:pt x="192" y="1632"/>
                    </a:lnTo>
                    <a:lnTo>
                      <a:pt x="0" y="1632"/>
                    </a:lnTo>
                    <a:lnTo>
                      <a:pt x="0" y="960"/>
                    </a:lnTo>
                    <a:lnTo>
                      <a:pt x="81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11" name="AutoShape 15"/>
              <p:cNvSpPr>
                <a:spLocks noChangeArrowheads="1"/>
              </p:cNvSpPr>
              <p:nvPr/>
            </p:nvSpPr>
            <p:spPr bwMode="auto">
              <a:xfrm>
                <a:off x="1056" y="1248"/>
                <a:ext cx="1296" cy="960"/>
              </a:xfrm>
              <a:prstGeom prst="parallelogram">
                <a:avLst>
                  <a:gd name="adj" fmla="val 62706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3313" name="Freeform 17"/>
              <p:cNvSpPr>
                <a:spLocks/>
              </p:cNvSpPr>
              <p:nvPr/>
            </p:nvSpPr>
            <p:spPr bwMode="auto">
              <a:xfrm>
                <a:off x="1056" y="2208"/>
                <a:ext cx="692" cy="672"/>
              </a:xfrm>
              <a:custGeom>
                <a:avLst/>
                <a:gdLst>
                  <a:gd name="T0" fmla="*/ 0 w 692"/>
                  <a:gd name="T1" fmla="*/ 0 h 672"/>
                  <a:gd name="T2" fmla="*/ 692 w 692"/>
                  <a:gd name="T3" fmla="*/ 0 h 672"/>
                  <a:gd name="T4" fmla="*/ 628 w 692"/>
                  <a:gd name="T5" fmla="*/ 88 h 672"/>
                  <a:gd name="T6" fmla="*/ 604 w 692"/>
                  <a:gd name="T7" fmla="*/ 148 h 672"/>
                  <a:gd name="T8" fmla="*/ 580 w 692"/>
                  <a:gd name="T9" fmla="*/ 212 h 672"/>
                  <a:gd name="T10" fmla="*/ 564 w 692"/>
                  <a:gd name="T11" fmla="*/ 292 h 672"/>
                  <a:gd name="T12" fmla="*/ 560 w 692"/>
                  <a:gd name="T13" fmla="*/ 412 h 672"/>
                  <a:gd name="T14" fmla="*/ 576 w 692"/>
                  <a:gd name="T15" fmla="*/ 488 h 672"/>
                  <a:gd name="T16" fmla="*/ 592 w 692"/>
                  <a:gd name="T17" fmla="*/ 524 h 672"/>
                  <a:gd name="T18" fmla="*/ 620 w 692"/>
                  <a:gd name="T19" fmla="*/ 592 h 672"/>
                  <a:gd name="T20" fmla="*/ 672 w 692"/>
                  <a:gd name="T21" fmla="*/ 672 h 672"/>
                  <a:gd name="T22" fmla="*/ 0 w 692"/>
                  <a:gd name="T23" fmla="*/ 672 h 672"/>
                  <a:gd name="T24" fmla="*/ 0 w 692"/>
                  <a:gd name="T2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2" h="672">
                    <a:moveTo>
                      <a:pt x="0" y="0"/>
                    </a:moveTo>
                    <a:lnTo>
                      <a:pt x="692" y="0"/>
                    </a:lnTo>
                    <a:lnTo>
                      <a:pt x="628" y="88"/>
                    </a:lnTo>
                    <a:lnTo>
                      <a:pt x="604" y="148"/>
                    </a:lnTo>
                    <a:lnTo>
                      <a:pt x="580" y="212"/>
                    </a:lnTo>
                    <a:lnTo>
                      <a:pt x="564" y="292"/>
                    </a:lnTo>
                    <a:lnTo>
                      <a:pt x="560" y="412"/>
                    </a:lnTo>
                    <a:lnTo>
                      <a:pt x="576" y="488"/>
                    </a:lnTo>
                    <a:lnTo>
                      <a:pt x="592" y="524"/>
                    </a:lnTo>
                    <a:lnTo>
                      <a:pt x="620" y="592"/>
                    </a:lnTo>
                    <a:lnTo>
                      <a:pt x="672" y="672"/>
                    </a:lnTo>
                    <a:lnTo>
                      <a:pt x="0" y="6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3319" name="Text Box 23"/>
            <p:cNvSpPr txBox="1">
              <a:spLocks noChangeArrowheads="1"/>
            </p:cNvSpPr>
            <p:nvPr/>
          </p:nvSpPr>
          <p:spPr bwMode="auto">
            <a:xfrm>
              <a:off x="1152" y="2319"/>
              <a:ext cx="38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183304" name="Freeform 8"/>
          <p:cNvSpPr>
            <a:spLocks/>
          </p:cNvSpPr>
          <p:nvPr/>
        </p:nvSpPr>
        <p:spPr bwMode="auto">
          <a:xfrm>
            <a:off x="2863850" y="2286000"/>
            <a:ext cx="2108200" cy="2216150"/>
          </a:xfrm>
          <a:custGeom>
            <a:avLst/>
            <a:gdLst>
              <a:gd name="T0" fmla="*/ 44 w 1328"/>
              <a:gd name="T1" fmla="*/ 1388 h 1396"/>
              <a:gd name="T2" fmla="*/ 260 w 1328"/>
              <a:gd name="T3" fmla="*/ 1056 h 1396"/>
              <a:gd name="T4" fmla="*/ 40 w 1328"/>
              <a:gd name="T5" fmla="*/ 1052 h 1396"/>
              <a:gd name="T6" fmla="*/ 0 w 1328"/>
              <a:gd name="T7" fmla="*/ 996 h 1396"/>
              <a:gd name="T8" fmla="*/ 592 w 1328"/>
              <a:gd name="T9" fmla="*/ 40 h 1396"/>
              <a:gd name="T10" fmla="*/ 692 w 1328"/>
              <a:gd name="T11" fmla="*/ 0 h 1396"/>
              <a:gd name="T12" fmla="*/ 1276 w 1328"/>
              <a:gd name="T13" fmla="*/ 0 h 1396"/>
              <a:gd name="T14" fmla="*/ 1328 w 1328"/>
              <a:gd name="T15" fmla="*/ 52 h 1396"/>
              <a:gd name="T16" fmla="*/ 776 w 1328"/>
              <a:gd name="T17" fmla="*/ 1004 h 1396"/>
              <a:gd name="T18" fmla="*/ 676 w 1328"/>
              <a:gd name="T19" fmla="*/ 1056 h 1396"/>
              <a:gd name="T20" fmla="*/ 396 w 1328"/>
              <a:gd name="T21" fmla="*/ 1056 h 1396"/>
              <a:gd name="T22" fmla="*/ 192 w 1328"/>
              <a:gd name="T23" fmla="*/ 1396 h 1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28" h="1396">
                <a:moveTo>
                  <a:pt x="44" y="1388"/>
                </a:moveTo>
                <a:lnTo>
                  <a:pt x="260" y="1056"/>
                </a:lnTo>
                <a:lnTo>
                  <a:pt x="40" y="1052"/>
                </a:lnTo>
                <a:lnTo>
                  <a:pt x="0" y="996"/>
                </a:lnTo>
                <a:lnTo>
                  <a:pt x="592" y="40"/>
                </a:lnTo>
                <a:lnTo>
                  <a:pt x="692" y="0"/>
                </a:lnTo>
                <a:lnTo>
                  <a:pt x="1276" y="0"/>
                </a:lnTo>
                <a:lnTo>
                  <a:pt x="1328" y="52"/>
                </a:lnTo>
                <a:lnTo>
                  <a:pt x="776" y="1004"/>
                </a:lnTo>
                <a:lnTo>
                  <a:pt x="676" y="1056"/>
                </a:lnTo>
                <a:lnTo>
                  <a:pt x="396" y="1056"/>
                </a:lnTo>
                <a:lnTo>
                  <a:pt x="192" y="1396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05" name="Freeform 9"/>
          <p:cNvSpPr>
            <a:spLocks/>
          </p:cNvSpPr>
          <p:nvPr/>
        </p:nvSpPr>
        <p:spPr bwMode="auto">
          <a:xfrm>
            <a:off x="2832100" y="2063750"/>
            <a:ext cx="1746250" cy="2781300"/>
          </a:xfrm>
          <a:custGeom>
            <a:avLst/>
            <a:gdLst>
              <a:gd name="T0" fmla="*/ 0 w 1100"/>
              <a:gd name="T1" fmla="*/ 1752 h 1752"/>
              <a:gd name="T2" fmla="*/ 1100 w 1100"/>
              <a:gd name="T3" fmla="*/ 0 h 17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00" h="1752">
                <a:moveTo>
                  <a:pt x="0" y="1752"/>
                </a:moveTo>
                <a:lnTo>
                  <a:pt x="1100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06" name="Freeform 10"/>
          <p:cNvSpPr>
            <a:spLocks/>
          </p:cNvSpPr>
          <p:nvPr/>
        </p:nvSpPr>
        <p:spPr bwMode="auto">
          <a:xfrm>
            <a:off x="4292600" y="2946400"/>
            <a:ext cx="342900" cy="590550"/>
          </a:xfrm>
          <a:custGeom>
            <a:avLst/>
            <a:gdLst>
              <a:gd name="T0" fmla="*/ 216 w 216"/>
              <a:gd name="T1" fmla="*/ 0 h 372"/>
              <a:gd name="T2" fmla="*/ 0 w 216"/>
              <a:gd name="T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" h="372">
                <a:moveTo>
                  <a:pt x="216" y="0"/>
                </a:moveTo>
                <a:lnTo>
                  <a:pt x="0" y="37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07" name="Freeform 11"/>
          <p:cNvSpPr>
            <a:spLocks/>
          </p:cNvSpPr>
          <p:nvPr/>
        </p:nvSpPr>
        <p:spPr bwMode="auto">
          <a:xfrm rot="14506958" flipH="1">
            <a:off x="3251200" y="2667000"/>
            <a:ext cx="342900" cy="590550"/>
          </a:xfrm>
          <a:custGeom>
            <a:avLst/>
            <a:gdLst>
              <a:gd name="T0" fmla="*/ 216 w 216"/>
              <a:gd name="T1" fmla="*/ 0 h 372"/>
              <a:gd name="T2" fmla="*/ 0 w 216"/>
              <a:gd name="T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" h="372">
                <a:moveTo>
                  <a:pt x="216" y="0"/>
                </a:moveTo>
                <a:lnTo>
                  <a:pt x="0" y="37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3332" name="Group 36"/>
          <p:cNvGrpSpPr>
            <a:grpSpLocks/>
          </p:cNvGrpSpPr>
          <p:nvPr/>
        </p:nvGrpSpPr>
        <p:grpSpPr bwMode="auto">
          <a:xfrm>
            <a:off x="4419600" y="1905000"/>
            <a:ext cx="1885950" cy="2590800"/>
            <a:chOff x="2796" y="1248"/>
            <a:chExt cx="1188" cy="1632"/>
          </a:xfrm>
        </p:grpSpPr>
        <p:grpSp>
          <p:nvGrpSpPr>
            <p:cNvPr id="183317" name="Group 21"/>
            <p:cNvGrpSpPr>
              <a:grpSpLocks/>
            </p:cNvGrpSpPr>
            <p:nvPr/>
          </p:nvGrpSpPr>
          <p:grpSpPr bwMode="auto">
            <a:xfrm>
              <a:off x="2796" y="1248"/>
              <a:ext cx="1188" cy="1632"/>
              <a:chOff x="2796" y="1248"/>
              <a:chExt cx="1188" cy="1632"/>
            </a:xfrm>
          </p:grpSpPr>
          <p:sp>
            <p:nvSpPr>
              <p:cNvPr id="183310" name="AutoShape 14"/>
              <p:cNvSpPr>
                <a:spLocks noChangeArrowheads="1"/>
              </p:cNvSpPr>
              <p:nvPr/>
            </p:nvSpPr>
            <p:spPr bwMode="auto">
              <a:xfrm>
                <a:off x="2800" y="1248"/>
                <a:ext cx="1184" cy="960"/>
              </a:xfrm>
              <a:prstGeom prst="parallelogram">
                <a:avLst>
                  <a:gd name="adj" fmla="val 57647"/>
                </a:avLst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3315" name="Freeform 19"/>
              <p:cNvSpPr>
                <a:spLocks/>
              </p:cNvSpPr>
              <p:nvPr/>
            </p:nvSpPr>
            <p:spPr bwMode="auto">
              <a:xfrm>
                <a:off x="2796" y="2204"/>
                <a:ext cx="632" cy="676"/>
              </a:xfrm>
              <a:custGeom>
                <a:avLst/>
                <a:gdLst>
                  <a:gd name="T0" fmla="*/ 632 w 632"/>
                  <a:gd name="T1" fmla="*/ 0 h 676"/>
                  <a:gd name="T2" fmla="*/ 0 w 632"/>
                  <a:gd name="T3" fmla="*/ 4 h 676"/>
                  <a:gd name="T4" fmla="*/ 61 w 632"/>
                  <a:gd name="T5" fmla="*/ 92 h 676"/>
                  <a:gd name="T6" fmla="*/ 84 w 632"/>
                  <a:gd name="T7" fmla="*/ 152 h 676"/>
                  <a:gd name="T8" fmla="*/ 107 w 632"/>
                  <a:gd name="T9" fmla="*/ 216 h 676"/>
                  <a:gd name="T10" fmla="*/ 123 w 632"/>
                  <a:gd name="T11" fmla="*/ 296 h 676"/>
                  <a:gd name="T12" fmla="*/ 126 w 632"/>
                  <a:gd name="T13" fmla="*/ 416 h 676"/>
                  <a:gd name="T14" fmla="*/ 111 w 632"/>
                  <a:gd name="T15" fmla="*/ 492 h 676"/>
                  <a:gd name="T16" fmla="*/ 96 w 632"/>
                  <a:gd name="T17" fmla="*/ 528 h 676"/>
                  <a:gd name="T18" fmla="*/ 69 w 632"/>
                  <a:gd name="T19" fmla="*/ 596 h 676"/>
                  <a:gd name="T20" fmla="*/ 19 w 632"/>
                  <a:gd name="T21" fmla="*/ 676 h 676"/>
                  <a:gd name="T22" fmla="*/ 632 w 632"/>
                  <a:gd name="T23" fmla="*/ 660 h 676"/>
                  <a:gd name="T24" fmla="*/ 632 w 632"/>
                  <a:gd name="T25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2" h="676">
                    <a:moveTo>
                      <a:pt x="632" y="0"/>
                    </a:moveTo>
                    <a:lnTo>
                      <a:pt x="0" y="4"/>
                    </a:lnTo>
                    <a:lnTo>
                      <a:pt x="61" y="92"/>
                    </a:lnTo>
                    <a:lnTo>
                      <a:pt x="84" y="152"/>
                    </a:lnTo>
                    <a:lnTo>
                      <a:pt x="107" y="216"/>
                    </a:lnTo>
                    <a:lnTo>
                      <a:pt x="123" y="296"/>
                    </a:lnTo>
                    <a:lnTo>
                      <a:pt x="126" y="416"/>
                    </a:lnTo>
                    <a:lnTo>
                      <a:pt x="111" y="492"/>
                    </a:lnTo>
                    <a:lnTo>
                      <a:pt x="96" y="528"/>
                    </a:lnTo>
                    <a:lnTo>
                      <a:pt x="69" y="596"/>
                    </a:lnTo>
                    <a:lnTo>
                      <a:pt x="19" y="676"/>
                    </a:lnTo>
                    <a:lnTo>
                      <a:pt x="632" y="660"/>
                    </a:lnTo>
                    <a:lnTo>
                      <a:pt x="632" y="0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16" name="Freeform 20"/>
              <p:cNvSpPr>
                <a:spLocks/>
              </p:cNvSpPr>
              <p:nvPr/>
            </p:nvSpPr>
            <p:spPr bwMode="auto">
              <a:xfrm>
                <a:off x="3428" y="1248"/>
                <a:ext cx="556" cy="1624"/>
              </a:xfrm>
              <a:custGeom>
                <a:avLst/>
                <a:gdLst>
                  <a:gd name="T0" fmla="*/ 0 w 556"/>
                  <a:gd name="T1" fmla="*/ 960 h 1624"/>
                  <a:gd name="T2" fmla="*/ 556 w 556"/>
                  <a:gd name="T3" fmla="*/ 0 h 1624"/>
                  <a:gd name="T4" fmla="*/ 556 w 556"/>
                  <a:gd name="T5" fmla="*/ 560 h 1624"/>
                  <a:gd name="T6" fmla="*/ 0 w 556"/>
                  <a:gd name="T7" fmla="*/ 1624 h 1624"/>
                  <a:gd name="T8" fmla="*/ 0 w 556"/>
                  <a:gd name="T9" fmla="*/ 960 h 1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6" h="1624">
                    <a:moveTo>
                      <a:pt x="0" y="960"/>
                    </a:moveTo>
                    <a:lnTo>
                      <a:pt x="556" y="0"/>
                    </a:lnTo>
                    <a:lnTo>
                      <a:pt x="556" y="560"/>
                    </a:lnTo>
                    <a:lnTo>
                      <a:pt x="0" y="1624"/>
                    </a:lnTo>
                    <a:lnTo>
                      <a:pt x="0" y="96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/>
                  </a:gs>
                  <a:gs pos="100000">
                    <a:srgbClr val="0000FF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3320" name="Text Box 24"/>
            <p:cNvSpPr txBox="1">
              <a:spLocks noChangeArrowheads="1"/>
            </p:cNvSpPr>
            <p:nvPr/>
          </p:nvSpPr>
          <p:spPr bwMode="auto">
            <a:xfrm>
              <a:off x="2997" y="2334"/>
              <a:ext cx="38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183321" name="Text Box 25"/>
          <p:cNvSpPr txBox="1">
            <a:spLocks noChangeArrowheads="1"/>
          </p:cNvSpPr>
          <p:nvPr/>
        </p:nvSpPr>
        <p:spPr bwMode="auto">
          <a:xfrm>
            <a:off x="2695575" y="4752975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</a:t>
            </a:r>
          </a:p>
        </p:txBody>
      </p:sp>
      <p:sp>
        <p:nvSpPr>
          <p:cNvPr id="183322" name="Text Box 26"/>
          <p:cNvSpPr txBox="1">
            <a:spLocks noChangeArrowheads="1"/>
          </p:cNvSpPr>
          <p:nvPr/>
        </p:nvSpPr>
        <p:spPr bwMode="auto">
          <a:xfrm>
            <a:off x="4448175" y="17859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O’</a:t>
            </a:r>
          </a:p>
        </p:txBody>
      </p:sp>
      <p:sp>
        <p:nvSpPr>
          <p:cNvPr id="183323" name="Text Box 27"/>
          <p:cNvSpPr txBox="1">
            <a:spLocks noChangeArrowheads="1"/>
          </p:cNvSpPr>
          <p:nvPr/>
        </p:nvSpPr>
        <p:spPr bwMode="auto">
          <a:xfrm>
            <a:off x="3733800" y="2295525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83324" name="Text Box 28"/>
          <p:cNvSpPr txBox="1">
            <a:spLocks noChangeArrowheads="1"/>
          </p:cNvSpPr>
          <p:nvPr/>
        </p:nvSpPr>
        <p:spPr bwMode="auto">
          <a:xfrm>
            <a:off x="4586288" y="2252663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</a:t>
            </a:r>
          </a:p>
        </p:txBody>
      </p:sp>
      <p:sp>
        <p:nvSpPr>
          <p:cNvPr id="183325" name="Text Box 29"/>
          <p:cNvSpPr txBox="1">
            <a:spLocks noChangeArrowheads="1"/>
          </p:cNvSpPr>
          <p:nvPr/>
        </p:nvSpPr>
        <p:spPr bwMode="auto">
          <a:xfrm>
            <a:off x="2900363" y="36195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183326" name="Text Box 30"/>
          <p:cNvSpPr txBox="1">
            <a:spLocks noChangeArrowheads="1"/>
          </p:cNvSpPr>
          <p:nvPr/>
        </p:nvSpPr>
        <p:spPr bwMode="auto">
          <a:xfrm>
            <a:off x="3810000" y="35814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</a:t>
            </a:r>
          </a:p>
        </p:txBody>
      </p:sp>
      <p:sp>
        <p:nvSpPr>
          <p:cNvPr id="183327" name="Text Box 31"/>
          <p:cNvSpPr txBox="1">
            <a:spLocks noChangeArrowheads="1"/>
          </p:cNvSpPr>
          <p:nvPr/>
        </p:nvSpPr>
        <p:spPr bwMode="auto">
          <a:xfrm>
            <a:off x="2895600" y="54102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28.3</a:t>
            </a:r>
          </a:p>
        </p:txBody>
      </p:sp>
      <p:sp>
        <p:nvSpPr>
          <p:cNvPr id="183328" name="Text Box 32"/>
          <p:cNvSpPr txBox="1">
            <a:spLocks noChangeArrowheads="1"/>
          </p:cNvSpPr>
          <p:nvPr/>
        </p:nvSpPr>
        <p:spPr bwMode="auto">
          <a:xfrm>
            <a:off x="1905000" y="838200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Khung dây quay theo chiều nào?</a:t>
            </a:r>
          </a:p>
        </p:txBody>
      </p:sp>
      <p:sp>
        <p:nvSpPr>
          <p:cNvPr id="183329" name="Text Box 33"/>
          <p:cNvSpPr txBox="1">
            <a:spLocks noChangeArrowheads="1"/>
          </p:cNvSpPr>
          <p:nvPr/>
        </p:nvSpPr>
        <p:spPr bwMode="auto">
          <a:xfrm>
            <a:off x="1281113" y="771525"/>
            <a:ext cx="685800" cy="45720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C5</a:t>
            </a:r>
          </a:p>
        </p:txBody>
      </p:sp>
      <p:sp>
        <p:nvSpPr>
          <p:cNvPr id="183330" name="Line 34"/>
          <p:cNvSpPr>
            <a:spLocks noChangeShapeType="1"/>
          </p:cNvSpPr>
          <p:nvPr/>
        </p:nvSpPr>
        <p:spPr bwMode="auto">
          <a:xfrm>
            <a:off x="3352800" y="3124200"/>
            <a:ext cx="0" cy="6096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31" name="Line 35"/>
          <p:cNvSpPr>
            <a:spLocks noChangeShapeType="1"/>
          </p:cNvSpPr>
          <p:nvPr/>
        </p:nvSpPr>
        <p:spPr bwMode="auto">
          <a:xfrm flipV="1">
            <a:off x="4514850" y="2647950"/>
            <a:ext cx="0" cy="533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34" name="Freeform 38"/>
          <p:cNvSpPr>
            <a:spLocks/>
          </p:cNvSpPr>
          <p:nvPr/>
        </p:nvSpPr>
        <p:spPr bwMode="auto">
          <a:xfrm>
            <a:off x="2971800" y="1600200"/>
            <a:ext cx="1524000" cy="3200400"/>
          </a:xfrm>
          <a:custGeom>
            <a:avLst/>
            <a:gdLst>
              <a:gd name="T0" fmla="*/ 0 w 918"/>
              <a:gd name="T1" fmla="*/ 1626 h 1836"/>
              <a:gd name="T2" fmla="*/ 258 w 918"/>
              <a:gd name="T3" fmla="*/ 1230 h 1836"/>
              <a:gd name="T4" fmla="*/ 258 w 918"/>
              <a:gd name="T5" fmla="*/ 942 h 1836"/>
              <a:gd name="T6" fmla="*/ 276 w 918"/>
              <a:gd name="T7" fmla="*/ 846 h 1836"/>
              <a:gd name="T8" fmla="*/ 822 w 918"/>
              <a:gd name="T9" fmla="*/ 0 h 1836"/>
              <a:gd name="T10" fmla="*/ 894 w 918"/>
              <a:gd name="T11" fmla="*/ 24 h 1836"/>
              <a:gd name="T12" fmla="*/ 918 w 918"/>
              <a:gd name="T13" fmla="*/ 738 h 1836"/>
              <a:gd name="T14" fmla="*/ 882 w 918"/>
              <a:gd name="T15" fmla="*/ 864 h 1836"/>
              <a:gd name="T16" fmla="*/ 354 w 918"/>
              <a:gd name="T17" fmla="*/ 1734 h 1836"/>
              <a:gd name="T18" fmla="*/ 276 w 918"/>
              <a:gd name="T19" fmla="*/ 1716 h 1836"/>
              <a:gd name="T20" fmla="*/ 276 w 918"/>
              <a:gd name="T21" fmla="*/ 1428 h 1836"/>
              <a:gd name="T22" fmla="*/ 18 w 918"/>
              <a:gd name="T23" fmla="*/ 1836 h 1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8" h="1836">
                <a:moveTo>
                  <a:pt x="0" y="1626"/>
                </a:moveTo>
                <a:lnTo>
                  <a:pt x="258" y="1230"/>
                </a:lnTo>
                <a:lnTo>
                  <a:pt x="258" y="942"/>
                </a:lnTo>
                <a:lnTo>
                  <a:pt x="276" y="846"/>
                </a:lnTo>
                <a:lnTo>
                  <a:pt x="822" y="0"/>
                </a:lnTo>
                <a:lnTo>
                  <a:pt x="894" y="24"/>
                </a:lnTo>
                <a:lnTo>
                  <a:pt x="918" y="738"/>
                </a:lnTo>
                <a:lnTo>
                  <a:pt x="882" y="864"/>
                </a:lnTo>
                <a:lnTo>
                  <a:pt x="354" y="1734"/>
                </a:lnTo>
                <a:lnTo>
                  <a:pt x="276" y="1716"/>
                </a:lnTo>
                <a:lnTo>
                  <a:pt x="276" y="1428"/>
                </a:lnTo>
                <a:lnTo>
                  <a:pt x="18" y="1836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35" name="Line 39"/>
          <p:cNvSpPr>
            <a:spLocks noChangeShapeType="1"/>
          </p:cNvSpPr>
          <p:nvPr/>
        </p:nvSpPr>
        <p:spPr bwMode="auto">
          <a:xfrm>
            <a:off x="4038600" y="3843338"/>
            <a:ext cx="0" cy="6096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37" name="Freeform 41"/>
          <p:cNvSpPr>
            <a:spLocks/>
          </p:cNvSpPr>
          <p:nvPr/>
        </p:nvSpPr>
        <p:spPr bwMode="auto">
          <a:xfrm rot="14506958" flipH="1">
            <a:off x="3890963" y="3457575"/>
            <a:ext cx="342900" cy="590550"/>
          </a:xfrm>
          <a:custGeom>
            <a:avLst/>
            <a:gdLst>
              <a:gd name="T0" fmla="*/ 216 w 216"/>
              <a:gd name="T1" fmla="*/ 0 h 372"/>
              <a:gd name="T2" fmla="*/ 0 w 216"/>
              <a:gd name="T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" h="372">
                <a:moveTo>
                  <a:pt x="216" y="0"/>
                </a:moveTo>
                <a:lnTo>
                  <a:pt x="0" y="37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38" name="Freeform 42"/>
          <p:cNvSpPr>
            <a:spLocks/>
          </p:cNvSpPr>
          <p:nvPr/>
        </p:nvSpPr>
        <p:spPr bwMode="auto">
          <a:xfrm>
            <a:off x="3748088" y="1981200"/>
            <a:ext cx="342900" cy="590550"/>
          </a:xfrm>
          <a:custGeom>
            <a:avLst/>
            <a:gdLst>
              <a:gd name="T0" fmla="*/ 216 w 216"/>
              <a:gd name="T1" fmla="*/ 0 h 372"/>
              <a:gd name="T2" fmla="*/ 0 w 216"/>
              <a:gd name="T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" h="372">
                <a:moveTo>
                  <a:pt x="216" y="0"/>
                </a:moveTo>
                <a:lnTo>
                  <a:pt x="0" y="37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39" name="Text Box 43"/>
          <p:cNvSpPr txBox="1">
            <a:spLocks noChangeArrowheads="1"/>
          </p:cNvSpPr>
          <p:nvPr/>
        </p:nvSpPr>
        <p:spPr bwMode="auto">
          <a:xfrm>
            <a:off x="3386138" y="41148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183340" name="Text Box 44"/>
          <p:cNvSpPr txBox="1">
            <a:spLocks noChangeArrowheads="1"/>
          </p:cNvSpPr>
          <p:nvPr/>
        </p:nvSpPr>
        <p:spPr bwMode="auto">
          <a:xfrm>
            <a:off x="4143375" y="273843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83341" name="Text Box 45"/>
          <p:cNvSpPr txBox="1">
            <a:spLocks noChangeArrowheads="1"/>
          </p:cNvSpPr>
          <p:nvPr/>
        </p:nvSpPr>
        <p:spPr bwMode="auto">
          <a:xfrm>
            <a:off x="4162425" y="1643063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</a:t>
            </a:r>
          </a:p>
        </p:txBody>
      </p:sp>
      <p:sp>
        <p:nvSpPr>
          <p:cNvPr id="183342" name="Text Box 46"/>
          <p:cNvSpPr txBox="1">
            <a:spLocks noChangeArrowheads="1"/>
          </p:cNvSpPr>
          <p:nvPr/>
        </p:nvSpPr>
        <p:spPr bwMode="auto">
          <a:xfrm>
            <a:off x="3381375" y="3000375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</a:t>
            </a:r>
          </a:p>
        </p:txBody>
      </p:sp>
      <p:sp>
        <p:nvSpPr>
          <p:cNvPr id="183343" name="UTurnArrow"/>
          <p:cNvSpPr>
            <a:spLocks noEditPoints="1" noChangeArrowheads="1"/>
          </p:cNvSpPr>
          <p:nvPr/>
        </p:nvSpPr>
        <p:spPr bwMode="auto">
          <a:xfrm flipH="1">
            <a:off x="4414838" y="1447800"/>
            <a:ext cx="457200" cy="457200"/>
          </a:xfrm>
          <a:custGeom>
            <a:avLst/>
            <a:gdLst>
              <a:gd name="G0" fmla="+- 0 0 0"/>
              <a:gd name="G1" fmla="+- 4535 0 0"/>
              <a:gd name="G2" fmla="*/ 4535 1 2"/>
              <a:gd name="G3" fmla="*/ 9725 1 2"/>
              <a:gd name="G4" fmla="+- 10800 G3 G2"/>
              <a:gd name="G5" fmla="+- 10800 G3 0"/>
              <a:gd name="G6" fmla="+- G5 G2 0"/>
              <a:gd name="G7" fmla="*/ G6 1 2"/>
              <a:gd name="G8" fmla="+- 9725 0 0"/>
              <a:gd name="G9" fmla="+- 21600 0 4535"/>
              <a:gd name="G10" fmla="+- 21600 0 9725"/>
              <a:gd name="G11" fmla="min G10 8691"/>
              <a:gd name="G12" fmla="+- 13950 0 0"/>
              <a:gd name="G13" fmla="+- 21600 0 5975"/>
              <a:gd name="G14" fmla="+- 21600 0 0"/>
              <a:gd name="G15" fmla="*/ 4535 5842 6110"/>
              <a:gd name="G16" fmla="+- 13950 1350 0"/>
              <a:gd name="G17" fmla="+- 8310 0 G15"/>
              <a:gd name="G18" fmla="*/ G17 G7 8310"/>
              <a:gd name="G19" fmla="+- 4535 G18 0"/>
              <a:gd name="G20" fmla="+- G4 0 G18"/>
              <a:gd name="T0" fmla="*/ 8966 w 21600"/>
              <a:gd name="T1" fmla="*/ 0 h 21600"/>
              <a:gd name="T2" fmla="*/ 2268 w 21600"/>
              <a:gd name="T3" fmla="*/ 21600 h 21600"/>
              <a:gd name="T4" fmla="*/ 9725 w 21600"/>
              <a:gd name="T5" fmla="*/ 13950 h 21600"/>
              <a:gd name="T6" fmla="*/ 15663 w 21600"/>
              <a:gd name="T7" fmla="*/ 21600 h 21600"/>
              <a:gd name="T8" fmla="*/ 21600 w 21600"/>
              <a:gd name="T9" fmla="*/ 1395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G1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3" y="21600"/>
                </a:moveTo>
                <a:lnTo>
                  <a:pt x="21600" y="13950"/>
                </a:lnTo>
                <a:lnTo>
                  <a:pt x="17931" y="13950"/>
                </a:lnTo>
                <a:lnTo>
                  <a:pt x="17931" y="8310"/>
                </a:lnTo>
                <a:cubicBezTo>
                  <a:pt x="17931" y="3721"/>
                  <a:pt x="13917" y="0"/>
                  <a:pt x="8966" y="0"/>
                </a:cubicBezTo>
                <a:cubicBezTo>
                  <a:pt x="4014" y="0"/>
                  <a:pt x="0" y="3799"/>
                  <a:pt x="0" y="8485"/>
                </a:cubicBezTo>
                <a:lnTo>
                  <a:pt x="0" y="21600"/>
                </a:lnTo>
                <a:lnTo>
                  <a:pt x="4535" y="21600"/>
                </a:lnTo>
                <a:lnTo>
                  <a:pt x="4535" y="8310"/>
                </a:lnTo>
                <a:cubicBezTo>
                  <a:pt x="4535" y="6115"/>
                  <a:pt x="6455" y="4336"/>
                  <a:pt x="8823" y="4336"/>
                </a:cubicBezTo>
                <a:lnTo>
                  <a:pt x="9107" y="4336"/>
                </a:lnTo>
                <a:cubicBezTo>
                  <a:pt x="11475" y="4336"/>
                  <a:pt x="13395" y="6115"/>
                  <a:pt x="13395" y="8310"/>
                </a:cubicBezTo>
                <a:lnTo>
                  <a:pt x="13395" y="13950"/>
                </a:lnTo>
                <a:lnTo>
                  <a:pt x="9725" y="13950"/>
                </a:lnTo>
                <a:close/>
              </a:path>
            </a:pathLst>
          </a:custGeom>
          <a:solidFill>
            <a:srgbClr val="CC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36" name="Line 40"/>
          <p:cNvSpPr>
            <a:spLocks noChangeShapeType="1"/>
          </p:cNvSpPr>
          <p:nvPr/>
        </p:nvSpPr>
        <p:spPr bwMode="auto">
          <a:xfrm flipV="1">
            <a:off x="3895725" y="1762125"/>
            <a:ext cx="0" cy="533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8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83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"/>
                                        <p:tgtEl>
                                          <p:spTgt spid="18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18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"/>
                                        <p:tgtEl>
                                          <p:spTgt spid="183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"/>
                                        <p:tgtEl>
                                          <p:spTgt spid="183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"/>
                                        <p:tgtEl>
                                          <p:spTgt spid="18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"/>
                                        <p:tgtEl>
                                          <p:spTgt spid="18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8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18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8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8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8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18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8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8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8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4" grpId="0" animBg="1"/>
      <p:bldP spid="183306" grpId="0" animBg="1"/>
      <p:bldP spid="183307" grpId="0" animBg="1"/>
      <p:bldP spid="183323" grpId="0"/>
      <p:bldP spid="183324" grpId="0"/>
      <p:bldP spid="183325" grpId="0"/>
      <p:bldP spid="183326" grpId="0"/>
      <p:bldP spid="183330" grpId="0" animBg="1"/>
      <p:bldP spid="183330" grpId="1" animBg="1"/>
      <p:bldP spid="183331" grpId="0" animBg="1"/>
      <p:bldP spid="183331" grpId="1" animBg="1"/>
      <p:bldP spid="183334" grpId="0" animBg="1"/>
      <p:bldP spid="183335" grpId="0" animBg="1"/>
      <p:bldP spid="183337" grpId="0" animBg="1"/>
      <p:bldP spid="183338" grpId="0" animBg="1"/>
      <p:bldP spid="183339" grpId="0"/>
      <p:bldP spid="183340" grpId="0"/>
      <p:bldP spid="183341" grpId="0"/>
      <p:bldP spid="183342" grpId="0"/>
      <p:bldP spid="183343" grpId="0" animBg="1"/>
      <p:bldP spid="183343" grpId="1" animBg="1"/>
      <p:bldP spid="1833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1371600" y="2209800"/>
            <a:ext cx="6400800" cy="2146300"/>
          </a:xfrm>
          <a:prstGeom prst="parallelogram">
            <a:avLst>
              <a:gd name="adj" fmla="val 88294"/>
            </a:avLst>
          </a:prstGeom>
          <a:solidFill>
            <a:srgbClr val="66CCFF"/>
          </a:solidFill>
          <a:ln w="5715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4572000" y="2590800"/>
            <a:ext cx="3681413" cy="1189038"/>
            <a:chOff x="2160" y="1112"/>
            <a:chExt cx="3120" cy="904"/>
          </a:xfrm>
        </p:grpSpPr>
        <p:sp>
          <p:nvSpPr>
            <p:cNvPr id="32774" name="AutoShape 6"/>
            <p:cNvSpPr>
              <a:spLocks noChangeArrowheads="1"/>
            </p:cNvSpPr>
            <p:nvPr/>
          </p:nvSpPr>
          <p:spPr bwMode="auto">
            <a:xfrm>
              <a:off x="2160" y="1200"/>
              <a:ext cx="3120" cy="816"/>
            </a:xfrm>
            <a:prstGeom prst="parallelogram">
              <a:avLst>
                <a:gd name="adj" fmla="val 9558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775" name="Group 7"/>
            <p:cNvGrpSpPr>
              <a:grpSpLocks/>
            </p:cNvGrpSpPr>
            <p:nvPr/>
          </p:nvGrpSpPr>
          <p:grpSpPr bwMode="auto">
            <a:xfrm>
              <a:off x="2184" y="1112"/>
              <a:ext cx="3072" cy="886"/>
              <a:chOff x="2208" y="1104"/>
              <a:chExt cx="3072" cy="886"/>
            </a:xfrm>
          </p:grpSpPr>
          <p:sp>
            <p:nvSpPr>
              <p:cNvPr id="32776" name="AutoShape 8"/>
              <p:cNvSpPr>
                <a:spLocks noChangeArrowheads="1"/>
              </p:cNvSpPr>
              <p:nvPr/>
            </p:nvSpPr>
            <p:spPr bwMode="auto">
              <a:xfrm>
                <a:off x="2208" y="1200"/>
                <a:ext cx="3072" cy="790"/>
              </a:xfrm>
              <a:prstGeom prst="parallelogram">
                <a:avLst>
                  <a:gd name="adj" fmla="val 97215"/>
                </a:avLst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2777" name="Group 9"/>
              <p:cNvGrpSpPr>
                <a:grpSpLocks/>
              </p:cNvGrpSpPr>
              <p:nvPr/>
            </p:nvGrpSpPr>
            <p:grpSpPr bwMode="auto">
              <a:xfrm>
                <a:off x="2656" y="1104"/>
                <a:ext cx="2483" cy="825"/>
                <a:chOff x="1783" y="2160"/>
                <a:chExt cx="2483" cy="825"/>
              </a:xfrm>
            </p:grpSpPr>
            <p:sp>
              <p:nvSpPr>
                <p:cNvPr id="32778" name="Oval 10"/>
                <p:cNvSpPr>
                  <a:spLocks noChangeArrowheads="1"/>
                </p:cNvSpPr>
                <p:nvPr/>
              </p:nvSpPr>
              <p:spPr bwMode="auto">
                <a:xfrm rot="-86400000">
                  <a:off x="2379" y="2549"/>
                  <a:ext cx="1515" cy="353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79" name="Oval 11"/>
                <p:cNvSpPr>
                  <a:spLocks noChangeArrowheads="1"/>
                </p:cNvSpPr>
                <p:nvPr/>
              </p:nvSpPr>
              <p:spPr bwMode="auto">
                <a:xfrm rot="-86400000">
                  <a:off x="2625" y="2405"/>
                  <a:ext cx="1160" cy="144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0" name="Oval 12"/>
                <p:cNvSpPr>
                  <a:spLocks noChangeArrowheads="1"/>
                </p:cNvSpPr>
                <p:nvPr/>
              </p:nvSpPr>
              <p:spPr bwMode="auto">
                <a:xfrm rot="-86400000">
                  <a:off x="2526" y="2322"/>
                  <a:ext cx="1478" cy="245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1" name="Oval 13"/>
                <p:cNvSpPr>
                  <a:spLocks noChangeArrowheads="1"/>
                </p:cNvSpPr>
                <p:nvPr/>
              </p:nvSpPr>
              <p:spPr bwMode="auto">
                <a:xfrm rot="-86400000">
                  <a:off x="2435" y="2567"/>
                  <a:ext cx="1478" cy="251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2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1825" y="2567"/>
                  <a:ext cx="1138" cy="3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3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2158" y="2566"/>
                  <a:ext cx="40" cy="1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4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162" y="2639"/>
                  <a:ext cx="53" cy="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2246" y="2705"/>
                  <a:ext cx="30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6" name="Line 18"/>
                <p:cNvSpPr>
                  <a:spLocks noChangeShapeType="1"/>
                </p:cNvSpPr>
                <p:nvPr/>
              </p:nvSpPr>
              <p:spPr bwMode="auto">
                <a:xfrm>
                  <a:off x="3038" y="2812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204" y="2687"/>
                  <a:ext cx="29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8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2162" y="2501"/>
                  <a:ext cx="29" cy="1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9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2246" y="2459"/>
                  <a:ext cx="51" cy="1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0" name="Oval 22"/>
                <p:cNvSpPr>
                  <a:spLocks noChangeArrowheads="1"/>
                </p:cNvSpPr>
                <p:nvPr/>
              </p:nvSpPr>
              <p:spPr bwMode="auto">
                <a:xfrm rot="-86400000">
                  <a:off x="2582" y="2585"/>
                  <a:ext cx="1161" cy="144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1" name="Arc 23"/>
                <p:cNvSpPr>
                  <a:spLocks/>
                </p:cNvSpPr>
                <p:nvPr/>
              </p:nvSpPr>
              <p:spPr bwMode="auto">
                <a:xfrm rot="21402020" flipH="1">
                  <a:off x="1783" y="2585"/>
                  <a:ext cx="968" cy="317"/>
                </a:xfrm>
                <a:custGeom>
                  <a:avLst/>
                  <a:gdLst>
                    <a:gd name="G0" fmla="+- 0 0 0"/>
                    <a:gd name="G1" fmla="+- 21561 0 0"/>
                    <a:gd name="G2" fmla="+- 21600 0 0"/>
                    <a:gd name="T0" fmla="*/ 1303 w 21600"/>
                    <a:gd name="T1" fmla="*/ 0 h 21561"/>
                    <a:gd name="T2" fmla="*/ 21600 w 21600"/>
                    <a:gd name="T3" fmla="*/ 21561 h 21561"/>
                    <a:gd name="T4" fmla="*/ 0 w 21600"/>
                    <a:gd name="T5" fmla="*/ 21561 h 21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61" fill="none" extrusionOk="0">
                      <a:moveTo>
                        <a:pt x="1302" y="0"/>
                      </a:moveTo>
                      <a:cubicBezTo>
                        <a:pt x="12705" y="689"/>
                        <a:pt x="21600" y="10137"/>
                        <a:pt x="21600" y="21561"/>
                      </a:cubicBezTo>
                    </a:path>
                    <a:path w="21600" h="21561" stroke="0" extrusionOk="0">
                      <a:moveTo>
                        <a:pt x="1302" y="0"/>
                      </a:moveTo>
                      <a:cubicBezTo>
                        <a:pt x="12705" y="689"/>
                        <a:pt x="21600" y="10137"/>
                        <a:pt x="21600" y="21561"/>
                      </a:cubicBezTo>
                      <a:lnTo>
                        <a:pt x="0" y="21561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2" name="Arc 24"/>
                <p:cNvSpPr>
                  <a:spLocks/>
                </p:cNvSpPr>
                <p:nvPr/>
              </p:nvSpPr>
              <p:spPr bwMode="auto">
                <a:xfrm rot="35585" flipH="1">
                  <a:off x="1993" y="2579"/>
                  <a:ext cx="750" cy="395"/>
                </a:xfrm>
                <a:custGeom>
                  <a:avLst/>
                  <a:gdLst>
                    <a:gd name="G0" fmla="+- 0 0 0"/>
                    <a:gd name="G1" fmla="+- 21596 0 0"/>
                    <a:gd name="G2" fmla="+- 21600 0 0"/>
                    <a:gd name="T0" fmla="*/ 401 w 21370"/>
                    <a:gd name="T1" fmla="*/ 0 h 21596"/>
                    <a:gd name="T2" fmla="*/ 21370 w 21370"/>
                    <a:gd name="T3" fmla="*/ 18451 h 21596"/>
                    <a:gd name="T4" fmla="*/ 0 w 21370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370" h="21596" fill="none" extrusionOk="0">
                      <a:moveTo>
                        <a:pt x="401" y="-1"/>
                      </a:moveTo>
                      <a:cubicBezTo>
                        <a:pt x="10961" y="195"/>
                        <a:pt x="19831" y="8000"/>
                        <a:pt x="21369" y="18451"/>
                      </a:cubicBezTo>
                    </a:path>
                    <a:path w="21370" h="21596" stroke="0" extrusionOk="0">
                      <a:moveTo>
                        <a:pt x="401" y="-1"/>
                      </a:moveTo>
                      <a:cubicBezTo>
                        <a:pt x="10961" y="195"/>
                        <a:pt x="19831" y="8000"/>
                        <a:pt x="21369" y="18451"/>
                      </a:cubicBezTo>
                      <a:lnTo>
                        <a:pt x="0" y="2159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3" name="Arc 25"/>
                <p:cNvSpPr>
                  <a:spLocks/>
                </p:cNvSpPr>
                <p:nvPr/>
              </p:nvSpPr>
              <p:spPr bwMode="auto">
                <a:xfrm flipH="1" flipV="1">
                  <a:off x="1951" y="2370"/>
                  <a:ext cx="968" cy="2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4" name="Arc 26"/>
                <p:cNvSpPr>
                  <a:spLocks/>
                </p:cNvSpPr>
                <p:nvPr/>
              </p:nvSpPr>
              <p:spPr bwMode="auto">
                <a:xfrm rot="192122" flipH="1" flipV="1">
                  <a:off x="2077" y="2334"/>
                  <a:ext cx="758" cy="2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5" name="Arc 27"/>
                <p:cNvSpPr>
                  <a:spLocks/>
                </p:cNvSpPr>
                <p:nvPr/>
              </p:nvSpPr>
              <p:spPr bwMode="auto">
                <a:xfrm rot="1385979" flipH="1">
                  <a:off x="3354" y="2591"/>
                  <a:ext cx="884" cy="268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9712"/>
                    <a:gd name="T1" fmla="*/ 0 h 20173"/>
                    <a:gd name="T2" fmla="*/ 19712 w 19712"/>
                    <a:gd name="T3" fmla="*/ 11341 h 20173"/>
                    <a:gd name="T4" fmla="*/ 0 w 19712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712" h="20173" fill="none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</a:path>
                    <a:path w="19712" h="20173" stroke="0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6" name="Arc 28"/>
                <p:cNvSpPr>
                  <a:spLocks/>
                </p:cNvSpPr>
                <p:nvPr/>
              </p:nvSpPr>
              <p:spPr bwMode="auto">
                <a:xfrm rot="31729" flipH="1" flipV="1">
                  <a:off x="2288" y="2352"/>
                  <a:ext cx="968" cy="216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21575"/>
                    <a:gd name="T2" fmla="*/ 21554 w 21600"/>
                    <a:gd name="T3" fmla="*/ 21575 h 21575"/>
                    <a:gd name="T4" fmla="*/ 0 w 21600"/>
                    <a:gd name="T5" fmla="*/ 20173 h 215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75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0640"/>
                        <a:pt x="21584" y="21108"/>
                        <a:pt x="21554" y="21575"/>
                      </a:cubicBezTo>
                    </a:path>
                    <a:path w="21600" h="21575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0640"/>
                        <a:pt x="21584" y="21108"/>
                        <a:pt x="21554" y="21575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7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2330" y="2417"/>
                  <a:ext cx="37" cy="1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8" name="Arc 30"/>
                <p:cNvSpPr>
                  <a:spLocks/>
                </p:cNvSpPr>
                <p:nvPr/>
              </p:nvSpPr>
              <p:spPr bwMode="auto">
                <a:xfrm rot="21229393" flipH="1">
                  <a:off x="2113" y="2573"/>
                  <a:ext cx="967" cy="412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30987"/>
                    <a:gd name="T2" fmla="*/ 18698 w 21600"/>
                    <a:gd name="T3" fmla="*/ 30987 h 30987"/>
                    <a:gd name="T4" fmla="*/ 0 w 21600"/>
                    <a:gd name="T5" fmla="*/ 20173 h 30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30987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3970"/>
                        <a:pt x="20599" y="27700"/>
                        <a:pt x="18698" y="30987"/>
                      </a:cubicBezTo>
                    </a:path>
                    <a:path w="21600" h="30987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3970"/>
                        <a:pt x="20599" y="27700"/>
                        <a:pt x="18698" y="30987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9" name="Line 31"/>
                <p:cNvSpPr>
                  <a:spLocks noChangeShapeType="1"/>
                </p:cNvSpPr>
                <p:nvPr/>
              </p:nvSpPr>
              <p:spPr bwMode="auto">
                <a:xfrm>
                  <a:off x="3072" y="2736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330" y="2262"/>
                  <a:ext cx="56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1" name="Line 33"/>
                <p:cNvSpPr>
                  <a:spLocks noChangeShapeType="1"/>
                </p:cNvSpPr>
                <p:nvPr/>
              </p:nvSpPr>
              <p:spPr bwMode="auto">
                <a:xfrm>
                  <a:off x="3130" y="2405"/>
                  <a:ext cx="12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2" name="Arc 34"/>
                <p:cNvSpPr>
                  <a:spLocks/>
                </p:cNvSpPr>
                <p:nvPr/>
              </p:nvSpPr>
              <p:spPr bwMode="auto">
                <a:xfrm rot="11468867" flipH="1">
                  <a:off x="3298" y="2160"/>
                  <a:ext cx="750" cy="420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6741"/>
                    <a:gd name="T1" fmla="*/ 0 h 20173"/>
                    <a:gd name="T2" fmla="*/ 16741 w 16741"/>
                    <a:gd name="T3" fmla="*/ 6524 h 20173"/>
                    <a:gd name="T4" fmla="*/ 0 w 16741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741" h="20173" fill="none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</a:path>
                    <a:path w="16741" h="20173" stroke="0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3" name="Line 35"/>
                <p:cNvSpPr>
                  <a:spLocks noChangeShapeType="1"/>
                </p:cNvSpPr>
                <p:nvPr/>
              </p:nvSpPr>
              <p:spPr bwMode="auto">
                <a:xfrm>
                  <a:off x="3564" y="2567"/>
                  <a:ext cx="407" cy="6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4" name="Arc 36"/>
                <p:cNvSpPr>
                  <a:spLocks/>
                </p:cNvSpPr>
                <p:nvPr/>
              </p:nvSpPr>
              <p:spPr bwMode="auto">
                <a:xfrm rot="21085052" flipH="1">
                  <a:off x="2186" y="2558"/>
                  <a:ext cx="968" cy="422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31787"/>
                    <a:gd name="T2" fmla="*/ 18212 w 21600"/>
                    <a:gd name="T3" fmla="*/ 31787 h 31787"/>
                    <a:gd name="T4" fmla="*/ 0 w 21600"/>
                    <a:gd name="T5" fmla="*/ 20173 h 317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31787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4288"/>
                        <a:pt x="20424" y="28317"/>
                        <a:pt x="18211" y="31786"/>
                      </a:cubicBezTo>
                    </a:path>
                    <a:path w="21600" h="31787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4288"/>
                        <a:pt x="20424" y="28317"/>
                        <a:pt x="18211" y="31786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5" name="Line 37"/>
                <p:cNvSpPr>
                  <a:spLocks noChangeShapeType="1"/>
                </p:cNvSpPr>
                <p:nvPr/>
              </p:nvSpPr>
              <p:spPr bwMode="auto">
                <a:xfrm>
                  <a:off x="2197" y="2872"/>
                  <a:ext cx="7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6" name="Arc 38"/>
                <p:cNvSpPr>
                  <a:spLocks/>
                </p:cNvSpPr>
                <p:nvPr/>
              </p:nvSpPr>
              <p:spPr bwMode="auto">
                <a:xfrm rot="956231" flipH="1" flipV="1">
                  <a:off x="2309" y="2298"/>
                  <a:ext cx="619" cy="207"/>
                </a:xfrm>
                <a:custGeom>
                  <a:avLst/>
                  <a:gdLst>
                    <a:gd name="G0" fmla="+- 10313 0 0"/>
                    <a:gd name="G1" fmla="+- 21600 0 0"/>
                    <a:gd name="G2" fmla="+- 21600 0 0"/>
                    <a:gd name="T0" fmla="*/ 0 w 31913"/>
                    <a:gd name="T1" fmla="*/ 2621 h 35003"/>
                    <a:gd name="T2" fmla="*/ 27251 w 31913"/>
                    <a:gd name="T3" fmla="*/ 35003 h 35003"/>
                    <a:gd name="T4" fmla="*/ 10313 w 31913"/>
                    <a:gd name="T5" fmla="*/ 21600 h 350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1913" h="35003" fill="none" extrusionOk="0">
                      <a:moveTo>
                        <a:pt x="0" y="2621"/>
                      </a:moveTo>
                      <a:cubicBezTo>
                        <a:pt x="3165" y="901"/>
                        <a:pt x="6710" y="-1"/>
                        <a:pt x="10313" y="0"/>
                      </a:cubicBezTo>
                      <a:cubicBezTo>
                        <a:pt x="22242" y="0"/>
                        <a:pt x="31913" y="9670"/>
                        <a:pt x="31913" y="21600"/>
                      </a:cubicBezTo>
                      <a:cubicBezTo>
                        <a:pt x="31913" y="26465"/>
                        <a:pt x="30270" y="31188"/>
                        <a:pt x="27251" y="35003"/>
                      </a:cubicBezTo>
                    </a:path>
                    <a:path w="31913" h="35003" stroke="0" extrusionOk="0">
                      <a:moveTo>
                        <a:pt x="0" y="2621"/>
                      </a:moveTo>
                      <a:cubicBezTo>
                        <a:pt x="3165" y="901"/>
                        <a:pt x="6710" y="-1"/>
                        <a:pt x="10313" y="0"/>
                      </a:cubicBezTo>
                      <a:cubicBezTo>
                        <a:pt x="22242" y="0"/>
                        <a:pt x="31913" y="9670"/>
                        <a:pt x="31913" y="21600"/>
                      </a:cubicBezTo>
                      <a:cubicBezTo>
                        <a:pt x="31913" y="26465"/>
                        <a:pt x="30270" y="31188"/>
                        <a:pt x="27251" y="35003"/>
                      </a:cubicBezTo>
                      <a:lnTo>
                        <a:pt x="10313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7" name="Line 39"/>
                <p:cNvSpPr>
                  <a:spLocks noChangeShapeType="1"/>
                </p:cNvSpPr>
                <p:nvPr/>
              </p:nvSpPr>
              <p:spPr bwMode="auto">
                <a:xfrm>
                  <a:off x="3130" y="2322"/>
                  <a:ext cx="12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8" name="Rectangle 40"/>
                <p:cNvSpPr>
                  <a:spLocks noChangeArrowheads="1"/>
                </p:cNvSpPr>
                <p:nvPr/>
              </p:nvSpPr>
              <p:spPr bwMode="auto">
                <a:xfrm>
                  <a:off x="2709" y="2549"/>
                  <a:ext cx="424" cy="60"/>
                </a:xfrm>
                <a:prstGeom prst="rect">
                  <a:avLst/>
                </a:prstGeom>
                <a:solidFill>
                  <a:srgbClr val="FF0000"/>
                </a:solidFill>
                <a:ln w="38100" algn="ctr">
                  <a:miter lim="800000"/>
                  <a:headEnd/>
                  <a:tailEnd/>
                </a:ln>
                <a:effectLst/>
                <a:scene3d>
                  <a:camera prst="legacyPerspectiv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FF0000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32809" name="Rectangle 41"/>
                <p:cNvSpPr>
                  <a:spLocks noChangeArrowheads="1"/>
                </p:cNvSpPr>
                <p:nvPr/>
              </p:nvSpPr>
              <p:spPr bwMode="auto">
                <a:xfrm>
                  <a:off x="3087" y="2549"/>
                  <a:ext cx="425" cy="60"/>
                </a:xfrm>
                <a:prstGeom prst="rect">
                  <a:avLst/>
                </a:prstGeom>
                <a:solidFill>
                  <a:srgbClr val="66CCFF"/>
                </a:solidFill>
                <a:ln w="38100" algn="ctr">
                  <a:miter lim="800000"/>
                  <a:headEnd/>
                  <a:tailEnd/>
                </a:ln>
                <a:effectLst/>
                <a:scene3d>
                  <a:camera prst="legacyPerspectiv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CCFF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32810" name="Arc 42"/>
                <p:cNvSpPr>
                  <a:spLocks/>
                </p:cNvSpPr>
                <p:nvPr/>
              </p:nvSpPr>
              <p:spPr bwMode="auto">
                <a:xfrm rot="1385979" flipH="1">
                  <a:off x="3382" y="2579"/>
                  <a:ext cx="884" cy="268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9712"/>
                    <a:gd name="T1" fmla="*/ 0 h 20173"/>
                    <a:gd name="T2" fmla="*/ 19712 w 19712"/>
                    <a:gd name="T3" fmla="*/ 11341 h 20173"/>
                    <a:gd name="T4" fmla="*/ 0 w 19712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712" h="20173" fill="none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</a:path>
                    <a:path w="19712" h="20173" stroke="0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1" name="Arc 43"/>
                <p:cNvSpPr>
                  <a:spLocks/>
                </p:cNvSpPr>
                <p:nvPr/>
              </p:nvSpPr>
              <p:spPr bwMode="auto">
                <a:xfrm rot="11468867" flipH="1">
                  <a:off x="3298" y="2178"/>
                  <a:ext cx="750" cy="420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6741"/>
                    <a:gd name="T1" fmla="*/ 0 h 20173"/>
                    <a:gd name="T2" fmla="*/ 16741 w 16741"/>
                    <a:gd name="T3" fmla="*/ 6524 h 20173"/>
                    <a:gd name="T4" fmla="*/ 0 w 16741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741" h="20173" fill="none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</a:path>
                    <a:path w="16741" h="20173" stroke="0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2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3840" y="2624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3" name="Line 45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592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3848" y="2552"/>
                  <a:ext cx="88" cy="2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5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3800" y="2544"/>
                  <a:ext cx="56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6" name="Line 48"/>
                <p:cNvSpPr>
                  <a:spLocks noChangeShapeType="1"/>
                </p:cNvSpPr>
                <p:nvPr/>
              </p:nvSpPr>
              <p:spPr bwMode="auto">
                <a:xfrm flipH="1" flipV="1">
                  <a:off x="3616" y="256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7" name="Line 49"/>
                <p:cNvSpPr>
                  <a:spLocks noChangeShapeType="1"/>
                </p:cNvSpPr>
                <p:nvPr/>
              </p:nvSpPr>
              <p:spPr bwMode="auto">
                <a:xfrm>
                  <a:off x="3024" y="2896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2820" name="Group 52"/>
          <p:cNvGrpSpPr>
            <a:grpSpLocks/>
          </p:cNvGrpSpPr>
          <p:nvPr/>
        </p:nvGrpSpPr>
        <p:grpSpPr bwMode="auto">
          <a:xfrm>
            <a:off x="2971800" y="1981200"/>
            <a:ext cx="1484313" cy="2819400"/>
            <a:chOff x="1680" y="1064"/>
            <a:chExt cx="1258" cy="2144"/>
          </a:xfrm>
        </p:grpSpPr>
        <p:sp>
          <p:nvSpPr>
            <p:cNvPr id="32821" name="Oval 53"/>
            <p:cNvSpPr>
              <a:spLocks noChangeArrowheads="1"/>
            </p:cNvSpPr>
            <p:nvPr/>
          </p:nvSpPr>
          <p:spPr bwMode="auto">
            <a:xfrm>
              <a:off x="1680" y="2482"/>
              <a:ext cx="144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</a:endParaRPr>
            </a:p>
          </p:txBody>
        </p:sp>
        <p:sp>
          <p:nvSpPr>
            <p:cNvPr id="32822" name="Oval 54"/>
            <p:cNvSpPr>
              <a:spLocks noChangeArrowheads="1"/>
            </p:cNvSpPr>
            <p:nvPr/>
          </p:nvSpPr>
          <p:spPr bwMode="auto">
            <a:xfrm>
              <a:off x="2784" y="1440"/>
              <a:ext cx="144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3" name="Arc 55"/>
            <p:cNvSpPr>
              <a:spLocks/>
            </p:cNvSpPr>
            <p:nvPr/>
          </p:nvSpPr>
          <p:spPr bwMode="auto">
            <a:xfrm flipH="1">
              <a:off x="1745" y="1066"/>
              <a:ext cx="1138" cy="1503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32824" name="Arc 56"/>
            <p:cNvSpPr>
              <a:spLocks/>
            </p:cNvSpPr>
            <p:nvPr/>
          </p:nvSpPr>
          <p:spPr bwMode="auto">
            <a:xfrm flipH="1">
              <a:off x="1726" y="1064"/>
              <a:ext cx="1137" cy="1502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32825" name="Arc 57"/>
            <p:cNvSpPr>
              <a:spLocks/>
            </p:cNvSpPr>
            <p:nvPr/>
          </p:nvSpPr>
          <p:spPr bwMode="auto">
            <a:xfrm flipH="1">
              <a:off x="1781" y="1068"/>
              <a:ext cx="1137" cy="1502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32826" name="Arc 58"/>
            <p:cNvSpPr>
              <a:spLocks/>
            </p:cNvSpPr>
            <p:nvPr/>
          </p:nvSpPr>
          <p:spPr bwMode="auto">
            <a:xfrm flipH="1">
              <a:off x="1706" y="1064"/>
              <a:ext cx="1138" cy="1502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32827" name="Oval 59"/>
            <p:cNvSpPr>
              <a:spLocks noChangeArrowheads="1"/>
            </p:cNvSpPr>
            <p:nvPr/>
          </p:nvSpPr>
          <p:spPr bwMode="auto">
            <a:xfrm>
              <a:off x="1690" y="2515"/>
              <a:ext cx="147" cy="51"/>
            </a:xfrm>
            <a:prstGeom prst="ellipse">
              <a:avLst/>
            </a:prstGeom>
            <a:noFill/>
            <a:ln w="9525" algn="ctr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8" name="Oval 60"/>
            <p:cNvSpPr>
              <a:spLocks noChangeArrowheads="1"/>
            </p:cNvSpPr>
            <p:nvPr/>
          </p:nvSpPr>
          <p:spPr bwMode="auto">
            <a:xfrm>
              <a:off x="2791" y="1480"/>
              <a:ext cx="147" cy="53"/>
            </a:xfrm>
            <a:prstGeom prst="ellipse">
              <a:avLst/>
            </a:prstGeom>
            <a:noFill/>
            <a:ln w="9525" algn="ctr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9" name="Arc 61"/>
            <p:cNvSpPr>
              <a:spLocks/>
            </p:cNvSpPr>
            <p:nvPr/>
          </p:nvSpPr>
          <p:spPr bwMode="auto">
            <a:xfrm flipH="1">
              <a:off x="1762" y="1064"/>
              <a:ext cx="1137" cy="1502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32830" name="Arc 62"/>
            <p:cNvSpPr>
              <a:spLocks/>
            </p:cNvSpPr>
            <p:nvPr/>
          </p:nvSpPr>
          <p:spPr bwMode="auto">
            <a:xfrm flipH="1">
              <a:off x="1926" y="2503"/>
              <a:ext cx="919" cy="701"/>
            </a:xfrm>
            <a:custGeom>
              <a:avLst/>
              <a:gdLst>
                <a:gd name="G0" fmla="+- 18512 0 0"/>
                <a:gd name="G1" fmla="+- 0 0 0"/>
                <a:gd name="G2" fmla="+- 21600 0 0"/>
                <a:gd name="T0" fmla="*/ 36817 w 36817"/>
                <a:gd name="T1" fmla="*/ 11467 h 21600"/>
                <a:gd name="T2" fmla="*/ 0 w 36817"/>
                <a:gd name="T3" fmla="*/ 11130 h 21600"/>
                <a:gd name="T4" fmla="*/ 18512 w 3681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17" h="21600" fill="none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</a:path>
                <a:path w="36817" h="21600" stroke="0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  <a:lnTo>
                    <a:pt x="18512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grpSp>
          <p:nvGrpSpPr>
            <p:cNvPr id="32831" name="Group 63"/>
            <p:cNvGrpSpPr>
              <a:grpSpLocks/>
            </p:cNvGrpSpPr>
            <p:nvPr/>
          </p:nvGrpSpPr>
          <p:grpSpPr bwMode="auto">
            <a:xfrm>
              <a:off x="1844" y="2503"/>
              <a:ext cx="965" cy="705"/>
              <a:chOff x="272" y="2516"/>
              <a:chExt cx="965" cy="733"/>
            </a:xfrm>
          </p:grpSpPr>
          <p:sp>
            <p:nvSpPr>
              <p:cNvPr id="32832" name="Arc 64"/>
              <p:cNvSpPr>
                <a:spLocks/>
              </p:cNvSpPr>
              <p:nvPr/>
            </p:nvSpPr>
            <p:spPr bwMode="auto">
              <a:xfrm flipH="1">
                <a:off x="319" y="2516"/>
                <a:ext cx="918" cy="729"/>
              </a:xfrm>
              <a:custGeom>
                <a:avLst/>
                <a:gdLst>
                  <a:gd name="G0" fmla="+- 18394 0 0"/>
                  <a:gd name="G1" fmla="+- 0 0 0"/>
                  <a:gd name="G2" fmla="+- 21600 0 0"/>
                  <a:gd name="T0" fmla="*/ 36775 w 36775"/>
                  <a:gd name="T1" fmla="*/ 11345 h 21600"/>
                  <a:gd name="T2" fmla="*/ 0 w 36775"/>
                  <a:gd name="T3" fmla="*/ 11323 h 21600"/>
                  <a:gd name="T4" fmla="*/ 18394 w 36775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75" h="21600" fill="none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</a:path>
                  <a:path w="36775" h="21600" stroke="0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  <a:lnTo>
                      <a:pt x="18394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32833" name="Arc 65"/>
              <p:cNvSpPr>
                <a:spLocks/>
              </p:cNvSpPr>
              <p:nvPr/>
            </p:nvSpPr>
            <p:spPr bwMode="auto">
              <a:xfrm flipH="1">
                <a:off x="299" y="2520"/>
                <a:ext cx="919" cy="729"/>
              </a:xfrm>
              <a:custGeom>
                <a:avLst/>
                <a:gdLst>
                  <a:gd name="G0" fmla="+- 18439 0 0"/>
                  <a:gd name="G1" fmla="+- 0 0 0"/>
                  <a:gd name="G2" fmla="+- 21600 0 0"/>
                  <a:gd name="T0" fmla="*/ 36820 w 36820"/>
                  <a:gd name="T1" fmla="*/ 11345 h 21600"/>
                  <a:gd name="T2" fmla="*/ 0 w 36820"/>
                  <a:gd name="T3" fmla="*/ 11250 h 21600"/>
                  <a:gd name="T4" fmla="*/ 18439 w 3682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20" h="21600" fill="none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</a:path>
                  <a:path w="36820" h="21600" stroke="0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  <a:lnTo>
                      <a:pt x="18439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32834" name="Arc 66"/>
              <p:cNvSpPr>
                <a:spLocks/>
              </p:cNvSpPr>
              <p:nvPr/>
            </p:nvSpPr>
            <p:spPr bwMode="auto">
              <a:xfrm flipH="1">
                <a:off x="272" y="2520"/>
                <a:ext cx="920" cy="729"/>
              </a:xfrm>
              <a:custGeom>
                <a:avLst/>
                <a:gdLst>
                  <a:gd name="G0" fmla="+- 18513 0 0"/>
                  <a:gd name="G1" fmla="+- 0 0 0"/>
                  <a:gd name="G2" fmla="+- 21600 0 0"/>
                  <a:gd name="T0" fmla="*/ 36894 w 36894"/>
                  <a:gd name="T1" fmla="*/ 11345 h 21600"/>
                  <a:gd name="T2" fmla="*/ 0 w 36894"/>
                  <a:gd name="T3" fmla="*/ 11128 h 21600"/>
                  <a:gd name="T4" fmla="*/ 18513 w 36894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94" h="21600" fill="none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</a:path>
                  <a:path w="36894" h="21600" stroke="0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  <a:lnTo>
                      <a:pt x="18513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</p:grpSp>
        <p:sp>
          <p:nvSpPr>
            <p:cNvPr id="32835" name="Arc 67"/>
            <p:cNvSpPr>
              <a:spLocks/>
            </p:cNvSpPr>
            <p:nvPr/>
          </p:nvSpPr>
          <p:spPr bwMode="auto">
            <a:xfrm flipH="1">
              <a:off x="1916" y="2488"/>
              <a:ext cx="919" cy="701"/>
            </a:xfrm>
            <a:custGeom>
              <a:avLst/>
              <a:gdLst>
                <a:gd name="G0" fmla="+- 18512 0 0"/>
                <a:gd name="G1" fmla="+- 0 0 0"/>
                <a:gd name="G2" fmla="+- 21600 0 0"/>
                <a:gd name="T0" fmla="*/ 36817 w 36817"/>
                <a:gd name="T1" fmla="*/ 11467 h 21600"/>
                <a:gd name="T2" fmla="*/ 0 w 36817"/>
                <a:gd name="T3" fmla="*/ 11130 h 21600"/>
                <a:gd name="T4" fmla="*/ 18512 w 3681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17" h="21600" fill="none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</a:path>
                <a:path w="36817" h="21600" stroke="0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  <a:lnTo>
                    <a:pt x="18512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grpSp>
          <p:nvGrpSpPr>
            <p:cNvPr id="32836" name="Group 68"/>
            <p:cNvGrpSpPr>
              <a:grpSpLocks/>
            </p:cNvGrpSpPr>
            <p:nvPr/>
          </p:nvGrpSpPr>
          <p:grpSpPr bwMode="auto">
            <a:xfrm>
              <a:off x="1834" y="2488"/>
              <a:ext cx="965" cy="705"/>
              <a:chOff x="272" y="2516"/>
              <a:chExt cx="965" cy="733"/>
            </a:xfrm>
          </p:grpSpPr>
          <p:sp>
            <p:nvSpPr>
              <p:cNvPr id="32837" name="Arc 69"/>
              <p:cNvSpPr>
                <a:spLocks/>
              </p:cNvSpPr>
              <p:nvPr/>
            </p:nvSpPr>
            <p:spPr bwMode="auto">
              <a:xfrm flipH="1">
                <a:off x="319" y="2516"/>
                <a:ext cx="918" cy="729"/>
              </a:xfrm>
              <a:custGeom>
                <a:avLst/>
                <a:gdLst>
                  <a:gd name="G0" fmla="+- 18394 0 0"/>
                  <a:gd name="G1" fmla="+- 0 0 0"/>
                  <a:gd name="G2" fmla="+- 21600 0 0"/>
                  <a:gd name="T0" fmla="*/ 36775 w 36775"/>
                  <a:gd name="T1" fmla="*/ 11345 h 21600"/>
                  <a:gd name="T2" fmla="*/ 0 w 36775"/>
                  <a:gd name="T3" fmla="*/ 11323 h 21600"/>
                  <a:gd name="T4" fmla="*/ 18394 w 36775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75" h="21600" fill="none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</a:path>
                  <a:path w="36775" h="21600" stroke="0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  <a:lnTo>
                      <a:pt x="18394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32838" name="Arc 70"/>
              <p:cNvSpPr>
                <a:spLocks/>
              </p:cNvSpPr>
              <p:nvPr/>
            </p:nvSpPr>
            <p:spPr bwMode="auto">
              <a:xfrm flipH="1">
                <a:off x="299" y="2520"/>
                <a:ext cx="919" cy="729"/>
              </a:xfrm>
              <a:custGeom>
                <a:avLst/>
                <a:gdLst>
                  <a:gd name="G0" fmla="+- 18439 0 0"/>
                  <a:gd name="G1" fmla="+- 0 0 0"/>
                  <a:gd name="G2" fmla="+- 21600 0 0"/>
                  <a:gd name="T0" fmla="*/ 36820 w 36820"/>
                  <a:gd name="T1" fmla="*/ 11345 h 21600"/>
                  <a:gd name="T2" fmla="*/ 0 w 36820"/>
                  <a:gd name="T3" fmla="*/ 11250 h 21600"/>
                  <a:gd name="T4" fmla="*/ 18439 w 3682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20" h="21600" fill="none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</a:path>
                  <a:path w="36820" h="21600" stroke="0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  <a:lnTo>
                      <a:pt x="18439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32839" name="Arc 71"/>
              <p:cNvSpPr>
                <a:spLocks/>
              </p:cNvSpPr>
              <p:nvPr/>
            </p:nvSpPr>
            <p:spPr bwMode="auto">
              <a:xfrm flipH="1">
                <a:off x="272" y="2520"/>
                <a:ext cx="920" cy="729"/>
              </a:xfrm>
              <a:custGeom>
                <a:avLst/>
                <a:gdLst>
                  <a:gd name="G0" fmla="+- 18513 0 0"/>
                  <a:gd name="G1" fmla="+- 0 0 0"/>
                  <a:gd name="G2" fmla="+- 21600 0 0"/>
                  <a:gd name="T0" fmla="*/ 36894 w 36894"/>
                  <a:gd name="T1" fmla="*/ 11345 h 21600"/>
                  <a:gd name="T2" fmla="*/ 0 w 36894"/>
                  <a:gd name="T3" fmla="*/ 11128 h 21600"/>
                  <a:gd name="T4" fmla="*/ 18513 w 36894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94" h="21600" fill="none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</a:path>
                  <a:path w="36894" h="21600" stroke="0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  <a:lnTo>
                      <a:pt x="18513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</p:grpSp>
      </p:grpSp>
      <p:sp>
        <p:nvSpPr>
          <p:cNvPr id="32841" name="Text Box 73"/>
          <p:cNvSpPr txBox="1">
            <a:spLocks noChangeArrowheads="1"/>
          </p:cNvSpPr>
          <p:nvPr/>
        </p:nvSpPr>
        <p:spPr bwMode="auto">
          <a:xfrm>
            <a:off x="3429000" y="5334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23.1</a:t>
            </a:r>
          </a:p>
        </p:txBody>
      </p:sp>
      <p:sp>
        <p:nvSpPr>
          <p:cNvPr id="32842" name="Text Box 74"/>
          <p:cNvSpPr txBox="1">
            <a:spLocks noChangeArrowheads="1"/>
          </p:cNvSpPr>
          <p:nvPr/>
        </p:nvSpPr>
        <p:spPr bwMode="auto">
          <a:xfrm>
            <a:off x="2362200" y="990600"/>
            <a:ext cx="480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Đưa nam châm lại gần cuộn dây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9.82659E-7 L -0.35955 0.0023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8" name="Group 6"/>
          <p:cNvGrpSpPr>
            <a:grpSpLocks/>
          </p:cNvGrpSpPr>
          <p:nvPr/>
        </p:nvGrpSpPr>
        <p:grpSpPr bwMode="auto">
          <a:xfrm>
            <a:off x="1371600" y="1985963"/>
            <a:ext cx="6400800" cy="2819400"/>
            <a:chOff x="1248" y="2352"/>
            <a:chExt cx="4032" cy="1776"/>
          </a:xfrm>
        </p:grpSpPr>
        <p:sp>
          <p:nvSpPr>
            <p:cNvPr id="33799" name="AutoShape 7"/>
            <p:cNvSpPr>
              <a:spLocks noChangeArrowheads="1"/>
            </p:cNvSpPr>
            <p:nvPr/>
          </p:nvSpPr>
          <p:spPr bwMode="auto">
            <a:xfrm>
              <a:off x="1248" y="2496"/>
              <a:ext cx="4032" cy="1352"/>
            </a:xfrm>
            <a:prstGeom prst="parallelogram">
              <a:avLst>
                <a:gd name="adj" fmla="val 88294"/>
              </a:avLst>
            </a:prstGeom>
            <a:solidFill>
              <a:srgbClr val="66CCFF"/>
            </a:solidFill>
            <a:ln w="57150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0" name="AutoShape 8"/>
            <p:cNvSpPr>
              <a:spLocks noChangeArrowheads="1"/>
            </p:cNvSpPr>
            <p:nvPr/>
          </p:nvSpPr>
          <p:spPr bwMode="auto">
            <a:xfrm>
              <a:off x="1392" y="2784"/>
              <a:ext cx="2319" cy="676"/>
            </a:xfrm>
            <a:prstGeom prst="parallelogram">
              <a:avLst>
                <a:gd name="adj" fmla="val 85762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801" name="Group 9"/>
            <p:cNvGrpSpPr>
              <a:grpSpLocks/>
            </p:cNvGrpSpPr>
            <p:nvPr/>
          </p:nvGrpSpPr>
          <p:grpSpPr bwMode="auto">
            <a:xfrm>
              <a:off x="1431" y="2706"/>
              <a:ext cx="2283" cy="734"/>
              <a:chOff x="2208" y="1104"/>
              <a:chExt cx="3072" cy="886"/>
            </a:xfrm>
          </p:grpSpPr>
          <p:sp>
            <p:nvSpPr>
              <p:cNvPr id="33802" name="AutoShape 10"/>
              <p:cNvSpPr>
                <a:spLocks noChangeArrowheads="1"/>
              </p:cNvSpPr>
              <p:nvPr/>
            </p:nvSpPr>
            <p:spPr bwMode="auto">
              <a:xfrm>
                <a:off x="2208" y="1200"/>
                <a:ext cx="3072" cy="790"/>
              </a:xfrm>
              <a:prstGeom prst="parallelogram">
                <a:avLst>
                  <a:gd name="adj" fmla="val 97215"/>
                </a:avLst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3803" name="Group 11"/>
              <p:cNvGrpSpPr>
                <a:grpSpLocks/>
              </p:cNvGrpSpPr>
              <p:nvPr/>
            </p:nvGrpSpPr>
            <p:grpSpPr bwMode="auto">
              <a:xfrm>
                <a:off x="2656" y="1104"/>
                <a:ext cx="2483" cy="825"/>
                <a:chOff x="1783" y="2160"/>
                <a:chExt cx="2483" cy="825"/>
              </a:xfrm>
            </p:grpSpPr>
            <p:sp>
              <p:nvSpPr>
                <p:cNvPr id="33804" name="Oval 12"/>
                <p:cNvSpPr>
                  <a:spLocks noChangeArrowheads="1"/>
                </p:cNvSpPr>
                <p:nvPr/>
              </p:nvSpPr>
              <p:spPr bwMode="auto">
                <a:xfrm rot="-86400000">
                  <a:off x="2379" y="2549"/>
                  <a:ext cx="1515" cy="353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05" name="Oval 13"/>
                <p:cNvSpPr>
                  <a:spLocks noChangeArrowheads="1"/>
                </p:cNvSpPr>
                <p:nvPr/>
              </p:nvSpPr>
              <p:spPr bwMode="auto">
                <a:xfrm rot="-86400000">
                  <a:off x="2625" y="2405"/>
                  <a:ext cx="1160" cy="144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06" name="Oval 14"/>
                <p:cNvSpPr>
                  <a:spLocks noChangeArrowheads="1"/>
                </p:cNvSpPr>
                <p:nvPr/>
              </p:nvSpPr>
              <p:spPr bwMode="auto">
                <a:xfrm rot="-86400000">
                  <a:off x="2526" y="2322"/>
                  <a:ext cx="1478" cy="245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07" name="Oval 15"/>
                <p:cNvSpPr>
                  <a:spLocks noChangeArrowheads="1"/>
                </p:cNvSpPr>
                <p:nvPr/>
              </p:nvSpPr>
              <p:spPr bwMode="auto">
                <a:xfrm rot="-86400000">
                  <a:off x="2435" y="2567"/>
                  <a:ext cx="1478" cy="251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08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1825" y="2567"/>
                  <a:ext cx="1138" cy="3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09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2158" y="2566"/>
                  <a:ext cx="40" cy="1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10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162" y="2639"/>
                  <a:ext cx="53" cy="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11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246" y="2705"/>
                  <a:ext cx="30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12" name="Line 20"/>
                <p:cNvSpPr>
                  <a:spLocks noChangeShapeType="1"/>
                </p:cNvSpPr>
                <p:nvPr/>
              </p:nvSpPr>
              <p:spPr bwMode="auto">
                <a:xfrm>
                  <a:off x="3038" y="2812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13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2204" y="2687"/>
                  <a:ext cx="29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14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2162" y="2501"/>
                  <a:ext cx="29" cy="1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15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246" y="2459"/>
                  <a:ext cx="51" cy="1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16" name="Oval 24"/>
                <p:cNvSpPr>
                  <a:spLocks noChangeArrowheads="1"/>
                </p:cNvSpPr>
                <p:nvPr/>
              </p:nvSpPr>
              <p:spPr bwMode="auto">
                <a:xfrm rot="-86400000">
                  <a:off x="2582" y="2585"/>
                  <a:ext cx="1161" cy="144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17" name="Arc 25"/>
                <p:cNvSpPr>
                  <a:spLocks/>
                </p:cNvSpPr>
                <p:nvPr/>
              </p:nvSpPr>
              <p:spPr bwMode="auto">
                <a:xfrm rot="21402020" flipH="1">
                  <a:off x="1783" y="2585"/>
                  <a:ext cx="968" cy="317"/>
                </a:xfrm>
                <a:custGeom>
                  <a:avLst/>
                  <a:gdLst>
                    <a:gd name="G0" fmla="+- 0 0 0"/>
                    <a:gd name="G1" fmla="+- 21561 0 0"/>
                    <a:gd name="G2" fmla="+- 21600 0 0"/>
                    <a:gd name="T0" fmla="*/ 1303 w 21600"/>
                    <a:gd name="T1" fmla="*/ 0 h 21561"/>
                    <a:gd name="T2" fmla="*/ 21600 w 21600"/>
                    <a:gd name="T3" fmla="*/ 21561 h 21561"/>
                    <a:gd name="T4" fmla="*/ 0 w 21600"/>
                    <a:gd name="T5" fmla="*/ 21561 h 21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61" fill="none" extrusionOk="0">
                      <a:moveTo>
                        <a:pt x="1302" y="0"/>
                      </a:moveTo>
                      <a:cubicBezTo>
                        <a:pt x="12705" y="689"/>
                        <a:pt x="21600" y="10137"/>
                        <a:pt x="21600" y="21561"/>
                      </a:cubicBezTo>
                    </a:path>
                    <a:path w="21600" h="21561" stroke="0" extrusionOk="0">
                      <a:moveTo>
                        <a:pt x="1302" y="0"/>
                      </a:moveTo>
                      <a:cubicBezTo>
                        <a:pt x="12705" y="689"/>
                        <a:pt x="21600" y="10137"/>
                        <a:pt x="21600" y="21561"/>
                      </a:cubicBezTo>
                      <a:lnTo>
                        <a:pt x="0" y="21561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18" name="Arc 26"/>
                <p:cNvSpPr>
                  <a:spLocks/>
                </p:cNvSpPr>
                <p:nvPr/>
              </p:nvSpPr>
              <p:spPr bwMode="auto">
                <a:xfrm rot="35585" flipH="1">
                  <a:off x="1993" y="2579"/>
                  <a:ext cx="750" cy="395"/>
                </a:xfrm>
                <a:custGeom>
                  <a:avLst/>
                  <a:gdLst>
                    <a:gd name="G0" fmla="+- 0 0 0"/>
                    <a:gd name="G1" fmla="+- 21596 0 0"/>
                    <a:gd name="G2" fmla="+- 21600 0 0"/>
                    <a:gd name="T0" fmla="*/ 401 w 21370"/>
                    <a:gd name="T1" fmla="*/ 0 h 21596"/>
                    <a:gd name="T2" fmla="*/ 21370 w 21370"/>
                    <a:gd name="T3" fmla="*/ 18451 h 21596"/>
                    <a:gd name="T4" fmla="*/ 0 w 21370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370" h="21596" fill="none" extrusionOk="0">
                      <a:moveTo>
                        <a:pt x="401" y="-1"/>
                      </a:moveTo>
                      <a:cubicBezTo>
                        <a:pt x="10961" y="195"/>
                        <a:pt x="19831" y="8000"/>
                        <a:pt x="21369" y="18451"/>
                      </a:cubicBezTo>
                    </a:path>
                    <a:path w="21370" h="21596" stroke="0" extrusionOk="0">
                      <a:moveTo>
                        <a:pt x="401" y="-1"/>
                      </a:moveTo>
                      <a:cubicBezTo>
                        <a:pt x="10961" y="195"/>
                        <a:pt x="19831" y="8000"/>
                        <a:pt x="21369" y="18451"/>
                      </a:cubicBezTo>
                      <a:lnTo>
                        <a:pt x="0" y="2159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19" name="Arc 27"/>
                <p:cNvSpPr>
                  <a:spLocks/>
                </p:cNvSpPr>
                <p:nvPr/>
              </p:nvSpPr>
              <p:spPr bwMode="auto">
                <a:xfrm flipH="1" flipV="1">
                  <a:off x="1951" y="2370"/>
                  <a:ext cx="968" cy="2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20" name="Arc 28"/>
                <p:cNvSpPr>
                  <a:spLocks/>
                </p:cNvSpPr>
                <p:nvPr/>
              </p:nvSpPr>
              <p:spPr bwMode="auto">
                <a:xfrm rot="192122" flipH="1" flipV="1">
                  <a:off x="2077" y="2334"/>
                  <a:ext cx="758" cy="2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21" name="Arc 29"/>
                <p:cNvSpPr>
                  <a:spLocks/>
                </p:cNvSpPr>
                <p:nvPr/>
              </p:nvSpPr>
              <p:spPr bwMode="auto">
                <a:xfrm rot="1385979" flipH="1">
                  <a:off x="3354" y="2591"/>
                  <a:ext cx="884" cy="268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9712"/>
                    <a:gd name="T1" fmla="*/ 0 h 20173"/>
                    <a:gd name="T2" fmla="*/ 19712 w 19712"/>
                    <a:gd name="T3" fmla="*/ 11341 h 20173"/>
                    <a:gd name="T4" fmla="*/ 0 w 19712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712" h="20173" fill="none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</a:path>
                    <a:path w="19712" h="20173" stroke="0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22" name="Arc 30"/>
                <p:cNvSpPr>
                  <a:spLocks/>
                </p:cNvSpPr>
                <p:nvPr/>
              </p:nvSpPr>
              <p:spPr bwMode="auto">
                <a:xfrm rot="31729" flipH="1" flipV="1">
                  <a:off x="2288" y="2352"/>
                  <a:ext cx="968" cy="216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21575"/>
                    <a:gd name="T2" fmla="*/ 21554 w 21600"/>
                    <a:gd name="T3" fmla="*/ 21575 h 21575"/>
                    <a:gd name="T4" fmla="*/ 0 w 21600"/>
                    <a:gd name="T5" fmla="*/ 20173 h 215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75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0640"/>
                        <a:pt x="21584" y="21108"/>
                        <a:pt x="21554" y="21575"/>
                      </a:cubicBezTo>
                    </a:path>
                    <a:path w="21600" h="21575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0640"/>
                        <a:pt x="21584" y="21108"/>
                        <a:pt x="21554" y="21575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23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2330" y="2417"/>
                  <a:ext cx="37" cy="1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24" name="Arc 32"/>
                <p:cNvSpPr>
                  <a:spLocks/>
                </p:cNvSpPr>
                <p:nvPr/>
              </p:nvSpPr>
              <p:spPr bwMode="auto">
                <a:xfrm rot="21229393" flipH="1">
                  <a:off x="2113" y="2573"/>
                  <a:ext cx="967" cy="412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30987"/>
                    <a:gd name="T2" fmla="*/ 18698 w 21600"/>
                    <a:gd name="T3" fmla="*/ 30987 h 30987"/>
                    <a:gd name="T4" fmla="*/ 0 w 21600"/>
                    <a:gd name="T5" fmla="*/ 20173 h 30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30987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3970"/>
                        <a:pt x="20599" y="27700"/>
                        <a:pt x="18698" y="30987"/>
                      </a:cubicBezTo>
                    </a:path>
                    <a:path w="21600" h="30987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3970"/>
                        <a:pt x="20599" y="27700"/>
                        <a:pt x="18698" y="30987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25" name="Line 33"/>
                <p:cNvSpPr>
                  <a:spLocks noChangeShapeType="1"/>
                </p:cNvSpPr>
                <p:nvPr/>
              </p:nvSpPr>
              <p:spPr bwMode="auto">
                <a:xfrm>
                  <a:off x="3072" y="2736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26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330" y="2262"/>
                  <a:ext cx="56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27" name="Line 35"/>
                <p:cNvSpPr>
                  <a:spLocks noChangeShapeType="1"/>
                </p:cNvSpPr>
                <p:nvPr/>
              </p:nvSpPr>
              <p:spPr bwMode="auto">
                <a:xfrm>
                  <a:off x="3130" y="2405"/>
                  <a:ext cx="12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28" name="Arc 36"/>
                <p:cNvSpPr>
                  <a:spLocks/>
                </p:cNvSpPr>
                <p:nvPr/>
              </p:nvSpPr>
              <p:spPr bwMode="auto">
                <a:xfrm rot="11468867" flipH="1">
                  <a:off x="3298" y="2160"/>
                  <a:ext cx="750" cy="420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6741"/>
                    <a:gd name="T1" fmla="*/ 0 h 20173"/>
                    <a:gd name="T2" fmla="*/ 16741 w 16741"/>
                    <a:gd name="T3" fmla="*/ 6524 h 20173"/>
                    <a:gd name="T4" fmla="*/ 0 w 16741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741" h="20173" fill="none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</a:path>
                    <a:path w="16741" h="20173" stroke="0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29" name="Line 37"/>
                <p:cNvSpPr>
                  <a:spLocks noChangeShapeType="1"/>
                </p:cNvSpPr>
                <p:nvPr/>
              </p:nvSpPr>
              <p:spPr bwMode="auto">
                <a:xfrm>
                  <a:off x="3564" y="2567"/>
                  <a:ext cx="407" cy="6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30" name="Arc 38"/>
                <p:cNvSpPr>
                  <a:spLocks/>
                </p:cNvSpPr>
                <p:nvPr/>
              </p:nvSpPr>
              <p:spPr bwMode="auto">
                <a:xfrm rot="21085052" flipH="1">
                  <a:off x="2186" y="2558"/>
                  <a:ext cx="968" cy="422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31787"/>
                    <a:gd name="T2" fmla="*/ 18212 w 21600"/>
                    <a:gd name="T3" fmla="*/ 31787 h 31787"/>
                    <a:gd name="T4" fmla="*/ 0 w 21600"/>
                    <a:gd name="T5" fmla="*/ 20173 h 317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31787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4288"/>
                        <a:pt x="20424" y="28317"/>
                        <a:pt x="18211" y="31786"/>
                      </a:cubicBezTo>
                    </a:path>
                    <a:path w="21600" h="31787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4288"/>
                        <a:pt x="20424" y="28317"/>
                        <a:pt x="18211" y="31786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31" name="Line 39"/>
                <p:cNvSpPr>
                  <a:spLocks noChangeShapeType="1"/>
                </p:cNvSpPr>
                <p:nvPr/>
              </p:nvSpPr>
              <p:spPr bwMode="auto">
                <a:xfrm>
                  <a:off x="2197" y="2872"/>
                  <a:ext cx="7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32" name="Arc 40"/>
                <p:cNvSpPr>
                  <a:spLocks/>
                </p:cNvSpPr>
                <p:nvPr/>
              </p:nvSpPr>
              <p:spPr bwMode="auto">
                <a:xfrm rot="956231" flipH="1" flipV="1">
                  <a:off x="2309" y="2298"/>
                  <a:ext cx="619" cy="207"/>
                </a:xfrm>
                <a:custGeom>
                  <a:avLst/>
                  <a:gdLst>
                    <a:gd name="G0" fmla="+- 10313 0 0"/>
                    <a:gd name="G1" fmla="+- 21600 0 0"/>
                    <a:gd name="G2" fmla="+- 21600 0 0"/>
                    <a:gd name="T0" fmla="*/ 0 w 31913"/>
                    <a:gd name="T1" fmla="*/ 2621 h 35003"/>
                    <a:gd name="T2" fmla="*/ 27251 w 31913"/>
                    <a:gd name="T3" fmla="*/ 35003 h 35003"/>
                    <a:gd name="T4" fmla="*/ 10313 w 31913"/>
                    <a:gd name="T5" fmla="*/ 21600 h 350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1913" h="35003" fill="none" extrusionOk="0">
                      <a:moveTo>
                        <a:pt x="0" y="2621"/>
                      </a:moveTo>
                      <a:cubicBezTo>
                        <a:pt x="3165" y="901"/>
                        <a:pt x="6710" y="-1"/>
                        <a:pt x="10313" y="0"/>
                      </a:cubicBezTo>
                      <a:cubicBezTo>
                        <a:pt x="22242" y="0"/>
                        <a:pt x="31913" y="9670"/>
                        <a:pt x="31913" y="21600"/>
                      </a:cubicBezTo>
                      <a:cubicBezTo>
                        <a:pt x="31913" y="26465"/>
                        <a:pt x="30270" y="31188"/>
                        <a:pt x="27251" y="35003"/>
                      </a:cubicBezTo>
                    </a:path>
                    <a:path w="31913" h="35003" stroke="0" extrusionOk="0">
                      <a:moveTo>
                        <a:pt x="0" y="2621"/>
                      </a:moveTo>
                      <a:cubicBezTo>
                        <a:pt x="3165" y="901"/>
                        <a:pt x="6710" y="-1"/>
                        <a:pt x="10313" y="0"/>
                      </a:cubicBezTo>
                      <a:cubicBezTo>
                        <a:pt x="22242" y="0"/>
                        <a:pt x="31913" y="9670"/>
                        <a:pt x="31913" y="21600"/>
                      </a:cubicBezTo>
                      <a:cubicBezTo>
                        <a:pt x="31913" y="26465"/>
                        <a:pt x="30270" y="31188"/>
                        <a:pt x="27251" y="35003"/>
                      </a:cubicBezTo>
                      <a:lnTo>
                        <a:pt x="10313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33" name="Line 41"/>
                <p:cNvSpPr>
                  <a:spLocks noChangeShapeType="1"/>
                </p:cNvSpPr>
                <p:nvPr/>
              </p:nvSpPr>
              <p:spPr bwMode="auto">
                <a:xfrm>
                  <a:off x="3130" y="2322"/>
                  <a:ext cx="12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34" name="Rectangle 42"/>
                <p:cNvSpPr>
                  <a:spLocks noChangeArrowheads="1"/>
                </p:cNvSpPr>
                <p:nvPr/>
              </p:nvSpPr>
              <p:spPr bwMode="auto">
                <a:xfrm>
                  <a:off x="2709" y="2549"/>
                  <a:ext cx="424" cy="60"/>
                </a:xfrm>
                <a:prstGeom prst="rect">
                  <a:avLst/>
                </a:prstGeom>
                <a:solidFill>
                  <a:srgbClr val="FF0000"/>
                </a:solidFill>
                <a:ln w="38100" algn="ctr">
                  <a:miter lim="800000"/>
                  <a:headEnd/>
                  <a:tailEnd/>
                </a:ln>
                <a:effectLst/>
                <a:scene3d>
                  <a:camera prst="legacyPerspectiv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FF0000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33835" name="Rectangle 43"/>
                <p:cNvSpPr>
                  <a:spLocks noChangeArrowheads="1"/>
                </p:cNvSpPr>
                <p:nvPr/>
              </p:nvSpPr>
              <p:spPr bwMode="auto">
                <a:xfrm>
                  <a:off x="3087" y="2549"/>
                  <a:ext cx="425" cy="60"/>
                </a:xfrm>
                <a:prstGeom prst="rect">
                  <a:avLst/>
                </a:prstGeom>
                <a:solidFill>
                  <a:srgbClr val="66CCFF"/>
                </a:solidFill>
                <a:ln w="38100" algn="ctr">
                  <a:miter lim="800000"/>
                  <a:headEnd/>
                  <a:tailEnd/>
                </a:ln>
                <a:effectLst/>
                <a:scene3d>
                  <a:camera prst="legacyPerspectiv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CCFF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33836" name="Arc 44"/>
                <p:cNvSpPr>
                  <a:spLocks/>
                </p:cNvSpPr>
                <p:nvPr/>
              </p:nvSpPr>
              <p:spPr bwMode="auto">
                <a:xfrm rot="1385979" flipH="1">
                  <a:off x="3382" y="2579"/>
                  <a:ext cx="884" cy="268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9712"/>
                    <a:gd name="T1" fmla="*/ 0 h 20173"/>
                    <a:gd name="T2" fmla="*/ 19712 w 19712"/>
                    <a:gd name="T3" fmla="*/ 11341 h 20173"/>
                    <a:gd name="T4" fmla="*/ 0 w 19712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712" h="20173" fill="none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</a:path>
                    <a:path w="19712" h="20173" stroke="0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37" name="Arc 45"/>
                <p:cNvSpPr>
                  <a:spLocks/>
                </p:cNvSpPr>
                <p:nvPr/>
              </p:nvSpPr>
              <p:spPr bwMode="auto">
                <a:xfrm rot="11468867" flipH="1">
                  <a:off x="3298" y="2178"/>
                  <a:ext cx="750" cy="420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6741"/>
                    <a:gd name="T1" fmla="*/ 0 h 20173"/>
                    <a:gd name="T2" fmla="*/ 16741 w 16741"/>
                    <a:gd name="T3" fmla="*/ 6524 h 20173"/>
                    <a:gd name="T4" fmla="*/ 0 w 16741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741" h="20173" fill="none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</a:path>
                    <a:path w="16741" h="20173" stroke="0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38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3840" y="2624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39" name="Line 47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592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40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848" y="2552"/>
                  <a:ext cx="88" cy="2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41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3800" y="2544"/>
                  <a:ext cx="56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42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3616" y="256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43" name="Line 51"/>
                <p:cNvSpPr>
                  <a:spLocks noChangeShapeType="1"/>
                </p:cNvSpPr>
                <p:nvPr/>
              </p:nvSpPr>
              <p:spPr bwMode="auto">
                <a:xfrm>
                  <a:off x="3024" y="2896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3844" name="Oval 52"/>
            <p:cNvSpPr>
              <a:spLocks noChangeArrowheads="1"/>
            </p:cNvSpPr>
            <p:nvPr/>
          </p:nvSpPr>
          <p:spPr bwMode="auto">
            <a:xfrm>
              <a:off x="2256" y="3527"/>
              <a:ext cx="107" cy="7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</a:endParaRPr>
            </a:p>
          </p:txBody>
        </p:sp>
        <p:sp>
          <p:nvSpPr>
            <p:cNvPr id="33845" name="Oval 53"/>
            <p:cNvSpPr>
              <a:spLocks noChangeArrowheads="1"/>
            </p:cNvSpPr>
            <p:nvPr/>
          </p:nvSpPr>
          <p:spPr bwMode="auto">
            <a:xfrm>
              <a:off x="3077" y="2663"/>
              <a:ext cx="107" cy="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6" name="Arc 54"/>
            <p:cNvSpPr>
              <a:spLocks/>
            </p:cNvSpPr>
            <p:nvPr/>
          </p:nvSpPr>
          <p:spPr bwMode="auto">
            <a:xfrm flipH="1">
              <a:off x="2304" y="2354"/>
              <a:ext cx="846" cy="1245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33847" name="Arc 55"/>
            <p:cNvSpPr>
              <a:spLocks/>
            </p:cNvSpPr>
            <p:nvPr/>
          </p:nvSpPr>
          <p:spPr bwMode="auto">
            <a:xfrm flipH="1">
              <a:off x="2290" y="2352"/>
              <a:ext cx="845" cy="1244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33848" name="Arc 56"/>
            <p:cNvSpPr>
              <a:spLocks/>
            </p:cNvSpPr>
            <p:nvPr/>
          </p:nvSpPr>
          <p:spPr bwMode="auto">
            <a:xfrm flipH="1">
              <a:off x="2331" y="2355"/>
              <a:ext cx="845" cy="1245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33849" name="Arc 57"/>
            <p:cNvSpPr>
              <a:spLocks/>
            </p:cNvSpPr>
            <p:nvPr/>
          </p:nvSpPr>
          <p:spPr bwMode="auto">
            <a:xfrm flipH="1">
              <a:off x="2275" y="2352"/>
              <a:ext cx="846" cy="1244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33850" name="Oval 58"/>
            <p:cNvSpPr>
              <a:spLocks noChangeArrowheads="1"/>
            </p:cNvSpPr>
            <p:nvPr/>
          </p:nvSpPr>
          <p:spPr bwMode="auto">
            <a:xfrm>
              <a:off x="2263" y="3554"/>
              <a:ext cx="110" cy="42"/>
            </a:xfrm>
            <a:prstGeom prst="ellipse">
              <a:avLst/>
            </a:prstGeom>
            <a:noFill/>
            <a:ln w="9525" algn="ctr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1" name="Oval 59"/>
            <p:cNvSpPr>
              <a:spLocks noChangeArrowheads="1"/>
            </p:cNvSpPr>
            <p:nvPr/>
          </p:nvSpPr>
          <p:spPr bwMode="auto">
            <a:xfrm>
              <a:off x="3082" y="2697"/>
              <a:ext cx="109" cy="44"/>
            </a:xfrm>
            <a:prstGeom prst="ellipse">
              <a:avLst/>
            </a:prstGeom>
            <a:noFill/>
            <a:ln w="9525" algn="ctr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2" name="Arc 60"/>
            <p:cNvSpPr>
              <a:spLocks/>
            </p:cNvSpPr>
            <p:nvPr/>
          </p:nvSpPr>
          <p:spPr bwMode="auto">
            <a:xfrm flipH="1">
              <a:off x="2317" y="2352"/>
              <a:ext cx="845" cy="1244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33853" name="Arc 61"/>
            <p:cNvSpPr>
              <a:spLocks/>
            </p:cNvSpPr>
            <p:nvPr/>
          </p:nvSpPr>
          <p:spPr bwMode="auto">
            <a:xfrm flipH="1">
              <a:off x="2439" y="3544"/>
              <a:ext cx="683" cy="581"/>
            </a:xfrm>
            <a:custGeom>
              <a:avLst/>
              <a:gdLst>
                <a:gd name="G0" fmla="+- 18512 0 0"/>
                <a:gd name="G1" fmla="+- 0 0 0"/>
                <a:gd name="G2" fmla="+- 21600 0 0"/>
                <a:gd name="T0" fmla="*/ 36817 w 36817"/>
                <a:gd name="T1" fmla="*/ 11467 h 21600"/>
                <a:gd name="T2" fmla="*/ 0 w 36817"/>
                <a:gd name="T3" fmla="*/ 11130 h 21600"/>
                <a:gd name="T4" fmla="*/ 18512 w 3681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17" h="21600" fill="none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</a:path>
                <a:path w="36817" h="21600" stroke="0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  <a:lnTo>
                    <a:pt x="18512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grpSp>
          <p:nvGrpSpPr>
            <p:cNvPr id="33854" name="Group 62"/>
            <p:cNvGrpSpPr>
              <a:grpSpLocks/>
            </p:cNvGrpSpPr>
            <p:nvPr/>
          </p:nvGrpSpPr>
          <p:grpSpPr bwMode="auto">
            <a:xfrm>
              <a:off x="2378" y="3544"/>
              <a:ext cx="717" cy="584"/>
              <a:chOff x="272" y="2516"/>
              <a:chExt cx="965" cy="733"/>
            </a:xfrm>
          </p:grpSpPr>
          <p:sp>
            <p:nvSpPr>
              <p:cNvPr id="33855" name="Arc 63"/>
              <p:cNvSpPr>
                <a:spLocks/>
              </p:cNvSpPr>
              <p:nvPr/>
            </p:nvSpPr>
            <p:spPr bwMode="auto">
              <a:xfrm flipH="1">
                <a:off x="319" y="2516"/>
                <a:ext cx="918" cy="729"/>
              </a:xfrm>
              <a:custGeom>
                <a:avLst/>
                <a:gdLst>
                  <a:gd name="G0" fmla="+- 18394 0 0"/>
                  <a:gd name="G1" fmla="+- 0 0 0"/>
                  <a:gd name="G2" fmla="+- 21600 0 0"/>
                  <a:gd name="T0" fmla="*/ 36775 w 36775"/>
                  <a:gd name="T1" fmla="*/ 11345 h 21600"/>
                  <a:gd name="T2" fmla="*/ 0 w 36775"/>
                  <a:gd name="T3" fmla="*/ 11323 h 21600"/>
                  <a:gd name="T4" fmla="*/ 18394 w 36775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75" h="21600" fill="none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</a:path>
                  <a:path w="36775" h="21600" stroke="0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  <a:lnTo>
                      <a:pt x="18394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33856" name="Arc 64"/>
              <p:cNvSpPr>
                <a:spLocks/>
              </p:cNvSpPr>
              <p:nvPr/>
            </p:nvSpPr>
            <p:spPr bwMode="auto">
              <a:xfrm flipH="1">
                <a:off x="299" y="2520"/>
                <a:ext cx="919" cy="729"/>
              </a:xfrm>
              <a:custGeom>
                <a:avLst/>
                <a:gdLst>
                  <a:gd name="G0" fmla="+- 18439 0 0"/>
                  <a:gd name="G1" fmla="+- 0 0 0"/>
                  <a:gd name="G2" fmla="+- 21600 0 0"/>
                  <a:gd name="T0" fmla="*/ 36820 w 36820"/>
                  <a:gd name="T1" fmla="*/ 11345 h 21600"/>
                  <a:gd name="T2" fmla="*/ 0 w 36820"/>
                  <a:gd name="T3" fmla="*/ 11250 h 21600"/>
                  <a:gd name="T4" fmla="*/ 18439 w 3682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20" h="21600" fill="none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</a:path>
                  <a:path w="36820" h="21600" stroke="0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  <a:lnTo>
                      <a:pt x="18439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33857" name="Arc 65"/>
              <p:cNvSpPr>
                <a:spLocks/>
              </p:cNvSpPr>
              <p:nvPr/>
            </p:nvSpPr>
            <p:spPr bwMode="auto">
              <a:xfrm flipH="1">
                <a:off x="272" y="2520"/>
                <a:ext cx="920" cy="729"/>
              </a:xfrm>
              <a:custGeom>
                <a:avLst/>
                <a:gdLst>
                  <a:gd name="G0" fmla="+- 18513 0 0"/>
                  <a:gd name="G1" fmla="+- 0 0 0"/>
                  <a:gd name="G2" fmla="+- 21600 0 0"/>
                  <a:gd name="T0" fmla="*/ 36894 w 36894"/>
                  <a:gd name="T1" fmla="*/ 11345 h 21600"/>
                  <a:gd name="T2" fmla="*/ 0 w 36894"/>
                  <a:gd name="T3" fmla="*/ 11128 h 21600"/>
                  <a:gd name="T4" fmla="*/ 18513 w 36894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94" h="21600" fill="none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</a:path>
                  <a:path w="36894" h="21600" stroke="0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  <a:lnTo>
                      <a:pt x="18513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</p:grpSp>
        <p:sp>
          <p:nvSpPr>
            <p:cNvPr id="33858" name="Arc 66"/>
            <p:cNvSpPr>
              <a:spLocks/>
            </p:cNvSpPr>
            <p:nvPr/>
          </p:nvSpPr>
          <p:spPr bwMode="auto">
            <a:xfrm flipH="1">
              <a:off x="2431" y="3532"/>
              <a:ext cx="683" cy="580"/>
            </a:xfrm>
            <a:custGeom>
              <a:avLst/>
              <a:gdLst>
                <a:gd name="G0" fmla="+- 18512 0 0"/>
                <a:gd name="G1" fmla="+- 0 0 0"/>
                <a:gd name="G2" fmla="+- 21600 0 0"/>
                <a:gd name="T0" fmla="*/ 36817 w 36817"/>
                <a:gd name="T1" fmla="*/ 11467 h 21600"/>
                <a:gd name="T2" fmla="*/ 0 w 36817"/>
                <a:gd name="T3" fmla="*/ 11130 h 21600"/>
                <a:gd name="T4" fmla="*/ 18512 w 3681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17" h="21600" fill="none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</a:path>
                <a:path w="36817" h="21600" stroke="0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  <a:lnTo>
                    <a:pt x="18512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grpSp>
          <p:nvGrpSpPr>
            <p:cNvPr id="33859" name="Group 67"/>
            <p:cNvGrpSpPr>
              <a:grpSpLocks/>
            </p:cNvGrpSpPr>
            <p:nvPr/>
          </p:nvGrpSpPr>
          <p:grpSpPr bwMode="auto">
            <a:xfrm>
              <a:off x="2370" y="3532"/>
              <a:ext cx="718" cy="584"/>
              <a:chOff x="272" y="2516"/>
              <a:chExt cx="965" cy="733"/>
            </a:xfrm>
          </p:grpSpPr>
          <p:sp>
            <p:nvSpPr>
              <p:cNvPr id="33860" name="Arc 68"/>
              <p:cNvSpPr>
                <a:spLocks/>
              </p:cNvSpPr>
              <p:nvPr/>
            </p:nvSpPr>
            <p:spPr bwMode="auto">
              <a:xfrm flipH="1">
                <a:off x="319" y="2516"/>
                <a:ext cx="918" cy="729"/>
              </a:xfrm>
              <a:custGeom>
                <a:avLst/>
                <a:gdLst>
                  <a:gd name="G0" fmla="+- 18394 0 0"/>
                  <a:gd name="G1" fmla="+- 0 0 0"/>
                  <a:gd name="G2" fmla="+- 21600 0 0"/>
                  <a:gd name="T0" fmla="*/ 36775 w 36775"/>
                  <a:gd name="T1" fmla="*/ 11345 h 21600"/>
                  <a:gd name="T2" fmla="*/ 0 w 36775"/>
                  <a:gd name="T3" fmla="*/ 11323 h 21600"/>
                  <a:gd name="T4" fmla="*/ 18394 w 36775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75" h="21600" fill="none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</a:path>
                  <a:path w="36775" h="21600" stroke="0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  <a:lnTo>
                      <a:pt x="18394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33861" name="Arc 69"/>
              <p:cNvSpPr>
                <a:spLocks/>
              </p:cNvSpPr>
              <p:nvPr/>
            </p:nvSpPr>
            <p:spPr bwMode="auto">
              <a:xfrm flipH="1">
                <a:off x="299" y="2520"/>
                <a:ext cx="919" cy="729"/>
              </a:xfrm>
              <a:custGeom>
                <a:avLst/>
                <a:gdLst>
                  <a:gd name="G0" fmla="+- 18439 0 0"/>
                  <a:gd name="G1" fmla="+- 0 0 0"/>
                  <a:gd name="G2" fmla="+- 21600 0 0"/>
                  <a:gd name="T0" fmla="*/ 36820 w 36820"/>
                  <a:gd name="T1" fmla="*/ 11345 h 21600"/>
                  <a:gd name="T2" fmla="*/ 0 w 36820"/>
                  <a:gd name="T3" fmla="*/ 11250 h 21600"/>
                  <a:gd name="T4" fmla="*/ 18439 w 3682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20" h="21600" fill="none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</a:path>
                  <a:path w="36820" h="21600" stroke="0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  <a:lnTo>
                      <a:pt x="18439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33862" name="Arc 70"/>
              <p:cNvSpPr>
                <a:spLocks/>
              </p:cNvSpPr>
              <p:nvPr/>
            </p:nvSpPr>
            <p:spPr bwMode="auto">
              <a:xfrm flipH="1">
                <a:off x="272" y="2520"/>
                <a:ext cx="920" cy="729"/>
              </a:xfrm>
              <a:custGeom>
                <a:avLst/>
                <a:gdLst>
                  <a:gd name="G0" fmla="+- 18513 0 0"/>
                  <a:gd name="G1" fmla="+- 0 0 0"/>
                  <a:gd name="G2" fmla="+- 21600 0 0"/>
                  <a:gd name="T0" fmla="*/ 36894 w 36894"/>
                  <a:gd name="T1" fmla="*/ 11345 h 21600"/>
                  <a:gd name="T2" fmla="*/ 0 w 36894"/>
                  <a:gd name="T3" fmla="*/ 11128 h 21600"/>
                  <a:gd name="T4" fmla="*/ 18513 w 36894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94" h="21600" fill="none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</a:path>
                  <a:path w="36894" h="21600" stroke="0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  <a:lnTo>
                      <a:pt x="18513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</p:grpSp>
      </p:grpSp>
      <p:sp>
        <p:nvSpPr>
          <p:cNvPr id="33865" name="Text Box 73"/>
          <p:cNvSpPr txBox="1">
            <a:spLocks noChangeArrowheads="1"/>
          </p:cNvSpPr>
          <p:nvPr/>
        </p:nvSpPr>
        <p:spPr bwMode="auto">
          <a:xfrm>
            <a:off x="3429000" y="5334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23.1</a:t>
            </a:r>
          </a:p>
        </p:txBody>
      </p:sp>
      <p:sp>
        <p:nvSpPr>
          <p:cNvPr id="33866" name="Text Box 74"/>
          <p:cNvSpPr txBox="1">
            <a:spLocks noChangeArrowheads="1"/>
          </p:cNvSpPr>
          <p:nvPr/>
        </p:nvSpPr>
        <p:spPr bwMode="auto">
          <a:xfrm>
            <a:off x="2362200" y="990600"/>
            <a:ext cx="480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Đặt nam châm đứng yên trong cuộn dây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AutoShape 3"/>
          <p:cNvSpPr>
            <a:spLocks noChangeArrowheads="1"/>
          </p:cNvSpPr>
          <p:nvPr/>
        </p:nvSpPr>
        <p:spPr bwMode="auto">
          <a:xfrm>
            <a:off x="1371600" y="2214563"/>
            <a:ext cx="6400800" cy="2146300"/>
          </a:xfrm>
          <a:prstGeom prst="parallelogram">
            <a:avLst>
              <a:gd name="adj" fmla="val 88294"/>
            </a:avLst>
          </a:prstGeom>
          <a:solidFill>
            <a:srgbClr val="66CCFF"/>
          </a:solidFill>
          <a:ln w="5715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1318" name="Group 70"/>
          <p:cNvGrpSpPr>
            <a:grpSpLocks/>
          </p:cNvGrpSpPr>
          <p:nvPr/>
        </p:nvGrpSpPr>
        <p:grpSpPr bwMode="auto">
          <a:xfrm>
            <a:off x="1600200" y="2547938"/>
            <a:ext cx="3681413" cy="1196975"/>
            <a:chOff x="1008" y="1605"/>
            <a:chExt cx="2319" cy="754"/>
          </a:xfrm>
        </p:grpSpPr>
        <p:sp>
          <p:nvSpPr>
            <p:cNvPr id="181252" name="AutoShape 4"/>
            <p:cNvSpPr>
              <a:spLocks noChangeArrowheads="1"/>
            </p:cNvSpPr>
            <p:nvPr/>
          </p:nvSpPr>
          <p:spPr bwMode="auto">
            <a:xfrm>
              <a:off x="1008" y="1683"/>
              <a:ext cx="2319" cy="676"/>
            </a:xfrm>
            <a:prstGeom prst="parallelogram">
              <a:avLst>
                <a:gd name="adj" fmla="val 85762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1317" name="Group 69"/>
            <p:cNvGrpSpPr>
              <a:grpSpLocks/>
            </p:cNvGrpSpPr>
            <p:nvPr/>
          </p:nvGrpSpPr>
          <p:grpSpPr bwMode="auto">
            <a:xfrm>
              <a:off x="1008" y="1605"/>
              <a:ext cx="2283" cy="734"/>
              <a:chOff x="1047" y="1605"/>
              <a:chExt cx="2283" cy="734"/>
            </a:xfrm>
          </p:grpSpPr>
          <p:sp>
            <p:nvSpPr>
              <p:cNvPr id="181254" name="AutoShape 6"/>
              <p:cNvSpPr>
                <a:spLocks noChangeArrowheads="1"/>
              </p:cNvSpPr>
              <p:nvPr/>
            </p:nvSpPr>
            <p:spPr bwMode="auto">
              <a:xfrm>
                <a:off x="1047" y="1685"/>
                <a:ext cx="2283" cy="654"/>
              </a:xfrm>
              <a:prstGeom prst="parallelogram">
                <a:avLst>
                  <a:gd name="adj" fmla="val 87271"/>
                </a:avLst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1255" name="Group 7"/>
              <p:cNvGrpSpPr>
                <a:grpSpLocks/>
              </p:cNvGrpSpPr>
              <p:nvPr/>
            </p:nvGrpSpPr>
            <p:grpSpPr bwMode="auto">
              <a:xfrm>
                <a:off x="1380" y="1605"/>
                <a:ext cx="1845" cy="683"/>
                <a:chOff x="1783" y="2160"/>
                <a:chExt cx="2483" cy="825"/>
              </a:xfrm>
            </p:grpSpPr>
            <p:sp>
              <p:nvSpPr>
                <p:cNvPr id="181256" name="Oval 8"/>
                <p:cNvSpPr>
                  <a:spLocks noChangeArrowheads="1"/>
                </p:cNvSpPr>
                <p:nvPr/>
              </p:nvSpPr>
              <p:spPr bwMode="auto">
                <a:xfrm rot="-86400000">
                  <a:off x="2379" y="2549"/>
                  <a:ext cx="1515" cy="353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57" name="Oval 9"/>
                <p:cNvSpPr>
                  <a:spLocks noChangeArrowheads="1"/>
                </p:cNvSpPr>
                <p:nvPr/>
              </p:nvSpPr>
              <p:spPr bwMode="auto">
                <a:xfrm rot="-86400000">
                  <a:off x="2625" y="2405"/>
                  <a:ext cx="1160" cy="144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58" name="Oval 10"/>
                <p:cNvSpPr>
                  <a:spLocks noChangeArrowheads="1"/>
                </p:cNvSpPr>
                <p:nvPr/>
              </p:nvSpPr>
              <p:spPr bwMode="auto">
                <a:xfrm rot="-86400000">
                  <a:off x="2526" y="2322"/>
                  <a:ext cx="1478" cy="245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59" name="Oval 11"/>
                <p:cNvSpPr>
                  <a:spLocks noChangeArrowheads="1"/>
                </p:cNvSpPr>
                <p:nvPr/>
              </p:nvSpPr>
              <p:spPr bwMode="auto">
                <a:xfrm rot="-86400000">
                  <a:off x="2435" y="2567"/>
                  <a:ext cx="1478" cy="251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60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5" y="2567"/>
                  <a:ext cx="1138" cy="3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61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2158" y="2566"/>
                  <a:ext cx="40" cy="1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6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62" y="2639"/>
                  <a:ext cx="53" cy="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63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246" y="2705"/>
                  <a:ext cx="30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64" name="Line 16"/>
                <p:cNvSpPr>
                  <a:spLocks noChangeShapeType="1"/>
                </p:cNvSpPr>
                <p:nvPr/>
              </p:nvSpPr>
              <p:spPr bwMode="auto">
                <a:xfrm>
                  <a:off x="3038" y="2812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6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2204" y="2687"/>
                  <a:ext cx="29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66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2162" y="2501"/>
                  <a:ext cx="29" cy="1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67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2246" y="2459"/>
                  <a:ext cx="51" cy="1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68" name="Oval 20"/>
                <p:cNvSpPr>
                  <a:spLocks noChangeArrowheads="1"/>
                </p:cNvSpPr>
                <p:nvPr/>
              </p:nvSpPr>
              <p:spPr bwMode="auto">
                <a:xfrm rot="-86400000">
                  <a:off x="2582" y="2585"/>
                  <a:ext cx="1161" cy="144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69" name="Arc 21"/>
                <p:cNvSpPr>
                  <a:spLocks/>
                </p:cNvSpPr>
                <p:nvPr/>
              </p:nvSpPr>
              <p:spPr bwMode="auto">
                <a:xfrm rot="21402020" flipH="1">
                  <a:off x="1783" y="2585"/>
                  <a:ext cx="968" cy="317"/>
                </a:xfrm>
                <a:custGeom>
                  <a:avLst/>
                  <a:gdLst>
                    <a:gd name="G0" fmla="+- 0 0 0"/>
                    <a:gd name="G1" fmla="+- 21561 0 0"/>
                    <a:gd name="G2" fmla="+- 21600 0 0"/>
                    <a:gd name="T0" fmla="*/ 1303 w 21600"/>
                    <a:gd name="T1" fmla="*/ 0 h 21561"/>
                    <a:gd name="T2" fmla="*/ 21600 w 21600"/>
                    <a:gd name="T3" fmla="*/ 21561 h 21561"/>
                    <a:gd name="T4" fmla="*/ 0 w 21600"/>
                    <a:gd name="T5" fmla="*/ 21561 h 21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61" fill="none" extrusionOk="0">
                      <a:moveTo>
                        <a:pt x="1302" y="0"/>
                      </a:moveTo>
                      <a:cubicBezTo>
                        <a:pt x="12705" y="689"/>
                        <a:pt x="21600" y="10137"/>
                        <a:pt x="21600" y="21561"/>
                      </a:cubicBezTo>
                    </a:path>
                    <a:path w="21600" h="21561" stroke="0" extrusionOk="0">
                      <a:moveTo>
                        <a:pt x="1302" y="0"/>
                      </a:moveTo>
                      <a:cubicBezTo>
                        <a:pt x="12705" y="689"/>
                        <a:pt x="21600" y="10137"/>
                        <a:pt x="21600" y="21561"/>
                      </a:cubicBezTo>
                      <a:lnTo>
                        <a:pt x="0" y="21561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70" name="Arc 22"/>
                <p:cNvSpPr>
                  <a:spLocks/>
                </p:cNvSpPr>
                <p:nvPr/>
              </p:nvSpPr>
              <p:spPr bwMode="auto">
                <a:xfrm rot="35585" flipH="1">
                  <a:off x="1993" y="2579"/>
                  <a:ext cx="750" cy="395"/>
                </a:xfrm>
                <a:custGeom>
                  <a:avLst/>
                  <a:gdLst>
                    <a:gd name="G0" fmla="+- 0 0 0"/>
                    <a:gd name="G1" fmla="+- 21596 0 0"/>
                    <a:gd name="G2" fmla="+- 21600 0 0"/>
                    <a:gd name="T0" fmla="*/ 401 w 21370"/>
                    <a:gd name="T1" fmla="*/ 0 h 21596"/>
                    <a:gd name="T2" fmla="*/ 21370 w 21370"/>
                    <a:gd name="T3" fmla="*/ 18451 h 21596"/>
                    <a:gd name="T4" fmla="*/ 0 w 21370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370" h="21596" fill="none" extrusionOk="0">
                      <a:moveTo>
                        <a:pt x="401" y="-1"/>
                      </a:moveTo>
                      <a:cubicBezTo>
                        <a:pt x="10961" y="195"/>
                        <a:pt x="19831" y="8000"/>
                        <a:pt x="21369" y="18451"/>
                      </a:cubicBezTo>
                    </a:path>
                    <a:path w="21370" h="21596" stroke="0" extrusionOk="0">
                      <a:moveTo>
                        <a:pt x="401" y="-1"/>
                      </a:moveTo>
                      <a:cubicBezTo>
                        <a:pt x="10961" y="195"/>
                        <a:pt x="19831" y="8000"/>
                        <a:pt x="21369" y="18451"/>
                      </a:cubicBezTo>
                      <a:lnTo>
                        <a:pt x="0" y="2159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71" name="Arc 23"/>
                <p:cNvSpPr>
                  <a:spLocks/>
                </p:cNvSpPr>
                <p:nvPr/>
              </p:nvSpPr>
              <p:spPr bwMode="auto">
                <a:xfrm flipH="1" flipV="1">
                  <a:off x="1951" y="2370"/>
                  <a:ext cx="968" cy="2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72" name="Arc 24"/>
                <p:cNvSpPr>
                  <a:spLocks/>
                </p:cNvSpPr>
                <p:nvPr/>
              </p:nvSpPr>
              <p:spPr bwMode="auto">
                <a:xfrm rot="192122" flipH="1" flipV="1">
                  <a:off x="2077" y="2334"/>
                  <a:ext cx="758" cy="2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73" name="Arc 25"/>
                <p:cNvSpPr>
                  <a:spLocks/>
                </p:cNvSpPr>
                <p:nvPr/>
              </p:nvSpPr>
              <p:spPr bwMode="auto">
                <a:xfrm rot="1385979" flipH="1">
                  <a:off x="3354" y="2591"/>
                  <a:ext cx="884" cy="268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9712"/>
                    <a:gd name="T1" fmla="*/ 0 h 20173"/>
                    <a:gd name="T2" fmla="*/ 19712 w 19712"/>
                    <a:gd name="T3" fmla="*/ 11341 h 20173"/>
                    <a:gd name="T4" fmla="*/ 0 w 19712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712" h="20173" fill="none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</a:path>
                    <a:path w="19712" h="20173" stroke="0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74" name="Arc 26"/>
                <p:cNvSpPr>
                  <a:spLocks/>
                </p:cNvSpPr>
                <p:nvPr/>
              </p:nvSpPr>
              <p:spPr bwMode="auto">
                <a:xfrm rot="31729" flipH="1" flipV="1">
                  <a:off x="2288" y="2352"/>
                  <a:ext cx="968" cy="216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21575"/>
                    <a:gd name="T2" fmla="*/ 21554 w 21600"/>
                    <a:gd name="T3" fmla="*/ 21575 h 21575"/>
                    <a:gd name="T4" fmla="*/ 0 w 21600"/>
                    <a:gd name="T5" fmla="*/ 20173 h 215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75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0640"/>
                        <a:pt x="21584" y="21108"/>
                        <a:pt x="21554" y="21575"/>
                      </a:cubicBezTo>
                    </a:path>
                    <a:path w="21600" h="21575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0640"/>
                        <a:pt x="21584" y="21108"/>
                        <a:pt x="21554" y="21575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75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2330" y="2417"/>
                  <a:ext cx="37" cy="1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76" name="Arc 28"/>
                <p:cNvSpPr>
                  <a:spLocks/>
                </p:cNvSpPr>
                <p:nvPr/>
              </p:nvSpPr>
              <p:spPr bwMode="auto">
                <a:xfrm rot="21229393" flipH="1">
                  <a:off x="2113" y="2573"/>
                  <a:ext cx="967" cy="412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30987"/>
                    <a:gd name="T2" fmla="*/ 18698 w 21600"/>
                    <a:gd name="T3" fmla="*/ 30987 h 30987"/>
                    <a:gd name="T4" fmla="*/ 0 w 21600"/>
                    <a:gd name="T5" fmla="*/ 20173 h 30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30987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3970"/>
                        <a:pt x="20599" y="27700"/>
                        <a:pt x="18698" y="30987"/>
                      </a:cubicBezTo>
                    </a:path>
                    <a:path w="21600" h="30987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3970"/>
                        <a:pt x="20599" y="27700"/>
                        <a:pt x="18698" y="30987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77" name="Line 29"/>
                <p:cNvSpPr>
                  <a:spLocks noChangeShapeType="1"/>
                </p:cNvSpPr>
                <p:nvPr/>
              </p:nvSpPr>
              <p:spPr bwMode="auto">
                <a:xfrm>
                  <a:off x="3072" y="2736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7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330" y="2262"/>
                  <a:ext cx="56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79" name="Line 31"/>
                <p:cNvSpPr>
                  <a:spLocks noChangeShapeType="1"/>
                </p:cNvSpPr>
                <p:nvPr/>
              </p:nvSpPr>
              <p:spPr bwMode="auto">
                <a:xfrm>
                  <a:off x="3130" y="2405"/>
                  <a:ext cx="12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80" name="Arc 32"/>
                <p:cNvSpPr>
                  <a:spLocks/>
                </p:cNvSpPr>
                <p:nvPr/>
              </p:nvSpPr>
              <p:spPr bwMode="auto">
                <a:xfrm rot="11468867" flipH="1">
                  <a:off x="3298" y="2160"/>
                  <a:ext cx="750" cy="420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6741"/>
                    <a:gd name="T1" fmla="*/ 0 h 20173"/>
                    <a:gd name="T2" fmla="*/ 16741 w 16741"/>
                    <a:gd name="T3" fmla="*/ 6524 h 20173"/>
                    <a:gd name="T4" fmla="*/ 0 w 16741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741" h="20173" fill="none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</a:path>
                    <a:path w="16741" h="20173" stroke="0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81" name="Line 33"/>
                <p:cNvSpPr>
                  <a:spLocks noChangeShapeType="1"/>
                </p:cNvSpPr>
                <p:nvPr/>
              </p:nvSpPr>
              <p:spPr bwMode="auto">
                <a:xfrm>
                  <a:off x="3564" y="2567"/>
                  <a:ext cx="407" cy="6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82" name="Arc 34"/>
                <p:cNvSpPr>
                  <a:spLocks/>
                </p:cNvSpPr>
                <p:nvPr/>
              </p:nvSpPr>
              <p:spPr bwMode="auto">
                <a:xfrm rot="21085052" flipH="1">
                  <a:off x="2186" y="2558"/>
                  <a:ext cx="968" cy="422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31787"/>
                    <a:gd name="T2" fmla="*/ 18212 w 21600"/>
                    <a:gd name="T3" fmla="*/ 31787 h 31787"/>
                    <a:gd name="T4" fmla="*/ 0 w 21600"/>
                    <a:gd name="T5" fmla="*/ 20173 h 317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31787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4288"/>
                        <a:pt x="20424" y="28317"/>
                        <a:pt x="18211" y="31786"/>
                      </a:cubicBezTo>
                    </a:path>
                    <a:path w="21600" h="31787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4288"/>
                        <a:pt x="20424" y="28317"/>
                        <a:pt x="18211" y="31786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83" name="Line 35"/>
                <p:cNvSpPr>
                  <a:spLocks noChangeShapeType="1"/>
                </p:cNvSpPr>
                <p:nvPr/>
              </p:nvSpPr>
              <p:spPr bwMode="auto">
                <a:xfrm>
                  <a:off x="2197" y="2872"/>
                  <a:ext cx="7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84" name="Arc 36"/>
                <p:cNvSpPr>
                  <a:spLocks/>
                </p:cNvSpPr>
                <p:nvPr/>
              </p:nvSpPr>
              <p:spPr bwMode="auto">
                <a:xfrm rot="956231" flipH="1" flipV="1">
                  <a:off x="2309" y="2298"/>
                  <a:ext cx="619" cy="207"/>
                </a:xfrm>
                <a:custGeom>
                  <a:avLst/>
                  <a:gdLst>
                    <a:gd name="G0" fmla="+- 10313 0 0"/>
                    <a:gd name="G1" fmla="+- 21600 0 0"/>
                    <a:gd name="G2" fmla="+- 21600 0 0"/>
                    <a:gd name="T0" fmla="*/ 0 w 31913"/>
                    <a:gd name="T1" fmla="*/ 2621 h 35003"/>
                    <a:gd name="T2" fmla="*/ 27251 w 31913"/>
                    <a:gd name="T3" fmla="*/ 35003 h 35003"/>
                    <a:gd name="T4" fmla="*/ 10313 w 31913"/>
                    <a:gd name="T5" fmla="*/ 21600 h 350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1913" h="35003" fill="none" extrusionOk="0">
                      <a:moveTo>
                        <a:pt x="0" y="2621"/>
                      </a:moveTo>
                      <a:cubicBezTo>
                        <a:pt x="3165" y="901"/>
                        <a:pt x="6710" y="-1"/>
                        <a:pt x="10313" y="0"/>
                      </a:cubicBezTo>
                      <a:cubicBezTo>
                        <a:pt x="22242" y="0"/>
                        <a:pt x="31913" y="9670"/>
                        <a:pt x="31913" y="21600"/>
                      </a:cubicBezTo>
                      <a:cubicBezTo>
                        <a:pt x="31913" y="26465"/>
                        <a:pt x="30270" y="31188"/>
                        <a:pt x="27251" y="35003"/>
                      </a:cubicBezTo>
                    </a:path>
                    <a:path w="31913" h="35003" stroke="0" extrusionOk="0">
                      <a:moveTo>
                        <a:pt x="0" y="2621"/>
                      </a:moveTo>
                      <a:cubicBezTo>
                        <a:pt x="3165" y="901"/>
                        <a:pt x="6710" y="-1"/>
                        <a:pt x="10313" y="0"/>
                      </a:cubicBezTo>
                      <a:cubicBezTo>
                        <a:pt x="22242" y="0"/>
                        <a:pt x="31913" y="9670"/>
                        <a:pt x="31913" y="21600"/>
                      </a:cubicBezTo>
                      <a:cubicBezTo>
                        <a:pt x="31913" y="26465"/>
                        <a:pt x="30270" y="31188"/>
                        <a:pt x="27251" y="35003"/>
                      </a:cubicBezTo>
                      <a:lnTo>
                        <a:pt x="10313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85" name="Line 37"/>
                <p:cNvSpPr>
                  <a:spLocks noChangeShapeType="1"/>
                </p:cNvSpPr>
                <p:nvPr/>
              </p:nvSpPr>
              <p:spPr bwMode="auto">
                <a:xfrm>
                  <a:off x="3130" y="2322"/>
                  <a:ext cx="12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86" name="Rectangle 38"/>
                <p:cNvSpPr>
                  <a:spLocks noChangeArrowheads="1"/>
                </p:cNvSpPr>
                <p:nvPr/>
              </p:nvSpPr>
              <p:spPr bwMode="auto">
                <a:xfrm>
                  <a:off x="2709" y="2549"/>
                  <a:ext cx="424" cy="60"/>
                </a:xfrm>
                <a:prstGeom prst="rect">
                  <a:avLst/>
                </a:prstGeom>
                <a:solidFill>
                  <a:srgbClr val="FF0000"/>
                </a:solidFill>
                <a:ln w="38100" algn="ctr">
                  <a:miter lim="800000"/>
                  <a:headEnd/>
                  <a:tailEnd/>
                </a:ln>
                <a:effectLst/>
                <a:scene3d>
                  <a:camera prst="legacyPerspectiv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FF0000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181287" name="Rectangle 39"/>
                <p:cNvSpPr>
                  <a:spLocks noChangeArrowheads="1"/>
                </p:cNvSpPr>
                <p:nvPr/>
              </p:nvSpPr>
              <p:spPr bwMode="auto">
                <a:xfrm>
                  <a:off x="3087" y="2549"/>
                  <a:ext cx="425" cy="60"/>
                </a:xfrm>
                <a:prstGeom prst="rect">
                  <a:avLst/>
                </a:prstGeom>
                <a:solidFill>
                  <a:srgbClr val="66CCFF"/>
                </a:solidFill>
                <a:ln w="38100" algn="ctr">
                  <a:miter lim="800000"/>
                  <a:headEnd/>
                  <a:tailEnd/>
                </a:ln>
                <a:effectLst/>
                <a:scene3d>
                  <a:camera prst="legacyPerspectiv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CCFF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181288" name="Arc 40"/>
                <p:cNvSpPr>
                  <a:spLocks/>
                </p:cNvSpPr>
                <p:nvPr/>
              </p:nvSpPr>
              <p:spPr bwMode="auto">
                <a:xfrm rot="1385979" flipH="1">
                  <a:off x="3382" y="2579"/>
                  <a:ext cx="884" cy="268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9712"/>
                    <a:gd name="T1" fmla="*/ 0 h 20173"/>
                    <a:gd name="T2" fmla="*/ 19712 w 19712"/>
                    <a:gd name="T3" fmla="*/ 11341 h 20173"/>
                    <a:gd name="T4" fmla="*/ 0 w 19712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712" h="20173" fill="none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</a:path>
                    <a:path w="19712" h="20173" stroke="0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89" name="Arc 41"/>
                <p:cNvSpPr>
                  <a:spLocks/>
                </p:cNvSpPr>
                <p:nvPr/>
              </p:nvSpPr>
              <p:spPr bwMode="auto">
                <a:xfrm rot="11468867" flipH="1">
                  <a:off x="3298" y="2178"/>
                  <a:ext cx="750" cy="420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6741"/>
                    <a:gd name="T1" fmla="*/ 0 h 20173"/>
                    <a:gd name="T2" fmla="*/ 16741 w 16741"/>
                    <a:gd name="T3" fmla="*/ 6524 h 20173"/>
                    <a:gd name="T4" fmla="*/ 0 w 16741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741" h="20173" fill="none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</a:path>
                    <a:path w="16741" h="20173" stroke="0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90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3840" y="2624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91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592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92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3848" y="2552"/>
                  <a:ext cx="88" cy="2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93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800" y="2544"/>
                  <a:ext cx="56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94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3616" y="256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295" name="Line 47"/>
                <p:cNvSpPr>
                  <a:spLocks noChangeShapeType="1"/>
                </p:cNvSpPr>
                <p:nvPr/>
              </p:nvSpPr>
              <p:spPr bwMode="auto">
                <a:xfrm>
                  <a:off x="3024" y="2896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81296" name="Oval 48"/>
          <p:cNvSpPr>
            <a:spLocks noChangeArrowheads="1"/>
          </p:cNvSpPr>
          <p:nvPr/>
        </p:nvSpPr>
        <p:spPr bwMode="auto">
          <a:xfrm>
            <a:off x="2971800" y="3851275"/>
            <a:ext cx="169863" cy="1254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0" hangingPunct="0"/>
            <a:endParaRPr lang="en-US">
              <a:latin typeface="Tahoma" pitchFamily="34" charset="0"/>
            </a:endParaRPr>
          </a:p>
        </p:txBody>
      </p:sp>
      <p:sp>
        <p:nvSpPr>
          <p:cNvPr id="181297" name="Oval 49"/>
          <p:cNvSpPr>
            <a:spLocks noChangeArrowheads="1"/>
          </p:cNvSpPr>
          <p:nvPr/>
        </p:nvSpPr>
        <p:spPr bwMode="auto">
          <a:xfrm>
            <a:off x="4275138" y="2479675"/>
            <a:ext cx="169862" cy="127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8" name="Arc 50"/>
          <p:cNvSpPr>
            <a:spLocks/>
          </p:cNvSpPr>
          <p:nvPr/>
        </p:nvSpPr>
        <p:spPr bwMode="auto">
          <a:xfrm flipH="1">
            <a:off x="3048000" y="1989138"/>
            <a:ext cx="1343025" cy="1976437"/>
          </a:xfrm>
          <a:custGeom>
            <a:avLst/>
            <a:gdLst>
              <a:gd name="G0" fmla="+- 17478 0 0"/>
              <a:gd name="G1" fmla="+- 21600 0 0"/>
              <a:gd name="G2" fmla="+- 21600 0 0"/>
              <a:gd name="T0" fmla="*/ 0 w 39078"/>
              <a:gd name="T1" fmla="*/ 8908 h 28528"/>
              <a:gd name="T2" fmla="*/ 37937 w 39078"/>
              <a:gd name="T3" fmla="*/ 28528 h 28528"/>
              <a:gd name="T4" fmla="*/ 17478 w 39078"/>
              <a:gd name="T5" fmla="*/ 21600 h 28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078" h="28528" fill="none" extrusionOk="0">
                <a:moveTo>
                  <a:pt x="0" y="8908"/>
                </a:moveTo>
                <a:cubicBezTo>
                  <a:pt x="4063" y="3311"/>
                  <a:pt x="10561" y="-1"/>
                  <a:pt x="17478" y="0"/>
                </a:cubicBezTo>
                <a:cubicBezTo>
                  <a:pt x="29407" y="0"/>
                  <a:pt x="39078" y="9670"/>
                  <a:pt x="39078" y="21600"/>
                </a:cubicBezTo>
                <a:cubicBezTo>
                  <a:pt x="39078" y="23956"/>
                  <a:pt x="38692" y="26296"/>
                  <a:pt x="37936" y="28527"/>
                </a:cubicBezTo>
              </a:path>
              <a:path w="39078" h="28528" stroke="0" extrusionOk="0">
                <a:moveTo>
                  <a:pt x="0" y="8908"/>
                </a:moveTo>
                <a:cubicBezTo>
                  <a:pt x="4063" y="3311"/>
                  <a:pt x="10561" y="-1"/>
                  <a:pt x="17478" y="0"/>
                </a:cubicBezTo>
                <a:cubicBezTo>
                  <a:pt x="29407" y="0"/>
                  <a:pt x="39078" y="9670"/>
                  <a:pt x="39078" y="21600"/>
                </a:cubicBezTo>
                <a:cubicBezTo>
                  <a:pt x="39078" y="23956"/>
                  <a:pt x="38692" y="26296"/>
                  <a:pt x="37936" y="28527"/>
                </a:cubicBezTo>
                <a:lnTo>
                  <a:pt x="17478" y="21600"/>
                </a:lnTo>
                <a:close/>
              </a:path>
            </a:pathLst>
          </a:cu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0">
              <a:latin typeface="Tahoma" pitchFamily="34" charset="0"/>
            </a:endParaRPr>
          </a:p>
        </p:txBody>
      </p:sp>
      <p:sp>
        <p:nvSpPr>
          <p:cNvPr id="181299" name="Arc 51"/>
          <p:cNvSpPr>
            <a:spLocks/>
          </p:cNvSpPr>
          <p:nvPr/>
        </p:nvSpPr>
        <p:spPr bwMode="auto">
          <a:xfrm flipH="1">
            <a:off x="3025775" y="1985963"/>
            <a:ext cx="1341438" cy="1974850"/>
          </a:xfrm>
          <a:custGeom>
            <a:avLst/>
            <a:gdLst>
              <a:gd name="G0" fmla="+- 17478 0 0"/>
              <a:gd name="G1" fmla="+- 21600 0 0"/>
              <a:gd name="G2" fmla="+- 21600 0 0"/>
              <a:gd name="T0" fmla="*/ 0 w 39078"/>
              <a:gd name="T1" fmla="*/ 8908 h 28528"/>
              <a:gd name="T2" fmla="*/ 37937 w 39078"/>
              <a:gd name="T3" fmla="*/ 28528 h 28528"/>
              <a:gd name="T4" fmla="*/ 17478 w 39078"/>
              <a:gd name="T5" fmla="*/ 21600 h 28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078" h="28528" fill="none" extrusionOk="0">
                <a:moveTo>
                  <a:pt x="0" y="8908"/>
                </a:moveTo>
                <a:cubicBezTo>
                  <a:pt x="4063" y="3311"/>
                  <a:pt x="10561" y="-1"/>
                  <a:pt x="17478" y="0"/>
                </a:cubicBezTo>
                <a:cubicBezTo>
                  <a:pt x="29407" y="0"/>
                  <a:pt x="39078" y="9670"/>
                  <a:pt x="39078" y="21600"/>
                </a:cubicBezTo>
                <a:cubicBezTo>
                  <a:pt x="39078" y="23956"/>
                  <a:pt x="38692" y="26296"/>
                  <a:pt x="37936" y="28527"/>
                </a:cubicBezTo>
              </a:path>
              <a:path w="39078" h="28528" stroke="0" extrusionOk="0">
                <a:moveTo>
                  <a:pt x="0" y="8908"/>
                </a:moveTo>
                <a:cubicBezTo>
                  <a:pt x="4063" y="3311"/>
                  <a:pt x="10561" y="-1"/>
                  <a:pt x="17478" y="0"/>
                </a:cubicBezTo>
                <a:cubicBezTo>
                  <a:pt x="29407" y="0"/>
                  <a:pt x="39078" y="9670"/>
                  <a:pt x="39078" y="21600"/>
                </a:cubicBezTo>
                <a:cubicBezTo>
                  <a:pt x="39078" y="23956"/>
                  <a:pt x="38692" y="26296"/>
                  <a:pt x="37936" y="28527"/>
                </a:cubicBezTo>
                <a:lnTo>
                  <a:pt x="17478" y="21600"/>
                </a:lnTo>
                <a:close/>
              </a:path>
            </a:pathLst>
          </a:cu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0">
              <a:latin typeface="Tahoma" pitchFamily="34" charset="0"/>
            </a:endParaRPr>
          </a:p>
        </p:txBody>
      </p:sp>
      <p:sp>
        <p:nvSpPr>
          <p:cNvPr id="181300" name="Arc 52"/>
          <p:cNvSpPr>
            <a:spLocks/>
          </p:cNvSpPr>
          <p:nvPr/>
        </p:nvSpPr>
        <p:spPr bwMode="auto">
          <a:xfrm flipH="1">
            <a:off x="3090863" y="1990725"/>
            <a:ext cx="1341437" cy="1976438"/>
          </a:xfrm>
          <a:custGeom>
            <a:avLst/>
            <a:gdLst>
              <a:gd name="G0" fmla="+- 17478 0 0"/>
              <a:gd name="G1" fmla="+- 21600 0 0"/>
              <a:gd name="G2" fmla="+- 21600 0 0"/>
              <a:gd name="T0" fmla="*/ 0 w 39078"/>
              <a:gd name="T1" fmla="*/ 8908 h 28528"/>
              <a:gd name="T2" fmla="*/ 37937 w 39078"/>
              <a:gd name="T3" fmla="*/ 28528 h 28528"/>
              <a:gd name="T4" fmla="*/ 17478 w 39078"/>
              <a:gd name="T5" fmla="*/ 21600 h 28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078" h="28528" fill="none" extrusionOk="0">
                <a:moveTo>
                  <a:pt x="0" y="8908"/>
                </a:moveTo>
                <a:cubicBezTo>
                  <a:pt x="4063" y="3311"/>
                  <a:pt x="10561" y="-1"/>
                  <a:pt x="17478" y="0"/>
                </a:cubicBezTo>
                <a:cubicBezTo>
                  <a:pt x="29407" y="0"/>
                  <a:pt x="39078" y="9670"/>
                  <a:pt x="39078" y="21600"/>
                </a:cubicBezTo>
                <a:cubicBezTo>
                  <a:pt x="39078" y="23956"/>
                  <a:pt x="38692" y="26296"/>
                  <a:pt x="37936" y="28527"/>
                </a:cubicBezTo>
              </a:path>
              <a:path w="39078" h="28528" stroke="0" extrusionOk="0">
                <a:moveTo>
                  <a:pt x="0" y="8908"/>
                </a:moveTo>
                <a:cubicBezTo>
                  <a:pt x="4063" y="3311"/>
                  <a:pt x="10561" y="-1"/>
                  <a:pt x="17478" y="0"/>
                </a:cubicBezTo>
                <a:cubicBezTo>
                  <a:pt x="29407" y="0"/>
                  <a:pt x="39078" y="9670"/>
                  <a:pt x="39078" y="21600"/>
                </a:cubicBezTo>
                <a:cubicBezTo>
                  <a:pt x="39078" y="23956"/>
                  <a:pt x="38692" y="26296"/>
                  <a:pt x="37936" y="28527"/>
                </a:cubicBezTo>
                <a:lnTo>
                  <a:pt x="17478" y="21600"/>
                </a:lnTo>
                <a:close/>
              </a:path>
            </a:pathLst>
          </a:cu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0">
              <a:latin typeface="Tahoma" pitchFamily="34" charset="0"/>
            </a:endParaRPr>
          </a:p>
        </p:txBody>
      </p:sp>
      <p:sp>
        <p:nvSpPr>
          <p:cNvPr id="181301" name="Arc 53"/>
          <p:cNvSpPr>
            <a:spLocks/>
          </p:cNvSpPr>
          <p:nvPr/>
        </p:nvSpPr>
        <p:spPr bwMode="auto">
          <a:xfrm flipH="1">
            <a:off x="3001963" y="1985963"/>
            <a:ext cx="1343025" cy="1974850"/>
          </a:xfrm>
          <a:custGeom>
            <a:avLst/>
            <a:gdLst>
              <a:gd name="G0" fmla="+- 17478 0 0"/>
              <a:gd name="G1" fmla="+- 21600 0 0"/>
              <a:gd name="G2" fmla="+- 21600 0 0"/>
              <a:gd name="T0" fmla="*/ 0 w 39078"/>
              <a:gd name="T1" fmla="*/ 8908 h 28528"/>
              <a:gd name="T2" fmla="*/ 37937 w 39078"/>
              <a:gd name="T3" fmla="*/ 28528 h 28528"/>
              <a:gd name="T4" fmla="*/ 17478 w 39078"/>
              <a:gd name="T5" fmla="*/ 21600 h 28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078" h="28528" fill="none" extrusionOk="0">
                <a:moveTo>
                  <a:pt x="0" y="8908"/>
                </a:moveTo>
                <a:cubicBezTo>
                  <a:pt x="4063" y="3311"/>
                  <a:pt x="10561" y="-1"/>
                  <a:pt x="17478" y="0"/>
                </a:cubicBezTo>
                <a:cubicBezTo>
                  <a:pt x="29407" y="0"/>
                  <a:pt x="39078" y="9670"/>
                  <a:pt x="39078" y="21600"/>
                </a:cubicBezTo>
                <a:cubicBezTo>
                  <a:pt x="39078" y="23956"/>
                  <a:pt x="38692" y="26296"/>
                  <a:pt x="37936" y="28527"/>
                </a:cubicBezTo>
              </a:path>
              <a:path w="39078" h="28528" stroke="0" extrusionOk="0">
                <a:moveTo>
                  <a:pt x="0" y="8908"/>
                </a:moveTo>
                <a:cubicBezTo>
                  <a:pt x="4063" y="3311"/>
                  <a:pt x="10561" y="-1"/>
                  <a:pt x="17478" y="0"/>
                </a:cubicBezTo>
                <a:cubicBezTo>
                  <a:pt x="29407" y="0"/>
                  <a:pt x="39078" y="9670"/>
                  <a:pt x="39078" y="21600"/>
                </a:cubicBezTo>
                <a:cubicBezTo>
                  <a:pt x="39078" y="23956"/>
                  <a:pt x="38692" y="26296"/>
                  <a:pt x="37936" y="28527"/>
                </a:cubicBezTo>
                <a:lnTo>
                  <a:pt x="17478" y="21600"/>
                </a:lnTo>
                <a:close/>
              </a:path>
            </a:pathLst>
          </a:cu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0">
              <a:latin typeface="Tahoma" pitchFamily="34" charset="0"/>
            </a:endParaRPr>
          </a:p>
        </p:txBody>
      </p:sp>
      <p:sp>
        <p:nvSpPr>
          <p:cNvPr id="181302" name="Oval 54"/>
          <p:cNvSpPr>
            <a:spLocks noChangeArrowheads="1"/>
          </p:cNvSpPr>
          <p:nvPr/>
        </p:nvSpPr>
        <p:spPr bwMode="auto">
          <a:xfrm>
            <a:off x="2982913" y="3894138"/>
            <a:ext cx="174625" cy="66675"/>
          </a:xfrm>
          <a:prstGeom prst="ellipse">
            <a:avLst/>
          </a:prstGeom>
          <a:noFill/>
          <a:ln w="9525" algn="ctr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3" name="Oval 55"/>
          <p:cNvSpPr>
            <a:spLocks noChangeArrowheads="1"/>
          </p:cNvSpPr>
          <p:nvPr/>
        </p:nvSpPr>
        <p:spPr bwMode="auto">
          <a:xfrm>
            <a:off x="4283075" y="2533650"/>
            <a:ext cx="173038" cy="69850"/>
          </a:xfrm>
          <a:prstGeom prst="ellipse">
            <a:avLst/>
          </a:prstGeom>
          <a:noFill/>
          <a:ln w="9525" algn="ctr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4" name="Arc 56"/>
          <p:cNvSpPr>
            <a:spLocks/>
          </p:cNvSpPr>
          <p:nvPr/>
        </p:nvSpPr>
        <p:spPr bwMode="auto">
          <a:xfrm flipH="1">
            <a:off x="3068638" y="1985963"/>
            <a:ext cx="1341437" cy="1974850"/>
          </a:xfrm>
          <a:custGeom>
            <a:avLst/>
            <a:gdLst>
              <a:gd name="G0" fmla="+- 17478 0 0"/>
              <a:gd name="G1" fmla="+- 21600 0 0"/>
              <a:gd name="G2" fmla="+- 21600 0 0"/>
              <a:gd name="T0" fmla="*/ 0 w 39078"/>
              <a:gd name="T1" fmla="*/ 8908 h 28528"/>
              <a:gd name="T2" fmla="*/ 37937 w 39078"/>
              <a:gd name="T3" fmla="*/ 28528 h 28528"/>
              <a:gd name="T4" fmla="*/ 17478 w 39078"/>
              <a:gd name="T5" fmla="*/ 21600 h 28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078" h="28528" fill="none" extrusionOk="0">
                <a:moveTo>
                  <a:pt x="0" y="8908"/>
                </a:moveTo>
                <a:cubicBezTo>
                  <a:pt x="4063" y="3311"/>
                  <a:pt x="10561" y="-1"/>
                  <a:pt x="17478" y="0"/>
                </a:cubicBezTo>
                <a:cubicBezTo>
                  <a:pt x="29407" y="0"/>
                  <a:pt x="39078" y="9670"/>
                  <a:pt x="39078" y="21600"/>
                </a:cubicBezTo>
                <a:cubicBezTo>
                  <a:pt x="39078" y="23956"/>
                  <a:pt x="38692" y="26296"/>
                  <a:pt x="37936" y="28527"/>
                </a:cubicBezTo>
              </a:path>
              <a:path w="39078" h="28528" stroke="0" extrusionOk="0">
                <a:moveTo>
                  <a:pt x="0" y="8908"/>
                </a:moveTo>
                <a:cubicBezTo>
                  <a:pt x="4063" y="3311"/>
                  <a:pt x="10561" y="-1"/>
                  <a:pt x="17478" y="0"/>
                </a:cubicBezTo>
                <a:cubicBezTo>
                  <a:pt x="29407" y="0"/>
                  <a:pt x="39078" y="9670"/>
                  <a:pt x="39078" y="21600"/>
                </a:cubicBezTo>
                <a:cubicBezTo>
                  <a:pt x="39078" y="23956"/>
                  <a:pt x="38692" y="26296"/>
                  <a:pt x="37936" y="28527"/>
                </a:cubicBezTo>
                <a:lnTo>
                  <a:pt x="17478" y="21600"/>
                </a:lnTo>
                <a:close/>
              </a:path>
            </a:pathLst>
          </a:cu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0">
              <a:latin typeface="Tahoma" pitchFamily="34" charset="0"/>
            </a:endParaRPr>
          </a:p>
        </p:txBody>
      </p:sp>
      <p:sp>
        <p:nvSpPr>
          <p:cNvPr id="181305" name="Arc 57"/>
          <p:cNvSpPr>
            <a:spLocks/>
          </p:cNvSpPr>
          <p:nvPr/>
        </p:nvSpPr>
        <p:spPr bwMode="auto">
          <a:xfrm flipH="1">
            <a:off x="3262313" y="3878263"/>
            <a:ext cx="1084262" cy="922337"/>
          </a:xfrm>
          <a:custGeom>
            <a:avLst/>
            <a:gdLst>
              <a:gd name="G0" fmla="+- 18512 0 0"/>
              <a:gd name="G1" fmla="+- 0 0 0"/>
              <a:gd name="G2" fmla="+- 21600 0 0"/>
              <a:gd name="T0" fmla="*/ 36817 w 36817"/>
              <a:gd name="T1" fmla="*/ 11467 h 21600"/>
              <a:gd name="T2" fmla="*/ 0 w 36817"/>
              <a:gd name="T3" fmla="*/ 11130 h 21600"/>
              <a:gd name="T4" fmla="*/ 18512 w 36817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817" h="21600" fill="none" extrusionOk="0">
                <a:moveTo>
                  <a:pt x="36816" y="11466"/>
                </a:moveTo>
                <a:cubicBezTo>
                  <a:pt x="32867" y="17771"/>
                  <a:pt x="25951" y="21599"/>
                  <a:pt x="18512" y="21600"/>
                </a:cubicBezTo>
                <a:cubicBezTo>
                  <a:pt x="10931" y="21600"/>
                  <a:pt x="3906" y="17626"/>
                  <a:pt x="0" y="11129"/>
                </a:cubicBezTo>
              </a:path>
              <a:path w="36817" h="21600" stroke="0" extrusionOk="0">
                <a:moveTo>
                  <a:pt x="36816" y="11466"/>
                </a:moveTo>
                <a:cubicBezTo>
                  <a:pt x="32867" y="17771"/>
                  <a:pt x="25951" y="21599"/>
                  <a:pt x="18512" y="21600"/>
                </a:cubicBezTo>
                <a:cubicBezTo>
                  <a:pt x="10931" y="21600"/>
                  <a:pt x="3906" y="17626"/>
                  <a:pt x="0" y="11129"/>
                </a:cubicBezTo>
                <a:lnTo>
                  <a:pt x="18512" y="0"/>
                </a:lnTo>
                <a:close/>
              </a:path>
            </a:pathLst>
          </a:cu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0">
              <a:latin typeface="Tahoma" pitchFamily="34" charset="0"/>
            </a:endParaRPr>
          </a:p>
        </p:txBody>
      </p:sp>
      <p:grpSp>
        <p:nvGrpSpPr>
          <p:cNvPr id="181306" name="Group 58"/>
          <p:cNvGrpSpPr>
            <a:grpSpLocks/>
          </p:cNvGrpSpPr>
          <p:nvPr/>
        </p:nvGrpSpPr>
        <p:grpSpPr bwMode="auto">
          <a:xfrm>
            <a:off x="3165475" y="3878263"/>
            <a:ext cx="1138238" cy="927100"/>
            <a:chOff x="272" y="2516"/>
            <a:chExt cx="965" cy="733"/>
          </a:xfrm>
        </p:grpSpPr>
        <p:sp>
          <p:nvSpPr>
            <p:cNvPr id="181307" name="Arc 59"/>
            <p:cNvSpPr>
              <a:spLocks/>
            </p:cNvSpPr>
            <p:nvPr/>
          </p:nvSpPr>
          <p:spPr bwMode="auto">
            <a:xfrm flipH="1">
              <a:off x="319" y="2516"/>
              <a:ext cx="918" cy="729"/>
            </a:xfrm>
            <a:custGeom>
              <a:avLst/>
              <a:gdLst>
                <a:gd name="G0" fmla="+- 18394 0 0"/>
                <a:gd name="G1" fmla="+- 0 0 0"/>
                <a:gd name="G2" fmla="+- 21600 0 0"/>
                <a:gd name="T0" fmla="*/ 36775 w 36775"/>
                <a:gd name="T1" fmla="*/ 11345 h 21600"/>
                <a:gd name="T2" fmla="*/ 0 w 36775"/>
                <a:gd name="T3" fmla="*/ 11323 h 21600"/>
                <a:gd name="T4" fmla="*/ 18394 w 36775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775" h="21600" fill="none" extrusionOk="0">
                  <a:moveTo>
                    <a:pt x="36774" y="11344"/>
                  </a:moveTo>
                  <a:cubicBezTo>
                    <a:pt x="32840" y="17719"/>
                    <a:pt x="25884" y="21599"/>
                    <a:pt x="18394" y="21600"/>
                  </a:cubicBezTo>
                  <a:cubicBezTo>
                    <a:pt x="10894" y="21600"/>
                    <a:pt x="3931" y="17709"/>
                    <a:pt x="-1" y="11323"/>
                  </a:cubicBezTo>
                </a:path>
                <a:path w="36775" h="21600" stroke="0" extrusionOk="0">
                  <a:moveTo>
                    <a:pt x="36774" y="11344"/>
                  </a:moveTo>
                  <a:cubicBezTo>
                    <a:pt x="32840" y="17719"/>
                    <a:pt x="25884" y="21599"/>
                    <a:pt x="18394" y="21600"/>
                  </a:cubicBezTo>
                  <a:cubicBezTo>
                    <a:pt x="10894" y="21600"/>
                    <a:pt x="3931" y="17709"/>
                    <a:pt x="-1" y="11323"/>
                  </a:cubicBezTo>
                  <a:lnTo>
                    <a:pt x="18394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181308" name="Arc 60"/>
            <p:cNvSpPr>
              <a:spLocks/>
            </p:cNvSpPr>
            <p:nvPr/>
          </p:nvSpPr>
          <p:spPr bwMode="auto">
            <a:xfrm flipH="1">
              <a:off x="299" y="2520"/>
              <a:ext cx="919" cy="729"/>
            </a:xfrm>
            <a:custGeom>
              <a:avLst/>
              <a:gdLst>
                <a:gd name="G0" fmla="+- 18439 0 0"/>
                <a:gd name="G1" fmla="+- 0 0 0"/>
                <a:gd name="G2" fmla="+- 21600 0 0"/>
                <a:gd name="T0" fmla="*/ 36820 w 36820"/>
                <a:gd name="T1" fmla="*/ 11345 h 21600"/>
                <a:gd name="T2" fmla="*/ 0 w 36820"/>
                <a:gd name="T3" fmla="*/ 11250 h 21600"/>
                <a:gd name="T4" fmla="*/ 18439 w 3682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20" h="21600" fill="none" extrusionOk="0">
                  <a:moveTo>
                    <a:pt x="36819" y="11344"/>
                  </a:moveTo>
                  <a:cubicBezTo>
                    <a:pt x="32885" y="17719"/>
                    <a:pt x="25929" y="21599"/>
                    <a:pt x="18439" y="21600"/>
                  </a:cubicBezTo>
                  <a:cubicBezTo>
                    <a:pt x="10908" y="21600"/>
                    <a:pt x="3922" y="17678"/>
                    <a:pt x="-1" y="11250"/>
                  </a:cubicBezTo>
                </a:path>
                <a:path w="36820" h="21600" stroke="0" extrusionOk="0">
                  <a:moveTo>
                    <a:pt x="36819" y="11344"/>
                  </a:moveTo>
                  <a:cubicBezTo>
                    <a:pt x="32885" y="17719"/>
                    <a:pt x="25929" y="21599"/>
                    <a:pt x="18439" y="21600"/>
                  </a:cubicBezTo>
                  <a:cubicBezTo>
                    <a:pt x="10908" y="21600"/>
                    <a:pt x="3922" y="17678"/>
                    <a:pt x="-1" y="11250"/>
                  </a:cubicBezTo>
                  <a:lnTo>
                    <a:pt x="18439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181309" name="Arc 61"/>
            <p:cNvSpPr>
              <a:spLocks/>
            </p:cNvSpPr>
            <p:nvPr/>
          </p:nvSpPr>
          <p:spPr bwMode="auto">
            <a:xfrm flipH="1">
              <a:off x="272" y="2520"/>
              <a:ext cx="920" cy="729"/>
            </a:xfrm>
            <a:custGeom>
              <a:avLst/>
              <a:gdLst>
                <a:gd name="G0" fmla="+- 18513 0 0"/>
                <a:gd name="G1" fmla="+- 0 0 0"/>
                <a:gd name="G2" fmla="+- 21600 0 0"/>
                <a:gd name="T0" fmla="*/ 36894 w 36894"/>
                <a:gd name="T1" fmla="*/ 11345 h 21600"/>
                <a:gd name="T2" fmla="*/ 0 w 36894"/>
                <a:gd name="T3" fmla="*/ 11128 h 21600"/>
                <a:gd name="T4" fmla="*/ 18513 w 3689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94" h="21600" fill="none" extrusionOk="0">
                  <a:moveTo>
                    <a:pt x="36893" y="11344"/>
                  </a:moveTo>
                  <a:cubicBezTo>
                    <a:pt x="32959" y="17719"/>
                    <a:pt x="26003" y="21599"/>
                    <a:pt x="18513" y="21600"/>
                  </a:cubicBezTo>
                  <a:cubicBezTo>
                    <a:pt x="10931" y="21600"/>
                    <a:pt x="3905" y="17625"/>
                    <a:pt x="0" y="11127"/>
                  </a:cubicBezTo>
                </a:path>
                <a:path w="36894" h="21600" stroke="0" extrusionOk="0">
                  <a:moveTo>
                    <a:pt x="36893" y="11344"/>
                  </a:moveTo>
                  <a:cubicBezTo>
                    <a:pt x="32959" y="17719"/>
                    <a:pt x="26003" y="21599"/>
                    <a:pt x="18513" y="21600"/>
                  </a:cubicBezTo>
                  <a:cubicBezTo>
                    <a:pt x="10931" y="21600"/>
                    <a:pt x="3905" y="17625"/>
                    <a:pt x="0" y="11127"/>
                  </a:cubicBezTo>
                  <a:lnTo>
                    <a:pt x="18513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</p:grpSp>
      <p:sp>
        <p:nvSpPr>
          <p:cNvPr id="181310" name="Arc 62"/>
          <p:cNvSpPr>
            <a:spLocks/>
          </p:cNvSpPr>
          <p:nvPr/>
        </p:nvSpPr>
        <p:spPr bwMode="auto">
          <a:xfrm flipH="1">
            <a:off x="3249613" y="3859213"/>
            <a:ext cx="1084262" cy="920750"/>
          </a:xfrm>
          <a:custGeom>
            <a:avLst/>
            <a:gdLst>
              <a:gd name="G0" fmla="+- 18512 0 0"/>
              <a:gd name="G1" fmla="+- 0 0 0"/>
              <a:gd name="G2" fmla="+- 21600 0 0"/>
              <a:gd name="T0" fmla="*/ 36817 w 36817"/>
              <a:gd name="T1" fmla="*/ 11467 h 21600"/>
              <a:gd name="T2" fmla="*/ 0 w 36817"/>
              <a:gd name="T3" fmla="*/ 11130 h 21600"/>
              <a:gd name="T4" fmla="*/ 18512 w 36817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817" h="21600" fill="none" extrusionOk="0">
                <a:moveTo>
                  <a:pt x="36816" y="11466"/>
                </a:moveTo>
                <a:cubicBezTo>
                  <a:pt x="32867" y="17771"/>
                  <a:pt x="25951" y="21599"/>
                  <a:pt x="18512" y="21600"/>
                </a:cubicBezTo>
                <a:cubicBezTo>
                  <a:pt x="10931" y="21600"/>
                  <a:pt x="3906" y="17626"/>
                  <a:pt x="0" y="11129"/>
                </a:cubicBezTo>
              </a:path>
              <a:path w="36817" h="21600" stroke="0" extrusionOk="0">
                <a:moveTo>
                  <a:pt x="36816" y="11466"/>
                </a:moveTo>
                <a:cubicBezTo>
                  <a:pt x="32867" y="17771"/>
                  <a:pt x="25951" y="21599"/>
                  <a:pt x="18512" y="21600"/>
                </a:cubicBezTo>
                <a:cubicBezTo>
                  <a:pt x="10931" y="21600"/>
                  <a:pt x="3906" y="17626"/>
                  <a:pt x="0" y="11129"/>
                </a:cubicBezTo>
                <a:lnTo>
                  <a:pt x="18512" y="0"/>
                </a:lnTo>
                <a:close/>
              </a:path>
            </a:pathLst>
          </a:custGeom>
          <a:noFill/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0">
              <a:latin typeface="Tahoma" pitchFamily="34" charset="0"/>
            </a:endParaRPr>
          </a:p>
        </p:txBody>
      </p:sp>
      <p:grpSp>
        <p:nvGrpSpPr>
          <p:cNvPr id="181311" name="Group 63"/>
          <p:cNvGrpSpPr>
            <a:grpSpLocks/>
          </p:cNvGrpSpPr>
          <p:nvPr/>
        </p:nvGrpSpPr>
        <p:grpSpPr bwMode="auto">
          <a:xfrm>
            <a:off x="3152775" y="3859213"/>
            <a:ext cx="1139825" cy="927100"/>
            <a:chOff x="272" y="2516"/>
            <a:chExt cx="965" cy="733"/>
          </a:xfrm>
        </p:grpSpPr>
        <p:sp>
          <p:nvSpPr>
            <p:cNvPr id="181312" name="Arc 64"/>
            <p:cNvSpPr>
              <a:spLocks/>
            </p:cNvSpPr>
            <p:nvPr/>
          </p:nvSpPr>
          <p:spPr bwMode="auto">
            <a:xfrm flipH="1">
              <a:off x="319" y="2516"/>
              <a:ext cx="918" cy="729"/>
            </a:xfrm>
            <a:custGeom>
              <a:avLst/>
              <a:gdLst>
                <a:gd name="G0" fmla="+- 18394 0 0"/>
                <a:gd name="G1" fmla="+- 0 0 0"/>
                <a:gd name="G2" fmla="+- 21600 0 0"/>
                <a:gd name="T0" fmla="*/ 36775 w 36775"/>
                <a:gd name="T1" fmla="*/ 11345 h 21600"/>
                <a:gd name="T2" fmla="*/ 0 w 36775"/>
                <a:gd name="T3" fmla="*/ 11323 h 21600"/>
                <a:gd name="T4" fmla="*/ 18394 w 36775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775" h="21600" fill="none" extrusionOk="0">
                  <a:moveTo>
                    <a:pt x="36774" y="11344"/>
                  </a:moveTo>
                  <a:cubicBezTo>
                    <a:pt x="32840" y="17719"/>
                    <a:pt x="25884" y="21599"/>
                    <a:pt x="18394" y="21600"/>
                  </a:cubicBezTo>
                  <a:cubicBezTo>
                    <a:pt x="10894" y="21600"/>
                    <a:pt x="3931" y="17709"/>
                    <a:pt x="-1" y="11323"/>
                  </a:cubicBezTo>
                </a:path>
                <a:path w="36775" h="21600" stroke="0" extrusionOk="0">
                  <a:moveTo>
                    <a:pt x="36774" y="11344"/>
                  </a:moveTo>
                  <a:cubicBezTo>
                    <a:pt x="32840" y="17719"/>
                    <a:pt x="25884" y="21599"/>
                    <a:pt x="18394" y="21600"/>
                  </a:cubicBezTo>
                  <a:cubicBezTo>
                    <a:pt x="10894" y="21600"/>
                    <a:pt x="3931" y="17709"/>
                    <a:pt x="-1" y="11323"/>
                  </a:cubicBezTo>
                  <a:lnTo>
                    <a:pt x="18394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181313" name="Arc 65"/>
            <p:cNvSpPr>
              <a:spLocks/>
            </p:cNvSpPr>
            <p:nvPr/>
          </p:nvSpPr>
          <p:spPr bwMode="auto">
            <a:xfrm flipH="1">
              <a:off x="299" y="2520"/>
              <a:ext cx="919" cy="729"/>
            </a:xfrm>
            <a:custGeom>
              <a:avLst/>
              <a:gdLst>
                <a:gd name="G0" fmla="+- 18439 0 0"/>
                <a:gd name="G1" fmla="+- 0 0 0"/>
                <a:gd name="G2" fmla="+- 21600 0 0"/>
                <a:gd name="T0" fmla="*/ 36820 w 36820"/>
                <a:gd name="T1" fmla="*/ 11345 h 21600"/>
                <a:gd name="T2" fmla="*/ 0 w 36820"/>
                <a:gd name="T3" fmla="*/ 11250 h 21600"/>
                <a:gd name="T4" fmla="*/ 18439 w 3682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20" h="21600" fill="none" extrusionOk="0">
                  <a:moveTo>
                    <a:pt x="36819" y="11344"/>
                  </a:moveTo>
                  <a:cubicBezTo>
                    <a:pt x="32885" y="17719"/>
                    <a:pt x="25929" y="21599"/>
                    <a:pt x="18439" y="21600"/>
                  </a:cubicBezTo>
                  <a:cubicBezTo>
                    <a:pt x="10908" y="21600"/>
                    <a:pt x="3922" y="17678"/>
                    <a:pt x="-1" y="11250"/>
                  </a:cubicBezTo>
                </a:path>
                <a:path w="36820" h="21600" stroke="0" extrusionOk="0">
                  <a:moveTo>
                    <a:pt x="36819" y="11344"/>
                  </a:moveTo>
                  <a:cubicBezTo>
                    <a:pt x="32885" y="17719"/>
                    <a:pt x="25929" y="21599"/>
                    <a:pt x="18439" y="21600"/>
                  </a:cubicBezTo>
                  <a:cubicBezTo>
                    <a:pt x="10908" y="21600"/>
                    <a:pt x="3922" y="17678"/>
                    <a:pt x="-1" y="11250"/>
                  </a:cubicBezTo>
                  <a:lnTo>
                    <a:pt x="18439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181314" name="Arc 66"/>
            <p:cNvSpPr>
              <a:spLocks/>
            </p:cNvSpPr>
            <p:nvPr/>
          </p:nvSpPr>
          <p:spPr bwMode="auto">
            <a:xfrm flipH="1">
              <a:off x="272" y="2520"/>
              <a:ext cx="920" cy="729"/>
            </a:xfrm>
            <a:custGeom>
              <a:avLst/>
              <a:gdLst>
                <a:gd name="G0" fmla="+- 18513 0 0"/>
                <a:gd name="G1" fmla="+- 0 0 0"/>
                <a:gd name="G2" fmla="+- 21600 0 0"/>
                <a:gd name="T0" fmla="*/ 36894 w 36894"/>
                <a:gd name="T1" fmla="*/ 11345 h 21600"/>
                <a:gd name="T2" fmla="*/ 0 w 36894"/>
                <a:gd name="T3" fmla="*/ 11128 h 21600"/>
                <a:gd name="T4" fmla="*/ 18513 w 3689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94" h="21600" fill="none" extrusionOk="0">
                  <a:moveTo>
                    <a:pt x="36893" y="11344"/>
                  </a:moveTo>
                  <a:cubicBezTo>
                    <a:pt x="32959" y="17719"/>
                    <a:pt x="26003" y="21599"/>
                    <a:pt x="18513" y="21600"/>
                  </a:cubicBezTo>
                  <a:cubicBezTo>
                    <a:pt x="10931" y="21600"/>
                    <a:pt x="3905" y="17625"/>
                    <a:pt x="0" y="11127"/>
                  </a:cubicBezTo>
                </a:path>
                <a:path w="36894" h="21600" stroke="0" extrusionOk="0">
                  <a:moveTo>
                    <a:pt x="36893" y="11344"/>
                  </a:moveTo>
                  <a:cubicBezTo>
                    <a:pt x="32959" y="17719"/>
                    <a:pt x="26003" y="21599"/>
                    <a:pt x="18513" y="21600"/>
                  </a:cubicBezTo>
                  <a:cubicBezTo>
                    <a:pt x="10931" y="21600"/>
                    <a:pt x="3905" y="17625"/>
                    <a:pt x="0" y="11127"/>
                  </a:cubicBezTo>
                  <a:lnTo>
                    <a:pt x="18513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</p:grpSp>
      <p:sp>
        <p:nvSpPr>
          <p:cNvPr id="181315" name="Text Box 67"/>
          <p:cNvSpPr txBox="1">
            <a:spLocks noChangeArrowheads="1"/>
          </p:cNvSpPr>
          <p:nvPr/>
        </p:nvSpPr>
        <p:spPr bwMode="auto">
          <a:xfrm>
            <a:off x="3429000" y="5334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23.1</a:t>
            </a:r>
          </a:p>
        </p:txBody>
      </p:sp>
      <p:sp>
        <p:nvSpPr>
          <p:cNvPr id="181316" name="Text Box 68"/>
          <p:cNvSpPr txBox="1">
            <a:spLocks noChangeArrowheads="1"/>
          </p:cNvSpPr>
          <p:nvPr/>
        </p:nvSpPr>
        <p:spPr bwMode="auto">
          <a:xfrm>
            <a:off x="2362200" y="990600"/>
            <a:ext cx="480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Đưa nam châm ra xa cuộn dây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5000" fill="hold"/>
                                        <p:tgtEl>
                                          <p:spTgt spid="181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AutoShape 2"/>
          <p:cNvSpPr>
            <a:spLocks noChangeArrowheads="1"/>
          </p:cNvSpPr>
          <p:nvPr/>
        </p:nvSpPr>
        <p:spPr bwMode="auto">
          <a:xfrm>
            <a:off x="1371600" y="2209800"/>
            <a:ext cx="6400800" cy="2146300"/>
          </a:xfrm>
          <a:prstGeom prst="parallelogram">
            <a:avLst>
              <a:gd name="adj" fmla="val 88294"/>
            </a:avLst>
          </a:prstGeom>
          <a:solidFill>
            <a:srgbClr val="66CCFF"/>
          </a:solidFill>
          <a:ln w="5715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9203" name="Group 3"/>
          <p:cNvGrpSpPr>
            <a:grpSpLocks/>
          </p:cNvGrpSpPr>
          <p:nvPr/>
        </p:nvGrpSpPr>
        <p:grpSpPr bwMode="auto">
          <a:xfrm>
            <a:off x="4572000" y="2590800"/>
            <a:ext cx="3681413" cy="1189038"/>
            <a:chOff x="2160" y="1112"/>
            <a:chExt cx="3120" cy="904"/>
          </a:xfrm>
        </p:grpSpPr>
        <p:sp>
          <p:nvSpPr>
            <p:cNvPr id="179204" name="AutoShape 4"/>
            <p:cNvSpPr>
              <a:spLocks noChangeArrowheads="1"/>
            </p:cNvSpPr>
            <p:nvPr/>
          </p:nvSpPr>
          <p:spPr bwMode="auto">
            <a:xfrm>
              <a:off x="2160" y="1200"/>
              <a:ext cx="3120" cy="816"/>
            </a:xfrm>
            <a:prstGeom prst="parallelogram">
              <a:avLst>
                <a:gd name="adj" fmla="val 9558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9205" name="Group 5"/>
            <p:cNvGrpSpPr>
              <a:grpSpLocks/>
            </p:cNvGrpSpPr>
            <p:nvPr/>
          </p:nvGrpSpPr>
          <p:grpSpPr bwMode="auto">
            <a:xfrm>
              <a:off x="2184" y="1112"/>
              <a:ext cx="3072" cy="886"/>
              <a:chOff x="2208" y="1104"/>
              <a:chExt cx="3072" cy="886"/>
            </a:xfrm>
          </p:grpSpPr>
          <p:sp>
            <p:nvSpPr>
              <p:cNvPr id="179206" name="AutoShape 6"/>
              <p:cNvSpPr>
                <a:spLocks noChangeArrowheads="1"/>
              </p:cNvSpPr>
              <p:nvPr/>
            </p:nvSpPr>
            <p:spPr bwMode="auto">
              <a:xfrm>
                <a:off x="2208" y="1200"/>
                <a:ext cx="3072" cy="790"/>
              </a:xfrm>
              <a:prstGeom prst="parallelogram">
                <a:avLst>
                  <a:gd name="adj" fmla="val 97215"/>
                </a:avLst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9207" name="Group 7"/>
              <p:cNvGrpSpPr>
                <a:grpSpLocks/>
              </p:cNvGrpSpPr>
              <p:nvPr/>
            </p:nvGrpSpPr>
            <p:grpSpPr bwMode="auto">
              <a:xfrm>
                <a:off x="2656" y="1104"/>
                <a:ext cx="2483" cy="825"/>
                <a:chOff x="1783" y="2160"/>
                <a:chExt cx="2483" cy="825"/>
              </a:xfrm>
            </p:grpSpPr>
            <p:sp>
              <p:nvSpPr>
                <p:cNvPr id="179208" name="Oval 8"/>
                <p:cNvSpPr>
                  <a:spLocks noChangeArrowheads="1"/>
                </p:cNvSpPr>
                <p:nvPr/>
              </p:nvSpPr>
              <p:spPr bwMode="auto">
                <a:xfrm rot="-86400000">
                  <a:off x="2379" y="2549"/>
                  <a:ext cx="1515" cy="353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09" name="Oval 9"/>
                <p:cNvSpPr>
                  <a:spLocks noChangeArrowheads="1"/>
                </p:cNvSpPr>
                <p:nvPr/>
              </p:nvSpPr>
              <p:spPr bwMode="auto">
                <a:xfrm rot="-86400000">
                  <a:off x="2625" y="2405"/>
                  <a:ext cx="1160" cy="144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10" name="Oval 10"/>
                <p:cNvSpPr>
                  <a:spLocks noChangeArrowheads="1"/>
                </p:cNvSpPr>
                <p:nvPr/>
              </p:nvSpPr>
              <p:spPr bwMode="auto">
                <a:xfrm rot="-86400000">
                  <a:off x="2526" y="2322"/>
                  <a:ext cx="1478" cy="245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11" name="Oval 11"/>
                <p:cNvSpPr>
                  <a:spLocks noChangeArrowheads="1"/>
                </p:cNvSpPr>
                <p:nvPr/>
              </p:nvSpPr>
              <p:spPr bwMode="auto">
                <a:xfrm rot="-86400000">
                  <a:off x="2435" y="2567"/>
                  <a:ext cx="1478" cy="251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12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5" y="2567"/>
                  <a:ext cx="1138" cy="3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13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2158" y="2566"/>
                  <a:ext cx="40" cy="1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14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62" y="2639"/>
                  <a:ext cx="53" cy="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15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246" y="2705"/>
                  <a:ext cx="30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16" name="Line 16"/>
                <p:cNvSpPr>
                  <a:spLocks noChangeShapeType="1"/>
                </p:cNvSpPr>
                <p:nvPr/>
              </p:nvSpPr>
              <p:spPr bwMode="auto">
                <a:xfrm>
                  <a:off x="3038" y="2812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17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2204" y="2687"/>
                  <a:ext cx="29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18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2162" y="2501"/>
                  <a:ext cx="29" cy="1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19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2246" y="2459"/>
                  <a:ext cx="51" cy="1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20" name="Oval 20"/>
                <p:cNvSpPr>
                  <a:spLocks noChangeArrowheads="1"/>
                </p:cNvSpPr>
                <p:nvPr/>
              </p:nvSpPr>
              <p:spPr bwMode="auto">
                <a:xfrm rot="-86400000">
                  <a:off x="2582" y="2585"/>
                  <a:ext cx="1161" cy="144"/>
                </a:xfrm>
                <a:prstGeom prst="ellipse">
                  <a:avLst/>
                </a:prstGeom>
                <a:noFill/>
                <a:ln w="9525" algn="ctr">
                  <a:solidFill>
                    <a:srgbClr val="0000FF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21" name="Arc 21"/>
                <p:cNvSpPr>
                  <a:spLocks/>
                </p:cNvSpPr>
                <p:nvPr/>
              </p:nvSpPr>
              <p:spPr bwMode="auto">
                <a:xfrm rot="21402020" flipH="1">
                  <a:off x="1783" y="2585"/>
                  <a:ext cx="968" cy="317"/>
                </a:xfrm>
                <a:custGeom>
                  <a:avLst/>
                  <a:gdLst>
                    <a:gd name="G0" fmla="+- 0 0 0"/>
                    <a:gd name="G1" fmla="+- 21561 0 0"/>
                    <a:gd name="G2" fmla="+- 21600 0 0"/>
                    <a:gd name="T0" fmla="*/ 1303 w 21600"/>
                    <a:gd name="T1" fmla="*/ 0 h 21561"/>
                    <a:gd name="T2" fmla="*/ 21600 w 21600"/>
                    <a:gd name="T3" fmla="*/ 21561 h 21561"/>
                    <a:gd name="T4" fmla="*/ 0 w 21600"/>
                    <a:gd name="T5" fmla="*/ 21561 h 21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61" fill="none" extrusionOk="0">
                      <a:moveTo>
                        <a:pt x="1302" y="0"/>
                      </a:moveTo>
                      <a:cubicBezTo>
                        <a:pt x="12705" y="689"/>
                        <a:pt x="21600" y="10137"/>
                        <a:pt x="21600" y="21561"/>
                      </a:cubicBezTo>
                    </a:path>
                    <a:path w="21600" h="21561" stroke="0" extrusionOk="0">
                      <a:moveTo>
                        <a:pt x="1302" y="0"/>
                      </a:moveTo>
                      <a:cubicBezTo>
                        <a:pt x="12705" y="689"/>
                        <a:pt x="21600" y="10137"/>
                        <a:pt x="21600" y="21561"/>
                      </a:cubicBezTo>
                      <a:lnTo>
                        <a:pt x="0" y="21561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22" name="Arc 22"/>
                <p:cNvSpPr>
                  <a:spLocks/>
                </p:cNvSpPr>
                <p:nvPr/>
              </p:nvSpPr>
              <p:spPr bwMode="auto">
                <a:xfrm rot="35585" flipH="1">
                  <a:off x="1993" y="2579"/>
                  <a:ext cx="750" cy="395"/>
                </a:xfrm>
                <a:custGeom>
                  <a:avLst/>
                  <a:gdLst>
                    <a:gd name="G0" fmla="+- 0 0 0"/>
                    <a:gd name="G1" fmla="+- 21596 0 0"/>
                    <a:gd name="G2" fmla="+- 21600 0 0"/>
                    <a:gd name="T0" fmla="*/ 401 w 21370"/>
                    <a:gd name="T1" fmla="*/ 0 h 21596"/>
                    <a:gd name="T2" fmla="*/ 21370 w 21370"/>
                    <a:gd name="T3" fmla="*/ 18451 h 21596"/>
                    <a:gd name="T4" fmla="*/ 0 w 21370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370" h="21596" fill="none" extrusionOk="0">
                      <a:moveTo>
                        <a:pt x="401" y="-1"/>
                      </a:moveTo>
                      <a:cubicBezTo>
                        <a:pt x="10961" y="195"/>
                        <a:pt x="19831" y="8000"/>
                        <a:pt x="21369" y="18451"/>
                      </a:cubicBezTo>
                    </a:path>
                    <a:path w="21370" h="21596" stroke="0" extrusionOk="0">
                      <a:moveTo>
                        <a:pt x="401" y="-1"/>
                      </a:moveTo>
                      <a:cubicBezTo>
                        <a:pt x="10961" y="195"/>
                        <a:pt x="19831" y="8000"/>
                        <a:pt x="21369" y="18451"/>
                      </a:cubicBezTo>
                      <a:lnTo>
                        <a:pt x="0" y="2159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23" name="Arc 23"/>
                <p:cNvSpPr>
                  <a:spLocks/>
                </p:cNvSpPr>
                <p:nvPr/>
              </p:nvSpPr>
              <p:spPr bwMode="auto">
                <a:xfrm flipH="1" flipV="1">
                  <a:off x="1951" y="2370"/>
                  <a:ext cx="968" cy="2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24" name="Arc 24"/>
                <p:cNvSpPr>
                  <a:spLocks/>
                </p:cNvSpPr>
                <p:nvPr/>
              </p:nvSpPr>
              <p:spPr bwMode="auto">
                <a:xfrm rot="192122" flipH="1" flipV="1">
                  <a:off x="2077" y="2334"/>
                  <a:ext cx="758" cy="2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25" name="Arc 25"/>
                <p:cNvSpPr>
                  <a:spLocks/>
                </p:cNvSpPr>
                <p:nvPr/>
              </p:nvSpPr>
              <p:spPr bwMode="auto">
                <a:xfrm rot="1385979" flipH="1">
                  <a:off x="3354" y="2591"/>
                  <a:ext cx="884" cy="268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9712"/>
                    <a:gd name="T1" fmla="*/ 0 h 20173"/>
                    <a:gd name="T2" fmla="*/ 19712 w 19712"/>
                    <a:gd name="T3" fmla="*/ 11341 h 20173"/>
                    <a:gd name="T4" fmla="*/ 0 w 19712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712" h="20173" fill="none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</a:path>
                    <a:path w="19712" h="20173" stroke="0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26" name="Arc 26"/>
                <p:cNvSpPr>
                  <a:spLocks/>
                </p:cNvSpPr>
                <p:nvPr/>
              </p:nvSpPr>
              <p:spPr bwMode="auto">
                <a:xfrm rot="31729" flipH="1" flipV="1">
                  <a:off x="2288" y="2352"/>
                  <a:ext cx="968" cy="216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21575"/>
                    <a:gd name="T2" fmla="*/ 21554 w 21600"/>
                    <a:gd name="T3" fmla="*/ 21575 h 21575"/>
                    <a:gd name="T4" fmla="*/ 0 w 21600"/>
                    <a:gd name="T5" fmla="*/ 20173 h 215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75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0640"/>
                        <a:pt x="21584" y="21108"/>
                        <a:pt x="21554" y="21575"/>
                      </a:cubicBezTo>
                    </a:path>
                    <a:path w="21600" h="21575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0640"/>
                        <a:pt x="21584" y="21108"/>
                        <a:pt x="21554" y="21575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27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2330" y="2417"/>
                  <a:ext cx="37" cy="1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28" name="Arc 28"/>
                <p:cNvSpPr>
                  <a:spLocks/>
                </p:cNvSpPr>
                <p:nvPr/>
              </p:nvSpPr>
              <p:spPr bwMode="auto">
                <a:xfrm rot="21229393" flipH="1">
                  <a:off x="2113" y="2573"/>
                  <a:ext cx="967" cy="412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30987"/>
                    <a:gd name="T2" fmla="*/ 18698 w 21600"/>
                    <a:gd name="T3" fmla="*/ 30987 h 30987"/>
                    <a:gd name="T4" fmla="*/ 0 w 21600"/>
                    <a:gd name="T5" fmla="*/ 20173 h 30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30987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3970"/>
                        <a:pt x="20599" y="27700"/>
                        <a:pt x="18698" y="30987"/>
                      </a:cubicBezTo>
                    </a:path>
                    <a:path w="21600" h="30987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3970"/>
                        <a:pt x="20599" y="27700"/>
                        <a:pt x="18698" y="30987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29" name="Line 29"/>
                <p:cNvSpPr>
                  <a:spLocks noChangeShapeType="1"/>
                </p:cNvSpPr>
                <p:nvPr/>
              </p:nvSpPr>
              <p:spPr bwMode="auto">
                <a:xfrm>
                  <a:off x="3072" y="2736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30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330" y="2262"/>
                  <a:ext cx="56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31" name="Line 31"/>
                <p:cNvSpPr>
                  <a:spLocks noChangeShapeType="1"/>
                </p:cNvSpPr>
                <p:nvPr/>
              </p:nvSpPr>
              <p:spPr bwMode="auto">
                <a:xfrm>
                  <a:off x="3130" y="2405"/>
                  <a:ext cx="12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32" name="Arc 32"/>
                <p:cNvSpPr>
                  <a:spLocks/>
                </p:cNvSpPr>
                <p:nvPr/>
              </p:nvSpPr>
              <p:spPr bwMode="auto">
                <a:xfrm rot="11468867" flipH="1">
                  <a:off x="3298" y="2160"/>
                  <a:ext cx="750" cy="420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6741"/>
                    <a:gd name="T1" fmla="*/ 0 h 20173"/>
                    <a:gd name="T2" fmla="*/ 16741 w 16741"/>
                    <a:gd name="T3" fmla="*/ 6524 h 20173"/>
                    <a:gd name="T4" fmla="*/ 0 w 16741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741" h="20173" fill="none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</a:path>
                    <a:path w="16741" h="20173" stroke="0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33" name="Line 33"/>
                <p:cNvSpPr>
                  <a:spLocks noChangeShapeType="1"/>
                </p:cNvSpPr>
                <p:nvPr/>
              </p:nvSpPr>
              <p:spPr bwMode="auto">
                <a:xfrm>
                  <a:off x="3564" y="2567"/>
                  <a:ext cx="407" cy="6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34" name="Arc 34"/>
                <p:cNvSpPr>
                  <a:spLocks/>
                </p:cNvSpPr>
                <p:nvPr/>
              </p:nvSpPr>
              <p:spPr bwMode="auto">
                <a:xfrm rot="21085052" flipH="1">
                  <a:off x="2186" y="2558"/>
                  <a:ext cx="968" cy="422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21600"/>
                    <a:gd name="T1" fmla="*/ 0 h 31787"/>
                    <a:gd name="T2" fmla="*/ 18212 w 21600"/>
                    <a:gd name="T3" fmla="*/ 31787 h 31787"/>
                    <a:gd name="T4" fmla="*/ 0 w 21600"/>
                    <a:gd name="T5" fmla="*/ 20173 h 317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31787" fill="none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4288"/>
                        <a:pt x="20424" y="28317"/>
                        <a:pt x="18211" y="31786"/>
                      </a:cubicBezTo>
                    </a:path>
                    <a:path w="21600" h="31787" stroke="0" extrusionOk="0">
                      <a:moveTo>
                        <a:pt x="7720" y="-1"/>
                      </a:moveTo>
                      <a:cubicBezTo>
                        <a:pt x="16079" y="3198"/>
                        <a:pt x="21600" y="11222"/>
                        <a:pt x="21600" y="20173"/>
                      </a:cubicBezTo>
                      <a:cubicBezTo>
                        <a:pt x="21600" y="24288"/>
                        <a:pt x="20424" y="28317"/>
                        <a:pt x="18211" y="31786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35" name="Line 35"/>
                <p:cNvSpPr>
                  <a:spLocks noChangeShapeType="1"/>
                </p:cNvSpPr>
                <p:nvPr/>
              </p:nvSpPr>
              <p:spPr bwMode="auto">
                <a:xfrm>
                  <a:off x="2197" y="2872"/>
                  <a:ext cx="7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36" name="Arc 36"/>
                <p:cNvSpPr>
                  <a:spLocks/>
                </p:cNvSpPr>
                <p:nvPr/>
              </p:nvSpPr>
              <p:spPr bwMode="auto">
                <a:xfrm rot="956231" flipH="1" flipV="1">
                  <a:off x="2309" y="2298"/>
                  <a:ext cx="619" cy="207"/>
                </a:xfrm>
                <a:custGeom>
                  <a:avLst/>
                  <a:gdLst>
                    <a:gd name="G0" fmla="+- 10313 0 0"/>
                    <a:gd name="G1" fmla="+- 21600 0 0"/>
                    <a:gd name="G2" fmla="+- 21600 0 0"/>
                    <a:gd name="T0" fmla="*/ 0 w 31913"/>
                    <a:gd name="T1" fmla="*/ 2621 h 35003"/>
                    <a:gd name="T2" fmla="*/ 27251 w 31913"/>
                    <a:gd name="T3" fmla="*/ 35003 h 35003"/>
                    <a:gd name="T4" fmla="*/ 10313 w 31913"/>
                    <a:gd name="T5" fmla="*/ 21600 h 350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1913" h="35003" fill="none" extrusionOk="0">
                      <a:moveTo>
                        <a:pt x="0" y="2621"/>
                      </a:moveTo>
                      <a:cubicBezTo>
                        <a:pt x="3165" y="901"/>
                        <a:pt x="6710" y="-1"/>
                        <a:pt x="10313" y="0"/>
                      </a:cubicBezTo>
                      <a:cubicBezTo>
                        <a:pt x="22242" y="0"/>
                        <a:pt x="31913" y="9670"/>
                        <a:pt x="31913" y="21600"/>
                      </a:cubicBezTo>
                      <a:cubicBezTo>
                        <a:pt x="31913" y="26465"/>
                        <a:pt x="30270" y="31188"/>
                        <a:pt x="27251" y="35003"/>
                      </a:cubicBezTo>
                    </a:path>
                    <a:path w="31913" h="35003" stroke="0" extrusionOk="0">
                      <a:moveTo>
                        <a:pt x="0" y="2621"/>
                      </a:moveTo>
                      <a:cubicBezTo>
                        <a:pt x="3165" y="901"/>
                        <a:pt x="6710" y="-1"/>
                        <a:pt x="10313" y="0"/>
                      </a:cubicBezTo>
                      <a:cubicBezTo>
                        <a:pt x="22242" y="0"/>
                        <a:pt x="31913" y="9670"/>
                        <a:pt x="31913" y="21600"/>
                      </a:cubicBezTo>
                      <a:cubicBezTo>
                        <a:pt x="31913" y="26465"/>
                        <a:pt x="30270" y="31188"/>
                        <a:pt x="27251" y="35003"/>
                      </a:cubicBezTo>
                      <a:lnTo>
                        <a:pt x="10313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37" name="Line 37"/>
                <p:cNvSpPr>
                  <a:spLocks noChangeShapeType="1"/>
                </p:cNvSpPr>
                <p:nvPr/>
              </p:nvSpPr>
              <p:spPr bwMode="auto">
                <a:xfrm>
                  <a:off x="3130" y="2322"/>
                  <a:ext cx="12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38" name="Rectangle 38"/>
                <p:cNvSpPr>
                  <a:spLocks noChangeArrowheads="1"/>
                </p:cNvSpPr>
                <p:nvPr/>
              </p:nvSpPr>
              <p:spPr bwMode="auto">
                <a:xfrm>
                  <a:off x="2709" y="2549"/>
                  <a:ext cx="424" cy="60"/>
                </a:xfrm>
                <a:prstGeom prst="rect">
                  <a:avLst/>
                </a:prstGeom>
                <a:solidFill>
                  <a:srgbClr val="FF0000"/>
                </a:solidFill>
                <a:ln w="38100" algn="ctr">
                  <a:miter lim="800000"/>
                  <a:headEnd/>
                  <a:tailEnd/>
                </a:ln>
                <a:effectLst/>
                <a:scene3d>
                  <a:camera prst="legacyPerspectiv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FF0000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179239" name="Rectangle 39"/>
                <p:cNvSpPr>
                  <a:spLocks noChangeArrowheads="1"/>
                </p:cNvSpPr>
                <p:nvPr/>
              </p:nvSpPr>
              <p:spPr bwMode="auto">
                <a:xfrm>
                  <a:off x="3087" y="2549"/>
                  <a:ext cx="425" cy="60"/>
                </a:xfrm>
                <a:prstGeom prst="rect">
                  <a:avLst/>
                </a:prstGeom>
                <a:solidFill>
                  <a:srgbClr val="66CCFF"/>
                </a:solidFill>
                <a:ln w="38100" algn="ctr">
                  <a:miter lim="800000"/>
                  <a:headEnd/>
                  <a:tailEnd/>
                </a:ln>
                <a:effectLst/>
                <a:scene3d>
                  <a:camera prst="legacyPerspectiv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CCFF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179240" name="Arc 40"/>
                <p:cNvSpPr>
                  <a:spLocks/>
                </p:cNvSpPr>
                <p:nvPr/>
              </p:nvSpPr>
              <p:spPr bwMode="auto">
                <a:xfrm rot="1385979" flipH="1">
                  <a:off x="3382" y="2579"/>
                  <a:ext cx="884" cy="268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9712"/>
                    <a:gd name="T1" fmla="*/ 0 h 20173"/>
                    <a:gd name="T2" fmla="*/ 19712 w 19712"/>
                    <a:gd name="T3" fmla="*/ 11341 h 20173"/>
                    <a:gd name="T4" fmla="*/ 0 w 19712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712" h="20173" fill="none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</a:path>
                    <a:path w="19712" h="20173" stroke="0" extrusionOk="0">
                      <a:moveTo>
                        <a:pt x="7720" y="-1"/>
                      </a:moveTo>
                      <a:cubicBezTo>
                        <a:pt x="13061" y="2043"/>
                        <a:pt x="17373" y="6122"/>
                        <a:pt x="19711" y="11341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41" name="Arc 41"/>
                <p:cNvSpPr>
                  <a:spLocks/>
                </p:cNvSpPr>
                <p:nvPr/>
              </p:nvSpPr>
              <p:spPr bwMode="auto">
                <a:xfrm rot="11468867" flipH="1">
                  <a:off x="3298" y="2178"/>
                  <a:ext cx="750" cy="420"/>
                </a:xfrm>
                <a:custGeom>
                  <a:avLst/>
                  <a:gdLst>
                    <a:gd name="G0" fmla="+- 0 0 0"/>
                    <a:gd name="G1" fmla="+- 20173 0 0"/>
                    <a:gd name="G2" fmla="+- 21600 0 0"/>
                    <a:gd name="T0" fmla="*/ 7720 w 16741"/>
                    <a:gd name="T1" fmla="*/ 0 h 20173"/>
                    <a:gd name="T2" fmla="*/ 16741 w 16741"/>
                    <a:gd name="T3" fmla="*/ 6524 h 20173"/>
                    <a:gd name="T4" fmla="*/ 0 w 16741"/>
                    <a:gd name="T5" fmla="*/ 20173 h 20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741" h="20173" fill="none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</a:path>
                    <a:path w="16741" h="20173" stroke="0" extrusionOk="0">
                      <a:moveTo>
                        <a:pt x="7720" y="-1"/>
                      </a:moveTo>
                      <a:cubicBezTo>
                        <a:pt x="11245" y="1348"/>
                        <a:pt x="14355" y="3598"/>
                        <a:pt x="16741" y="6523"/>
                      </a:cubicBezTo>
                      <a:lnTo>
                        <a:pt x="0" y="2017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42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3840" y="2624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43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592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4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3848" y="2552"/>
                  <a:ext cx="88" cy="2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4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800" y="2544"/>
                  <a:ext cx="56" cy="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46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3616" y="256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247" name="Line 47"/>
                <p:cNvSpPr>
                  <a:spLocks noChangeShapeType="1"/>
                </p:cNvSpPr>
                <p:nvPr/>
              </p:nvSpPr>
              <p:spPr bwMode="auto">
                <a:xfrm>
                  <a:off x="3024" y="2896"/>
                  <a:ext cx="12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9268" name="Text Box 68"/>
          <p:cNvSpPr txBox="1">
            <a:spLocks noChangeArrowheads="1"/>
          </p:cNvSpPr>
          <p:nvPr/>
        </p:nvSpPr>
        <p:spPr bwMode="auto">
          <a:xfrm>
            <a:off x="3429000" y="5334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23.1</a:t>
            </a:r>
          </a:p>
        </p:txBody>
      </p:sp>
      <p:sp>
        <p:nvSpPr>
          <p:cNvPr id="179269" name="Text Box 69"/>
          <p:cNvSpPr txBox="1">
            <a:spLocks noChangeArrowheads="1"/>
          </p:cNvSpPr>
          <p:nvPr/>
        </p:nvSpPr>
        <p:spPr bwMode="auto">
          <a:xfrm>
            <a:off x="2362200" y="990600"/>
            <a:ext cx="480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Đưa cuộn dây lại gần nam châm</a:t>
            </a:r>
          </a:p>
        </p:txBody>
      </p:sp>
      <p:grpSp>
        <p:nvGrpSpPr>
          <p:cNvPr id="179248" name="Group 48"/>
          <p:cNvGrpSpPr>
            <a:grpSpLocks/>
          </p:cNvGrpSpPr>
          <p:nvPr/>
        </p:nvGrpSpPr>
        <p:grpSpPr bwMode="auto">
          <a:xfrm>
            <a:off x="2971800" y="1981200"/>
            <a:ext cx="1484313" cy="2819400"/>
            <a:chOff x="1680" y="1064"/>
            <a:chExt cx="1258" cy="2144"/>
          </a:xfrm>
        </p:grpSpPr>
        <p:sp>
          <p:nvSpPr>
            <p:cNvPr id="179249" name="Oval 49"/>
            <p:cNvSpPr>
              <a:spLocks noChangeArrowheads="1"/>
            </p:cNvSpPr>
            <p:nvPr/>
          </p:nvSpPr>
          <p:spPr bwMode="auto">
            <a:xfrm>
              <a:off x="1680" y="2482"/>
              <a:ext cx="144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en-US">
                <a:latin typeface="Tahoma" pitchFamily="34" charset="0"/>
              </a:endParaRPr>
            </a:p>
          </p:txBody>
        </p:sp>
        <p:sp>
          <p:nvSpPr>
            <p:cNvPr id="179250" name="Oval 50"/>
            <p:cNvSpPr>
              <a:spLocks noChangeArrowheads="1"/>
            </p:cNvSpPr>
            <p:nvPr/>
          </p:nvSpPr>
          <p:spPr bwMode="auto">
            <a:xfrm>
              <a:off x="2784" y="1440"/>
              <a:ext cx="144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251" name="Arc 51"/>
            <p:cNvSpPr>
              <a:spLocks/>
            </p:cNvSpPr>
            <p:nvPr/>
          </p:nvSpPr>
          <p:spPr bwMode="auto">
            <a:xfrm flipH="1">
              <a:off x="1745" y="1066"/>
              <a:ext cx="1138" cy="1503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179252" name="Arc 52"/>
            <p:cNvSpPr>
              <a:spLocks/>
            </p:cNvSpPr>
            <p:nvPr/>
          </p:nvSpPr>
          <p:spPr bwMode="auto">
            <a:xfrm flipH="1">
              <a:off x="1726" y="1064"/>
              <a:ext cx="1137" cy="1502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179253" name="Arc 53"/>
            <p:cNvSpPr>
              <a:spLocks/>
            </p:cNvSpPr>
            <p:nvPr/>
          </p:nvSpPr>
          <p:spPr bwMode="auto">
            <a:xfrm flipH="1">
              <a:off x="1781" y="1068"/>
              <a:ext cx="1137" cy="1502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179254" name="Arc 54"/>
            <p:cNvSpPr>
              <a:spLocks/>
            </p:cNvSpPr>
            <p:nvPr/>
          </p:nvSpPr>
          <p:spPr bwMode="auto">
            <a:xfrm flipH="1">
              <a:off x="1706" y="1064"/>
              <a:ext cx="1138" cy="1502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179255" name="Oval 55"/>
            <p:cNvSpPr>
              <a:spLocks noChangeArrowheads="1"/>
            </p:cNvSpPr>
            <p:nvPr/>
          </p:nvSpPr>
          <p:spPr bwMode="auto">
            <a:xfrm>
              <a:off x="1690" y="2515"/>
              <a:ext cx="147" cy="51"/>
            </a:xfrm>
            <a:prstGeom prst="ellipse">
              <a:avLst/>
            </a:prstGeom>
            <a:noFill/>
            <a:ln w="9525" algn="ctr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256" name="Oval 56"/>
            <p:cNvSpPr>
              <a:spLocks noChangeArrowheads="1"/>
            </p:cNvSpPr>
            <p:nvPr/>
          </p:nvSpPr>
          <p:spPr bwMode="auto">
            <a:xfrm>
              <a:off x="2791" y="1480"/>
              <a:ext cx="147" cy="53"/>
            </a:xfrm>
            <a:prstGeom prst="ellipse">
              <a:avLst/>
            </a:prstGeom>
            <a:noFill/>
            <a:ln w="9525" algn="ctr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257" name="Arc 57"/>
            <p:cNvSpPr>
              <a:spLocks/>
            </p:cNvSpPr>
            <p:nvPr/>
          </p:nvSpPr>
          <p:spPr bwMode="auto">
            <a:xfrm flipH="1">
              <a:off x="1762" y="1064"/>
              <a:ext cx="1137" cy="1502"/>
            </a:xfrm>
            <a:custGeom>
              <a:avLst/>
              <a:gdLst>
                <a:gd name="G0" fmla="+- 17478 0 0"/>
                <a:gd name="G1" fmla="+- 21600 0 0"/>
                <a:gd name="G2" fmla="+- 21600 0 0"/>
                <a:gd name="T0" fmla="*/ 0 w 39078"/>
                <a:gd name="T1" fmla="*/ 8908 h 28528"/>
                <a:gd name="T2" fmla="*/ 37937 w 39078"/>
                <a:gd name="T3" fmla="*/ 28528 h 28528"/>
                <a:gd name="T4" fmla="*/ 17478 w 39078"/>
                <a:gd name="T5" fmla="*/ 21600 h 2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78" h="28528" fill="none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</a:path>
                <a:path w="39078" h="28528" stroke="0" extrusionOk="0">
                  <a:moveTo>
                    <a:pt x="0" y="8908"/>
                  </a:moveTo>
                  <a:cubicBezTo>
                    <a:pt x="4063" y="3311"/>
                    <a:pt x="10561" y="-1"/>
                    <a:pt x="17478" y="0"/>
                  </a:cubicBezTo>
                  <a:cubicBezTo>
                    <a:pt x="29407" y="0"/>
                    <a:pt x="39078" y="9670"/>
                    <a:pt x="39078" y="21600"/>
                  </a:cubicBezTo>
                  <a:cubicBezTo>
                    <a:pt x="39078" y="23956"/>
                    <a:pt x="38692" y="26296"/>
                    <a:pt x="37936" y="28527"/>
                  </a:cubicBezTo>
                  <a:lnTo>
                    <a:pt x="17478" y="2160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sp>
          <p:nvSpPr>
            <p:cNvPr id="179258" name="Arc 58"/>
            <p:cNvSpPr>
              <a:spLocks/>
            </p:cNvSpPr>
            <p:nvPr/>
          </p:nvSpPr>
          <p:spPr bwMode="auto">
            <a:xfrm flipH="1">
              <a:off x="1926" y="2503"/>
              <a:ext cx="919" cy="701"/>
            </a:xfrm>
            <a:custGeom>
              <a:avLst/>
              <a:gdLst>
                <a:gd name="G0" fmla="+- 18512 0 0"/>
                <a:gd name="G1" fmla="+- 0 0 0"/>
                <a:gd name="G2" fmla="+- 21600 0 0"/>
                <a:gd name="T0" fmla="*/ 36817 w 36817"/>
                <a:gd name="T1" fmla="*/ 11467 h 21600"/>
                <a:gd name="T2" fmla="*/ 0 w 36817"/>
                <a:gd name="T3" fmla="*/ 11130 h 21600"/>
                <a:gd name="T4" fmla="*/ 18512 w 3681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17" h="21600" fill="none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</a:path>
                <a:path w="36817" h="21600" stroke="0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  <a:lnTo>
                    <a:pt x="18512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grpSp>
          <p:nvGrpSpPr>
            <p:cNvPr id="179259" name="Group 59"/>
            <p:cNvGrpSpPr>
              <a:grpSpLocks/>
            </p:cNvGrpSpPr>
            <p:nvPr/>
          </p:nvGrpSpPr>
          <p:grpSpPr bwMode="auto">
            <a:xfrm>
              <a:off x="1844" y="2503"/>
              <a:ext cx="965" cy="705"/>
              <a:chOff x="272" y="2516"/>
              <a:chExt cx="965" cy="733"/>
            </a:xfrm>
          </p:grpSpPr>
          <p:sp>
            <p:nvSpPr>
              <p:cNvPr id="179260" name="Arc 60"/>
              <p:cNvSpPr>
                <a:spLocks/>
              </p:cNvSpPr>
              <p:nvPr/>
            </p:nvSpPr>
            <p:spPr bwMode="auto">
              <a:xfrm flipH="1">
                <a:off x="319" y="2516"/>
                <a:ext cx="918" cy="729"/>
              </a:xfrm>
              <a:custGeom>
                <a:avLst/>
                <a:gdLst>
                  <a:gd name="G0" fmla="+- 18394 0 0"/>
                  <a:gd name="G1" fmla="+- 0 0 0"/>
                  <a:gd name="G2" fmla="+- 21600 0 0"/>
                  <a:gd name="T0" fmla="*/ 36775 w 36775"/>
                  <a:gd name="T1" fmla="*/ 11345 h 21600"/>
                  <a:gd name="T2" fmla="*/ 0 w 36775"/>
                  <a:gd name="T3" fmla="*/ 11323 h 21600"/>
                  <a:gd name="T4" fmla="*/ 18394 w 36775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75" h="21600" fill="none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</a:path>
                  <a:path w="36775" h="21600" stroke="0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  <a:lnTo>
                      <a:pt x="18394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179261" name="Arc 61"/>
              <p:cNvSpPr>
                <a:spLocks/>
              </p:cNvSpPr>
              <p:nvPr/>
            </p:nvSpPr>
            <p:spPr bwMode="auto">
              <a:xfrm flipH="1">
                <a:off x="299" y="2520"/>
                <a:ext cx="919" cy="729"/>
              </a:xfrm>
              <a:custGeom>
                <a:avLst/>
                <a:gdLst>
                  <a:gd name="G0" fmla="+- 18439 0 0"/>
                  <a:gd name="G1" fmla="+- 0 0 0"/>
                  <a:gd name="G2" fmla="+- 21600 0 0"/>
                  <a:gd name="T0" fmla="*/ 36820 w 36820"/>
                  <a:gd name="T1" fmla="*/ 11345 h 21600"/>
                  <a:gd name="T2" fmla="*/ 0 w 36820"/>
                  <a:gd name="T3" fmla="*/ 11250 h 21600"/>
                  <a:gd name="T4" fmla="*/ 18439 w 3682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20" h="21600" fill="none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</a:path>
                  <a:path w="36820" h="21600" stroke="0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  <a:lnTo>
                      <a:pt x="18439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179262" name="Arc 62"/>
              <p:cNvSpPr>
                <a:spLocks/>
              </p:cNvSpPr>
              <p:nvPr/>
            </p:nvSpPr>
            <p:spPr bwMode="auto">
              <a:xfrm flipH="1">
                <a:off x="272" y="2520"/>
                <a:ext cx="920" cy="729"/>
              </a:xfrm>
              <a:custGeom>
                <a:avLst/>
                <a:gdLst>
                  <a:gd name="G0" fmla="+- 18513 0 0"/>
                  <a:gd name="G1" fmla="+- 0 0 0"/>
                  <a:gd name="G2" fmla="+- 21600 0 0"/>
                  <a:gd name="T0" fmla="*/ 36894 w 36894"/>
                  <a:gd name="T1" fmla="*/ 11345 h 21600"/>
                  <a:gd name="T2" fmla="*/ 0 w 36894"/>
                  <a:gd name="T3" fmla="*/ 11128 h 21600"/>
                  <a:gd name="T4" fmla="*/ 18513 w 36894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94" h="21600" fill="none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</a:path>
                  <a:path w="36894" h="21600" stroke="0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  <a:lnTo>
                      <a:pt x="18513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</p:grpSp>
        <p:sp>
          <p:nvSpPr>
            <p:cNvPr id="179263" name="Arc 63"/>
            <p:cNvSpPr>
              <a:spLocks/>
            </p:cNvSpPr>
            <p:nvPr/>
          </p:nvSpPr>
          <p:spPr bwMode="auto">
            <a:xfrm flipH="1">
              <a:off x="1916" y="2488"/>
              <a:ext cx="919" cy="701"/>
            </a:xfrm>
            <a:custGeom>
              <a:avLst/>
              <a:gdLst>
                <a:gd name="G0" fmla="+- 18512 0 0"/>
                <a:gd name="G1" fmla="+- 0 0 0"/>
                <a:gd name="G2" fmla="+- 21600 0 0"/>
                <a:gd name="T0" fmla="*/ 36817 w 36817"/>
                <a:gd name="T1" fmla="*/ 11467 h 21600"/>
                <a:gd name="T2" fmla="*/ 0 w 36817"/>
                <a:gd name="T3" fmla="*/ 11130 h 21600"/>
                <a:gd name="T4" fmla="*/ 18512 w 3681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17" h="21600" fill="none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</a:path>
                <a:path w="36817" h="21600" stroke="0" extrusionOk="0">
                  <a:moveTo>
                    <a:pt x="36816" y="11466"/>
                  </a:moveTo>
                  <a:cubicBezTo>
                    <a:pt x="32867" y="17771"/>
                    <a:pt x="25951" y="21599"/>
                    <a:pt x="18512" y="21600"/>
                  </a:cubicBezTo>
                  <a:cubicBezTo>
                    <a:pt x="10931" y="21600"/>
                    <a:pt x="3906" y="17626"/>
                    <a:pt x="0" y="11129"/>
                  </a:cubicBezTo>
                  <a:lnTo>
                    <a:pt x="18512" y="0"/>
                  </a:lnTo>
                  <a:close/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b="0">
                <a:latin typeface="Tahoma" pitchFamily="34" charset="0"/>
              </a:endParaRPr>
            </a:p>
          </p:txBody>
        </p:sp>
        <p:grpSp>
          <p:nvGrpSpPr>
            <p:cNvPr id="179264" name="Group 64"/>
            <p:cNvGrpSpPr>
              <a:grpSpLocks/>
            </p:cNvGrpSpPr>
            <p:nvPr/>
          </p:nvGrpSpPr>
          <p:grpSpPr bwMode="auto">
            <a:xfrm>
              <a:off x="1834" y="2488"/>
              <a:ext cx="965" cy="705"/>
              <a:chOff x="272" y="2516"/>
              <a:chExt cx="965" cy="733"/>
            </a:xfrm>
          </p:grpSpPr>
          <p:sp>
            <p:nvSpPr>
              <p:cNvPr id="179265" name="Arc 65"/>
              <p:cNvSpPr>
                <a:spLocks/>
              </p:cNvSpPr>
              <p:nvPr/>
            </p:nvSpPr>
            <p:spPr bwMode="auto">
              <a:xfrm flipH="1">
                <a:off x="319" y="2516"/>
                <a:ext cx="918" cy="729"/>
              </a:xfrm>
              <a:custGeom>
                <a:avLst/>
                <a:gdLst>
                  <a:gd name="G0" fmla="+- 18394 0 0"/>
                  <a:gd name="G1" fmla="+- 0 0 0"/>
                  <a:gd name="G2" fmla="+- 21600 0 0"/>
                  <a:gd name="T0" fmla="*/ 36775 w 36775"/>
                  <a:gd name="T1" fmla="*/ 11345 h 21600"/>
                  <a:gd name="T2" fmla="*/ 0 w 36775"/>
                  <a:gd name="T3" fmla="*/ 11323 h 21600"/>
                  <a:gd name="T4" fmla="*/ 18394 w 36775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75" h="21600" fill="none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</a:path>
                  <a:path w="36775" h="21600" stroke="0" extrusionOk="0">
                    <a:moveTo>
                      <a:pt x="36774" y="11344"/>
                    </a:moveTo>
                    <a:cubicBezTo>
                      <a:pt x="32840" y="17719"/>
                      <a:pt x="25884" y="21599"/>
                      <a:pt x="18394" y="21600"/>
                    </a:cubicBezTo>
                    <a:cubicBezTo>
                      <a:pt x="10894" y="21600"/>
                      <a:pt x="3931" y="17709"/>
                      <a:pt x="-1" y="11323"/>
                    </a:cubicBezTo>
                    <a:lnTo>
                      <a:pt x="18394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179266" name="Arc 66"/>
              <p:cNvSpPr>
                <a:spLocks/>
              </p:cNvSpPr>
              <p:nvPr/>
            </p:nvSpPr>
            <p:spPr bwMode="auto">
              <a:xfrm flipH="1">
                <a:off x="299" y="2520"/>
                <a:ext cx="919" cy="729"/>
              </a:xfrm>
              <a:custGeom>
                <a:avLst/>
                <a:gdLst>
                  <a:gd name="G0" fmla="+- 18439 0 0"/>
                  <a:gd name="G1" fmla="+- 0 0 0"/>
                  <a:gd name="G2" fmla="+- 21600 0 0"/>
                  <a:gd name="T0" fmla="*/ 36820 w 36820"/>
                  <a:gd name="T1" fmla="*/ 11345 h 21600"/>
                  <a:gd name="T2" fmla="*/ 0 w 36820"/>
                  <a:gd name="T3" fmla="*/ 11250 h 21600"/>
                  <a:gd name="T4" fmla="*/ 18439 w 3682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20" h="21600" fill="none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</a:path>
                  <a:path w="36820" h="21600" stroke="0" extrusionOk="0">
                    <a:moveTo>
                      <a:pt x="36819" y="11344"/>
                    </a:moveTo>
                    <a:cubicBezTo>
                      <a:pt x="32885" y="17719"/>
                      <a:pt x="25929" y="21599"/>
                      <a:pt x="18439" y="21600"/>
                    </a:cubicBezTo>
                    <a:cubicBezTo>
                      <a:pt x="10908" y="21600"/>
                      <a:pt x="3922" y="17678"/>
                      <a:pt x="-1" y="11250"/>
                    </a:cubicBezTo>
                    <a:lnTo>
                      <a:pt x="18439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  <p:sp>
            <p:nvSpPr>
              <p:cNvPr id="179267" name="Arc 67"/>
              <p:cNvSpPr>
                <a:spLocks/>
              </p:cNvSpPr>
              <p:nvPr/>
            </p:nvSpPr>
            <p:spPr bwMode="auto">
              <a:xfrm flipH="1">
                <a:off x="272" y="2520"/>
                <a:ext cx="920" cy="729"/>
              </a:xfrm>
              <a:custGeom>
                <a:avLst/>
                <a:gdLst>
                  <a:gd name="G0" fmla="+- 18513 0 0"/>
                  <a:gd name="G1" fmla="+- 0 0 0"/>
                  <a:gd name="G2" fmla="+- 21600 0 0"/>
                  <a:gd name="T0" fmla="*/ 36894 w 36894"/>
                  <a:gd name="T1" fmla="*/ 11345 h 21600"/>
                  <a:gd name="T2" fmla="*/ 0 w 36894"/>
                  <a:gd name="T3" fmla="*/ 11128 h 21600"/>
                  <a:gd name="T4" fmla="*/ 18513 w 36894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94" h="21600" fill="none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</a:path>
                  <a:path w="36894" h="21600" stroke="0" extrusionOk="0">
                    <a:moveTo>
                      <a:pt x="36893" y="11344"/>
                    </a:moveTo>
                    <a:cubicBezTo>
                      <a:pt x="32959" y="17719"/>
                      <a:pt x="26003" y="21599"/>
                      <a:pt x="18513" y="21600"/>
                    </a:cubicBezTo>
                    <a:cubicBezTo>
                      <a:pt x="10931" y="21600"/>
                      <a:pt x="3905" y="17625"/>
                      <a:pt x="0" y="11127"/>
                    </a:cubicBezTo>
                    <a:lnTo>
                      <a:pt x="18513" y="0"/>
                    </a:lnTo>
                    <a:close/>
                  </a:path>
                </a:pathLst>
              </a:custGeom>
              <a:noFill/>
              <a:ln w="9525">
                <a:solidFill>
                  <a:srgbClr val="66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b="0">
                  <a:latin typeface="Tahoma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5000" fill="hold"/>
                                        <p:tgtEl>
                                          <p:spTgt spid="179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" dur="5000" fill="hold"/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362200" y="2057400"/>
            <a:ext cx="6324600" cy="32766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571750"/>
            <a:ext cx="259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Oval 5"/>
          <p:cNvSpPr>
            <a:spLocks noChangeArrowheads="1"/>
          </p:cNvSpPr>
          <p:nvPr/>
        </p:nvSpPr>
        <p:spPr bwMode="auto">
          <a:xfrm rot="-1520771">
            <a:off x="3429000" y="2552700"/>
            <a:ext cx="228600" cy="3810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 rot="493603">
            <a:off x="3867150" y="2400300"/>
            <a:ext cx="228600" cy="381000"/>
          </a:xfrm>
          <a:prstGeom prst="ellipse">
            <a:avLst/>
          </a:prstGeom>
          <a:solidFill>
            <a:srgbClr val="993300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Freeform 7"/>
          <p:cNvSpPr>
            <a:spLocks/>
          </p:cNvSpPr>
          <p:nvPr/>
        </p:nvSpPr>
        <p:spPr bwMode="auto">
          <a:xfrm>
            <a:off x="3657600" y="2895600"/>
            <a:ext cx="304800" cy="361950"/>
          </a:xfrm>
          <a:custGeom>
            <a:avLst/>
            <a:gdLst>
              <a:gd name="T0" fmla="*/ 0 w 192"/>
              <a:gd name="T1" fmla="*/ 0 h 228"/>
              <a:gd name="T2" fmla="*/ 12 w 192"/>
              <a:gd name="T3" fmla="*/ 36 h 228"/>
              <a:gd name="T4" fmla="*/ 84 w 192"/>
              <a:gd name="T5" fmla="*/ 60 h 228"/>
              <a:gd name="T6" fmla="*/ 120 w 192"/>
              <a:gd name="T7" fmla="*/ 84 h 228"/>
              <a:gd name="T8" fmla="*/ 192 w 192"/>
              <a:gd name="T9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228">
                <a:moveTo>
                  <a:pt x="0" y="0"/>
                </a:moveTo>
                <a:cubicBezTo>
                  <a:pt x="4" y="12"/>
                  <a:pt x="2" y="29"/>
                  <a:pt x="12" y="36"/>
                </a:cubicBezTo>
                <a:cubicBezTo>
                  <a:pt x="33" y="51"/>
                  <a:pt x="60" y="52"/>
                  <a:pt x="84" y="60"/>
                </a:cubicBezTo>
                <a:cubicBezTo>
                  <a:pt x="98" y="65"/>
                  <a:pt x="108" y="76"/>
                  <a:pt x="120" y="84"/>
                </a:cubicBezTo>
                <a:cubicBezTo>
                  <a:pt x="156" y="137"/>
                  <a:pt x="192" y="167"/>
                  <a:pt x="192" y="2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824" name="Group 8"/>
          <p:cNvGrpSpPr>
            <a:grpSpLocks/>
          </p:cNvGrpSpPr>
          <p:nvPr/>
        </p:nvGrpSpPr>
        <p:grpSpPr bwMode="auto">
          <a:xfrm>
            <a:off x="3581400" y="2743200"/>
            <a:ext cx="438150" cy="601663"/>
            <a:chOff x="780" y="1805"/>
            <a:chExt cx="276" cy="379"/>
          </a:xfrm>
        </p:grpSpPr>
        <p:sp>
          <p:nvSpPr>
            <p:cNvPr id="34825" name="Freeform 9"/>
            <p:cNvSpPr>
              <a:spLocks/>
            </p:cNvSpPr>
            <p:nvPr/>
          </p:nvSpPr>
          <p:spPr bwMode="auto">
            <a:xfrm>
              <a:off x="780" y="1908"/>
              <a:ext cx="82" cy="276"/>
            </a:xfrm>
            <a:custGeom>
              <a:avLst/>
              <a:gdLst>
                <a:gd name="T0" fmla="*/ 0 w 82"/>
                <a:gd name="T1" fmla="*/ 0 h 276"/>
                <a:gd name="T2" fmla="*/ 12 w 82"/>
                <a:gd name="T3" fmla="*/ 36 h 276"/>
                <a:gd name="T4" fmla="*/ 60 w 82"/>
                <a:gd name="T5" fmla="*/ 108 h 276"/>
                <a:gd name="T6" fmla="*/ 72 w 82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276">
                  <a:moveTo>
                    <a:pt x="0" y="0"/>
                  </a:moveTo>
                  <a:cubicBezTo>
                    <a:pt x="4" y="12"/>
                    <a:pt x="6" y="25"/>
                    <a:pt x="12" y="36"/>
                  </a:cubicBezTo>
                  <a:cubicBezTo>
                    <a:pt x="26" y="61"/>
                    <a:pt x="60" y="108"/>
                    <a:pt x="60" y="108"/>
                  </a:cubicBezTo>
                  <a:cubicBezTo>
                    <a:pt x="82" y="195"/>
                    <a:pt x="72" y="140"/>
                    <a:pt x="72" y="276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6" name="Freeform 10"/>
            <p:cNvSpPr>
              <a:spLocks/>
            </p:cNvSpPr>
            <p:nvPr/>
          </p:nvSpPr>
          <p:spPr bwMode="auto">
            <a:xfrm>
              <a:off x="852" y="1805"/>
              <a:ext cx="154" cy="319"/>
            </a:xfrm>
            <a:custGeom>
              <a:avLst/>
              <a:gdLst>
                <a:gd name="T0" fmla="*/ 144 w 154"/>
                <a:gd name="T1" fmla="*/ 7 h 319"/>
                <a:gd name="T2" fmla="*/ 96 w 154"/>
                <a:gd name="T3" fmla="*/ 67 h 319"/>
                <a:gd name="T4" fmla="*/ 12 w 154"/>
                <a:gd name="T5" fmla="*/ 211 h 319"/>
                <a:gd name="T6" fmla="*/ 0 w 154"/>
                <a:gd name="T7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319">
                  <a:moveTo>
                    <a:pt x="144" y="7"/>
                  </a:moveTo>
                  <a:cubicBezTo>
                    <a:pt x="117" y="88"/>
                    <a:pt x="154" y="0"/>
                    <a:pt x="96" y="67"/>
                  </a:cubicBezTo>
                  <a:cubicBezTo>
                    <a:pt x="60" y="108"/>
                    <a:pt x="29" y="159"/>
                    <a:pt x="12" y="211"/>
                  </a:cubicBezTo>
                  <a:cubicBezTo>
                    <a:pt x="8" y="247"/>
                    <a:pt x="0" y="319"/>
                    <a:pt x="0" y="31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7" name="Freeform 11"/>
            <p:cNvSpPr>
              <a:spLocks/>
            </p:cNvSpPr>
            <p:nvPr/>
          </p:nvSpPr>
          <p:spPr bwMode="auto">
            <a:xfrm>
              <a:off x="996" y="1812"/>
              <a:ext cx="60" cy="352"/>
            </a:xfrm>
            <a:custGeom>
              <a:avLst/>
              <a:gdLst>
                <a:gd name="T0" fmla="*/ 60 w 60"/>
                <a:gd name="T1" fmla="*/ 0 h 352"/>
                <a:gd name="T2" fmla="*/ 48 w 60"/>
                <a:gd name="T3" fmla="*/ 72 h 352"/>
                <a:gd name="T4" fmla="*/ 0 w 60"/>
                <a:gd name="T5" fmla="*/ 144 h 352"/>
                <a:gd name="T6" fmla="*/ 12 w 60"/>
                <a:gd name="T7" fmla="*/ 28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52">
                  <a:moveTo>
                    <a:pt x="60" y="0"/>
                  </a:moveTo>
                  <a:cubicBezTo>
                    <a:pt x="56" y="24"/>
                    <a:pt x="57" y="50"/>
                    <a:pt x="48" y="72"/>
                  </a:cubicBezTo>
                  <a:cubicBezTo>
                    <a:pt x="37" y="99"/>
                    <a:pt x="0" y="144"/>
                    <a:pt x="0" y="144"/>
                  </a:cubicBezTo>
                  <a:cubicBezTo>
                    <a:pt x="12" y="304"/>
                    <a:pt x="12" y="352"/>
                    <a:pt x="12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828" name="Group 12"/>
          <p:cNvGrpSpPr>
            <a:grpSpLocks/>
          </p:cNvGrpSpPr>
          <p:nvPr/>
        </p:nvGrpSpPr>
        <p:grpSpPr bwMode="auto">
          <a:xfrm>
            <a:off x="6477000" y="3429000"/>
            <a:ext cx="2133600" cy="457200"/>
            <a:chOff x="2496" y="2112"/>
            <a:chExt cx="1488" cy="336"/>
          </a:xfrm>
        </p:grpSpPr>
        <p:sp>
          <p:nvSpPr>
            <p:cNvPr id="34829" name="AutoShape 13"/>
            <p:cNvSpPr>
              <a:spLocks noChangeArrowheads="1"/>
            </p:cNvSpPr>
            <p:nvPr/>
          </p:nvSpPr>
          <p:spPr bwMode="auto">
            <a:xfrm>
              <a:off x="2496" y="2112"/>
              <a:ext cx="864" cy="336"/>
            </a:xfrm>
            <a:prstGeom prst="cube">
              <a:avLst>
                <a:gd name="adj" fmla="val 56250"/>
              </a:avLst>
            </a:prstGeom>
            <a:solidFill>
              <a:srgbClr val="3366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AutoShape 14"/>
            <p:cNvSpPr>
              <a:spLocks noChangeArrowheads="1"/>
            </p:cNvSpPr>
            <p:nvPr/>
          </p:nvSpPr>
          <p:spPr bwMode="auto">
            <a:xfrm>
              <a:off x="3168" y="2112"/>
              <a:ext cx="816" cy="336"/>
            </a:xfrm>
            <a:prstGeom prst="cube">
              <a:avLst>
                <a:gd name="adj" fmla="val 56250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3962400" y="58674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Hình 31.2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175 -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33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 -3.33333E-6 L 0.01667 -3.33333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591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15 -3.33333E-6 " pathEditMode="relative" ptsTypes="AA">
                                      <p:cBhvr>
                                        <p:cTn id="30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33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 -3.33333E-6 L 0 -3.33333E-6 " pathEditMode="relative" ptsTypes="AA">
                                      <p:cBhvr>
                                        <p:cTn id="41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85800" y="2133600"/>
            <a:ext cx="4191000" cy="37338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2667000"/>
            <a:ext cx="259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Oval 5"/>
          <p:cNvSpPr>
            <a:spLocks noChangeArrowheads="1"/>
          </p:cNvSpPr>
          <p:nvPr/>
        </p:nvSpPr>
        <p:spPr bwMode="auto">
          <a:xfrm rot="-1520771">
            <a:off x="1962150" y="2609850"/>
            <a:ext cx="228600" cy="3810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 rot="493603">
            <a:off x="2419350" y="2438400"/>
            <a:ext cx="228600" cy="381000"/>
          </a:xfrm>
          <a:prstGeom prst="ellipse">
            <a:avLst/>
          </a:prstGeom>
          <a:solidFill>
            <a:srgbClr val="993300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2209800" y="2971800"/>
            <a:ext cx="304800" cy="361950"/>
          </a:xfrm>
          <a:custGeom>
            <a:avLst/>
            <a:gdLst>
              <a:gd name="T0" fmla="*/ 0 w 192"/>
              <a:gd name="T1" fmla="*/ 0 h 228"/>
              <a:gd name="T2" fmla="*/ 12 w 192"/>
              <a:gd name="T3" fmla="*/ 36 h 228"/>
              <a:gd name="T4" fmla="*/ 84 w 192"/>
              <a:gd name="T5" fmla="*/ 60 h 228"/>
              <a:gd name="T6" fmla="*/ 120 w 192"/>
              <a:gd name="T7" fmla="*/ 84 h 228"/>
              <a:gd name="T8" fmla="*/ 192 w 192"/>
              <a:gd name="T9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228">
                <a:moveTo>
                  <a:pt x="0" y="0"/>
                </a:moveTo>
                <a:cubicBezTo>
                  <a:pt x="4" y="12"/>
                  <a:pt x="2" y="29"/>
                  <a:pt x="12" y="36"/>
                </a:cubicBezTo>
                <a:cubicBezTo>
                  <a:pt x="33" y="51"/>
                  <a:pt x="60" y="52"/>
                  <a:pt x="84" y="60"/>
                </a:cubicBezTo>
                <a:cubicBezTo>
                  <a:pt x="98" y="65"/>
                  <a:pt x="108" y="76"/>
                  <a:pt x="120" y="84"/>
                </a:cubicBezTo>
                <a:cubicBezTo>
                  <a:pt x="156" y="137"/>
                  <a:pt x="192" y="167"/>
                  <a:pt x="192" y="2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5848" name="Group 8"/>
          <p:cNvGrpSpPr>
            <a:grpSpLocks/>
          </p:cNvGrpSpPr>
          <p:nvPr/>
        </p:nvGrpSpPr>
        <p:grpSpPr bwMode="auto">
          <a:xfrm>
            <a:off x="2133600" y="2819400"/>
            <a:ext cx="438150" cy="601663"/>
            <a:chOff x="780" y="1805"/>
            <a:chExt cx="276" cy="379"/>
          </a:xfrm>
        </p:grpSpPr>
        <p:sp>
          <p:nvSpPr>
            <p:cNvPr id="35849" name="Freeform 9"/>
            <p:cNvSpPr>
              <a:spLocks/>
            </p:cNvSpPr>
            <p:nvPr/>
          </p:nvSpPr>
          <p:spPr bwMode="auto">
            <a:xfrm>
              <a:off x="780" y="1908"/>
              <a:ext cx="82" cy="276"/>
            </a:xfrm>
            <a:custGeom>
              <a:avLst/>
              <a:gdLst>
                <a:gd name="T0" fmla="*/ 0 w 82"/>
                <a:gd name="T1" fmla="*/ 0 h 276"/>
                <a:gd name="T2" fmla="*/ 12 w 82"/>
                <a:gd name="T3" fmla="*/ 36 h 276"/>
                <a:gd name="T4" fmla="*/ 60 w 82"/>
                <a:gd name="T5" fmla="*/ 108 h 276"/>
                <a:gd name="T6" fmla="*/ 72 w 82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276">
                  <a:moveTo>
                    <a:pt x="0" y="0"/>
                  </a:moveTo>
                  <a:cubicBezTo>
                    <a:pt x="4" y="12"/>
                    <a:pt x="6" y="25"/>
                    <a:pt x="12" y="36"/>
                  </a:cubicBezTo>
                  <a:cubicBezTo>
                    <a:pt x="26" y="61"/>
                    <a:pt x="60" y="108"/>
                    <a:pt x="60" y="108"/>
                  </a:cubicBezTo>
                  <a:cubicBezTo>
                    <a:pt x="82" y="195"/>
                    <a:pt x="72" y="140"/>
                    <a:pt x="72" y="276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Freeform 10"/>
            <p:cNvSpPr>
              <a:spLocks/>
            </p:cNvSpPr>
            <p:nvPr/>
          </p:nvSpPr>
          <p:spPr bwMode="auto">
            <a:xfrm>
              <a:off x="852" y="1805"/>
              <a:ext cx="154" cy="319"/>
            </a:xfrm>
            <a:custGeom>
              <a:avLst/>
              <a:gdLst>
                <a:gd name="T0" fmla="*/ 144 w 154"/>
                <a:gd name="T1" fmla="*/ 7 h 319"/>
                <a:gd name="T2" fmla="*/ 96 w 154"/>
                <a:gd name="T3" fmla="*/ 67 h 319"/>
                <a:gd name="T4" fmla="*/ 12 w 154"/>
                <a:gd name="T5" fmla="*/ 211 h 319"/>
                <a:gd name="T6" fmla="*/ 0 w 154"/>
                <a:gd name="T7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319">
                  <a:moveTo>
                    <a:pt x="144" y="7"/>
                  </a:moveTo>
                  <a:cubicBezTo>
                    <a:pt x="117" y="88"/>
                    <a:pt x="154" y="0"/>
                    <a:pt x="96" y="67"/>
                  </a:cubicBezTo>
                  <a:cubicBezTo>
                    <a:pt x="60" y="108"/>
                    <a:pt x="29" y="159"/>
                    <a:pt x="12" y="211"/>
                  </a:cubicBezTo>
                  <a:cubicBezTo>
                    <a:pt x="8" y="247"/>
                    <a:pt x="0" y="319"/>
                    <a:pt x="0" y="31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Freeform 11"/>
            <p:cNvSpPr>
              <a:spLocks/>
            </p:cNvSpPr>
            <p:nvPr/>
          </p:nvSpPr>
          <p:spPr bwMode="auto">
            <a:xfrm>
              <a:off x="996" y="1812"/>
              <a:ext cx="60" cy="352"/>
            </a:xfrm>
            <a:custGeom>
              <a:avLst/>
              <a:gdLst>
                <a:gd name="T0" fmla="*/ 60 w 60"/>
                <a:gd name="T1" fmla="*/ 0 h 352"/>
                <a:gd name="T2" fmla="*/ 48 w 60"/>
                <a:gd name="T3" fmla="*/ 72 h 352"/>
                <a:gd name="T4" fmla="*/ 0 w 60"/>
                <a:gd name="T5" fmla="*/ 144 h 352"/>
                <a:gd name="T6" fmla="*/ 12 w 60"/>
                <a:gd name="T7" fmla="*/ 28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52">
                  <a:moveTo>
                    <a:pt x="60" y="0"/>
                  </a:moveTo>
                  <a:cubicBezTo>
                    <a:pt x="56" y="24"/>
                    <a:pt x="57" y="50"/>
                    <a:pt x="48" y="72"/>
                  </a:cubicBezTo>
                  <a:cubicBezTo>
                    <a:pt x="37" y="99"/>
                    <a:pt x="0" y="144"/>
                    <a:pt x="0" y="144"/>
                  </a:cubicBezTo>
                  <a:cubicBezTo>
                    <a:pt x="12" y="304"/>
                    <a:pt x="12" y="352"/>
                    <a:pt x="12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52" name="Group 12"/>
          <p:cNvGrpSpPr>
            <a:grpSpLocks/>
          </p:cNvGrpSpPr>
          <p:nvPr/>
        </p:nvGrpSpPr>
        <p:grpSpPr bwMode="auto">
          <a:xfrm>
            <a:off x="5562600" y="3429000"/>
            <a:ext cx="2133600" cy="457200"/>
            <a:chOff x="2496" y="2112"/>
            <a:chExt cx="1488" cy="336"/>
          </a:xfrm>
        </p:grpSpPr>
        <p:sp>
          <p:nvSpPr>
            <p:cNvPr id="35853" name="AutoShape 13"/>
            <p:cNvSpPr>
              <a:spLocks noChangeArrowheads="1"/>
            </p:cNvSpPr>
            <p:nvPr/>
          </p:nvSpPr>
          <p:spPr bwMode="auto">
            <a:xfrm>
              <a:off x="2496" y="2112"/>
              <a:ext cx="864" cy="336"/>
            </a:xfrm>
            <a:prstGeom prst="cube">
              <a:avLst>
                <a:gd name="adj" fmla="val 56250"/>
              </a:avLst>
            </a:prstGeom>
            <a:solidFill>
              <a:srgbClr val="3366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AutoShape 14"/>
            <p:cNvSpPr>
              <a:spLocks noChangeArrowheads="1"/>
            </p:cNvSpPr>
            <p:nvPr/>
          </p:nvSpPr>
          <p:spPr bwMode="auto">
            <a:xfrm>
              <a:off x="3168" y="2112"/>
              <a:ext cx="816" cy="336"/>
            </a:xfrm>
            <a:prstGeom prst="cube">
              <a:avLst>
                <a:gd name="adj" fmla="val 56250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175 -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33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3699E-6 L -0.175 3.23699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33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657600" y="1905000"/>
            <a:ext cx="5486400" cy="41910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19812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Oval 4"/>
          <p:cNvSpPr>
            <a:spLocks noChangeArrowheads="1"/>
          </p:cNvSpPr>
          <p:nvPr/>
        </p:nvSpPr>
        <p:spPr bwMode="auto">
          <a:xfrm rot="-6455956">
            <a:off x="4343400" y="3810000"/>
            <a:ext cx="228600" cy="3810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 rot="-4935186">
            <a:off x="4676775" y="3629025"/>
            <a:ext cx="304800" cy="361950"/>
          </a:xfrm>
          <a:custGeom>
            <a:avLst/>
            <a:gdLst>
              <a:gd name="T0" fmla="*/ 0 w 192"/>
              <a:gd name="T1" fmla="*/ 0 h 228"/>
              <a:gd name="T2" fmla="*/ 12 w 192"/>
              <a:gd name="T3" fmla="*/ 36 h 228"/>
              <a:gd name="T4" fmla="*/ 84 w 192"/>
              <a:gd name="T5" fmla="*/ 60 h 228"/>
              <a:gd name="T6" fmla="*/ 120 w 192"/>
              <a:gd name="T7" fmla="*/ 84 h 228"/>
              <a:gd name="T8" fmla="*/ 192 w 192"/>
              <a:gd name="T9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228">
                <a:moveTo>
                  <a:pt x="0" y="0"/>
                </a:moveTo>
                <a:cubicBezTo>
                  <a:pt x="4" y="12"/>
                  <a:pt x="2" y="29"/>
                  <a:pt x="12" y="36"/>
                </a:cubicBezTo>
                <a:cubicBezTo>
                  <a:pt x="33" y="51"/>
                  <a:pt x="60" y="52"/>
                  <a:pt x="84" y="60"/>
                </a:cubicBezTo>
                <a:cubicBezTo>
                  <a:pt x="98" y="65"/>
                  <a:pt x="108" y="76"/>
                  <a:pt x="120" y="84"/>
                </a:cubicBezTo>
                <a:cubicBezTo>
                  <a:pt x="156" y="137"/>
                  <a:pt x="192" y="167"/>
                  <a:pt x="192" y="2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 rot="-4441583">
            <a:off x="4267200" y="3352800"/>
            <a:ext cx="228600" cy="381000"/>
          </a:xfrm>
          <a:prstGeom prst="ellipse">
            <a:avLst/>
          </a:prstGeom>
          <a:solidFill>
            <a:srgbClr val="993300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1" name="Group 7"/>
          <p:cNvGrpSpPr>
            <a:grpSpLocks/>
          </p:cNvGrpSpPr>
          <p:nvPr/>
        </p:nvGrpSpPr>
        <p:grpSpPr bwMode="auto">
          <a:xfrm rot="-4935186">
            <a:off x="4577557" y="3499643"/>
            <a:ext cx="438150" cy="601663"/>
            <a:chOff x="780" y="1805"/>
            <a:chExt cx="276" cy="379"/>
          </a:xfrm>
        </p:grpSpPr>
        <p:sp>
          <p:nvSpPr>
            <p:cNvPr id="36872" name="Freeform 8"/>
            <p:cNvSpPr>
              <a:spLocks/>
            </p:cNvSpPr>
            <p:nvPr/>
          </p:nvSpPr>
          <p:spPr bwMode="auto">
            <a:xfrm>
              <a:off x="780" y="1908"/>
              <a:ext cx="82" cy="276"/>
            </a:xfrm>
            <a:custGeom>
              <a:avLst/>
              <a:gdLst>
                <a:gd name="T0" fmla="*/ 0 w 82"/>
                <a:gd name="T1" fmla="*/ 0 h 276"/>
                <a:gd name="T2" fmla="*/ 12 w 82"/>
                <a:gd name="T3" fmla="*/ 36 h 276"/>
                <a:gd name="T4" fmla="*/ 60 w 82"/>
                <a:gd name="T5" fmla="*/ 108 h 276"/>
                <a:gd name="T6" fmla="*/ 72 w 82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276">
                  <a:moveTo>
                    <a:pt x="0" y="0"/>
                  </a:moveTo>
                  <a:cubicBezTo>
                    <a:pt x="4" y="12"/>
                    <a:pt x="6" y="25"/>
                    <a:pt x="12" y="36"/>
                  </a:cubicBezTo>
                  <a:cubicBezTo>
                    <a:pt x="26" y="61"/>
                    <a:pt x="60" y="108"/>
                    <a:pt x="60" y="108"/>
                  </a:cubicBezTo>
                  <a:cubicBezTo>
                    <a:pt x="82" y="195"/>
                    <a:pt x="72" y="140"/>
                    <a:pt x="72" y="276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3" name="Freeform 9"/>
            <p:cNvSpPr>
              <a:spLocks/>
            </p:cNvSpPr>
            <p:nvPr/>
          </p:nvSpPr>
          <p:spPr bwMode="auto">
            <a:xfrm>
              <a:off x="852" y="1805"/>
              <a:ext cx="154" cy="319"/>
            </a:xfrm>
            <a:custGeom>
              <a:avLst/>
              <a:gdLst>
                <a:gd name="T0" fmla="*/ 144 w 154"/>
                <a:gd name="T1" fmla="*/ 7 h 319"/>
                <a:gd name="T2" fmla="*/ 96 w 154"/>
                <a:gd name="T3" fmla="*/ 67 h 319"/>
                <a:gd name="T4" fmla="*/ 12 w 154"/>
                <a:gd name="T5" fmla="*/ 211 h 319"/>
                <a:gd name="T6" fmla="*/ 0 w 154"/>
                <a:gd name="T7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319">
                  <a:moveTo>
                    <a:pt x="144" y="7"/>
                  </a:moveTo>
                  <a:cubicBezTo>
                    <a:pt x="117" y="88"/>
                    <a:pt x="154" y="0"/>
                    <a:pt x="96" y="67"/>
                  </a:cubicBezTo>
                  <a:cubicBezTo>
                    <a:pt x="60" y="108"/>
                    <a:pt x="29" y="159"/>
                    <a:pt x="12" y="211"/>
                  </a:cubicBezTo>
                  <a:cubicBezTo>
                    <a:pt x="8" y="247"/>
                    <a:pt x="0" y="319"/>
                    <a:pt x="0" y="31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4" name="Freeform 10"/>
            <p:cNvSpPr>
              <a:spLocks/>
            </p:cNvSpPr>
            <p:nvPr/>
          </p:nvSpPr>
          <p:spPr bwMode="auto">
            <a:xfrm>
              <a:off x="996" y="1812"/>
              <a:ext cx="60" cy="352"/>
            </a:xfrm>
            <a:custGeom>
              <a:avLst/>
              <a:gdLst>
                <a:gd name="T0" fmla="*/ 60 w 60"/>
                <a:gd name="T1" fmla="*/ 0 h 352"/>
                <a:gd name="T2" fmla="*/ 48 w 60"/>
                <a:gd name="T3" fmla="*/ 72 h 352"/>
                <a:gd name="T4" fmla="*/ 0 w 60"/>
                <a:gd name="T5" fmla="*/ 144 h 352"/>
                <a:gd name="T6" fmla="*/ 12 w 60"/>
                <a:gd name="T7" fmla="*/ 28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52">
                  <a:moveTo>
                    <a:pt x="60" y="0"/>
                  </a:moveTo>
                  <a:cubicBezTo>
                    <a:pt x="56" y="24"/>
                    <a:pt x="57" y="50"/>
                    <a:pt x="48" y="72"/>
                  </a:cubicBezTo>
                  <a:cubicBezTo>
                    <a:pt x="37" y="99"/>
                    <a:pt x="0" y="144"/>
                    <a:pt x="0" y="144"/>
                  </a:cubicBezTo>
                  <a:cubicBezTo>
                    <a:pt x="12" y="304"/>
                    <a:pt x="12" y="352"/>
                    <a:pt x="12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6934200" y="3657600"/>
            <a:ext cx="1962150" cy="457200"/>
            <a:chOff x="3984" y="2256"/>
            <a:chExt cx="1236" cy="288"/>
          </a:xfrm>
        </p:grpSpPr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>
              <a:off x="3984" y="2256"/>
              <a:ext cx="624" cy="28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/>
                <a:t>N</a:t>
              </a:r>
            </a:p>
          </p:txBody>
        </p:sp>
        <p:sp>
          <p:nvSpPr>
            <p:cNvPr id="36877" name="Rectangle 13"/>
            <p:cNvSpPr>
              <a:spLocks noChangeArrowheads="1"/>
            </p:cNvSpPr>
            <p:nvPr/>
          </p:nvSpPr>
          <p:spPr bwMode="auto">
            <a:xfrm>
              <a:off x="4596" y="2256"/>
              <a:ext cx="624" cy="288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/>
                <a:t>S</a:t>
              </a:r>
            </a:p>
          </p:txBody>
        </p:sp>
      </p:grp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7810500" y="3810000"/>
            <a:ext cx="152400" cy="1524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3924300" y="60356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/>
              <a:t>Ta quan sát thí nghiệm này ở góc nhìn từ phía trên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3886200" y="838200"/>
            <a:ext cx="495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/>
              <a:t>1- Cho nam châm quay trước cuộn dây dẫn kín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33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33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Oval 2"/>
          <p:cNvSpPr>
            <a:spLocks noChangeArrowheads="1"/>
          </p:cNvSpPr>
          <p:nvPr/>
        </p:nvSpPr>
        <p:spPr bwMode="auto">
          <a:xfrm>
            <a:off x="2901950" y="4524375"/>
            <a:ext cx="1143000" cy="3048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8" name="Freeform 16"/>
          <p:cNvSpPr>
            <a:spLocks/>
          </p:cNvSpPr>
          <p:nvPr/>
        </p:nvSpPr>
        <p:spPr bwMode="auto">
          <a:xfrm>
            <a:off x="2901950" y="2633663"/>
            <a:ext cx="328613" cy="2057400"/>
          </a:xfrm>
          <a:custGeom>
            <a:avLst/>
            <a:gdLst>
              <a:gd name="T0" fmla="*/ 0 w 207"/>
              <a:gd name="T1" fmla="*/ 1296 h 1296"/>
              <a:gd name="T2" fmla="*/ 0 w 207"/>
              <a:gd name="T3" fmla="*/ 451 h 1296"/>
              <a:gd name="T4" fmla="*/ 9 w 207"/>
              <a:gd name="T5" fmla="*/ 387 h 1296"/>
              <a:gd name="T6" fmla="*/ 48 w 207"/>
              <a:gd name="T7" fmla="*/ 338 h 1296"/>
              <a:gd name="T8" fmla="*/ 135 w 207"/>
              <a:gd name="T9" fmla="*/ 285 h 1296"/>
              <a:gd name="T10" fmla="*/ 180 w 207"/>
              <a:gd name="T11" fmla="*/ 264 h 1296"/>
              <a:gd name="T12" fmla="*/ 207 w 207"/>
              <a:gd name="T13" fmla="*/ 231 h 1296"/>
              <a:gd name="T14" fmla="*/ 207 w 207"/>
              <a:gd name="T15" fmla="*/ 0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7" h="1296">
                <a:moveTo>
                  <a:pt x="0" y="1296"/>
                </a:moveTo>
                <a:lnTo>
                  <a:pt x="0" y="451"/>
                </a:lnTo>
                <a:lnTo>
                  <a:pt x="9" y="387"/>
                </a:lnTo>
                <a:lnTo>
                  <a:pt x="48" y="338"/>
                </a:lnTo>
                <a:lnTo>
                  <a:pt x="135" y="285"/>
                </a:lnTo>
                <a:lnTo>
                  <a:pt x="180" y="264"/>
                </a:lnTo>
                <a:lnTo>
                  <a:pt x="207" y="231"/>
                </a:lnTo>
                <a:lnTo>
                  <a:pt x="207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409" name="Freeform 17"/>
          <p:cNvSpPr>
            <a:spLocks/>
          </p:cNvSpPr>
          <p:nvPr/>
        </p:nvSpPr>
        <p:spPr bwMode="auto">
          <a:xfrm>
            <a:off x="3740150" y="2624138"/>
            <a:ext cx="309563" cy="2057400"/>
          </a:xfrm>
          <a:custGeom>
            <a:avLst/>
            <a:gdLst>
              <a:gd name="T0" fmla="*/ 195 w 195"/>
              <a:gd name="T1" fmla="*/ 1296 h 1296"/>
              <a:gd name="T2" fmla="*/ 195 w 195"/>
              <a:gd name="T3" fmla="*/ 451 h 1296"/>
              <a:gd name="T4" fmla="*/ 186 w 195"/>
              <a:gd name="T5" fmla="*/ 387 h 1296"/>
              <a:gd name="T6" fmla="*/ 147 w 195"/>
              <a:gd name="T7" fmla="*/ 338 h 1296"/>
              <a:gd name="T8" fmla="*/ 27 w 195"/>
              <a:gd name="T9" fmla="*/ 279 h 1296"/>
              <a:gd name="T10" fmla="*/ 0 w 195"/>
              <a:gd name="T11" fmla="*/ 243 h 1296"/>
              <a:gd name="T12" fmla="*/ 0 w 195"/>
              <a:gd name="T13" fmla="*/ 0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" h="1296">
                <a:moveTo>
                  <a:pt x="195" y="1296"/>
                </a:moveTo>
                <a:lnTo>
                  <a:pt x="195" y="451"/>
                </a:lnTo>
                <a:lnTo>
                  <a:pt x="186" y="387"/>
                </a:lnTo>
                <a:lnTo>
                  <a:pt x="147" y="338"/>
                </a:lnTo>
                <a:lnTo>
                  <a:pt x="27" y="279"/>
                </a:lnTo>
                <a:lnTo>
                  <a:pt x="0" y="243"/>
                </a:lnTo>
                <a:lnTo>
                  <a:pt x="0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410" name="Freeform 18"/>
          <p:cNvSpPr>
            <a:spLocks/>
          </p:cNvSpPr>
          <p:nvPr/>
        </p:nvSpPr>
        <p:spPr bwMode="auto">
          <a:xfrm>
            <a:off x="2971800" y="3987800"/>
            <a:ext cx="920750" cy="762000"/>
          </a:xfrm>
          <a:custGeom>
            <a:avLst/>
            <a:gdLst>
              <a:gd name="T0" fmla="*/ 0 w 628"/>
              <a:gd name="T1" fmla="*/ 0 h 528"/>
              <a:gd name="T2" fmla="*/ 4 w 628"/>
              <a:gd name="T3" fmla="*/ 480 h 528"/>
              <a:gd name="T4" fmla="*/ 52 w 628"/>
              <a:gd name="T5" fmla="*/ 528 h 528"/>
              <a:gd name="T6" fmla="*/ 580 w 628"/>
              <a:gd name="T7" fmla="*/ 528 h 528"/>
              <a:gd name="T8" fmla="*/ 628 w 628"/>
              <a:gd name="T9" fmla="*/ 480 h 528"/>
              <a:gd name="T10" fmla="*/ 628 w 628"/>
              <a:gd name="T11" fmla="*/ 0 h 528"/>
              <a:gd name="T12" fmla="*/ 532 w 628"/>
              <a:gd name="T13" fmla="*/ 0 h 528"/>
              <a:gd name="T14" fmla="*/ 532 w 628"/>
              <a:gd name="T15" fmla="*/ 384 h 528"/>
              <a:gd name="T16" fmla="*/ 112 w 628"/>
              <a:gd name="T17" fmla="*/ 384 h 528"/>
              <a:gd name="T18" fmla="*/ 108 w 628"/>
              <a:gd name="T19" fmla="*/ 0 h 528"/>
              <a:gd name="T20" fmla="*/ 0 w 628"/>
              <a:gd name="T21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28" h="528">
                <a:moveTo>
                  <a:pt x="0" y="0"/>
                </a:moveTo>
                <a:lnTo>
                  <a:pt x="4" y="480"/>
                </a:lnTo>
                <a:lnTo>
                  <a:pt x="52" y="528"/>
                </a:lnTo>
                <a:lnTo>
                  <a:pt x="580" y="528"/>
                </a:lnTo>
                <a:lnTo>
                  <a:pt x="628" y="480"/>
                </a:lnTo>
                <a:lnTo>
                  <a:pt x="628" y="0"/>
                </a:lnTo>
                <a:lnTo>
                  <a:pt x="532" y="0"/>
                </a:lnTo>
                <a:lnTo>
                  <a:pt x="532" y="384"/>
                </a:lnTo>
                <a:lnTo>
                  <a:pt x="112" y="384"/>
                </a:lnTo>
                <a:lnTo>
                  <a:pt x="1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0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87411" name="Freeform 19"/>
          <p:cNvSpPr>
            <a:spLocks/>
          </p:cNvSpPr>
          <p:nvPr/>
        </p:nvSpPr>
        <p:spPr bwMode="auto">
          <a:xfrm>
            <a:off x="3200400" y="4381500"/>
            <a:ext cx="114300" cy="374650"/>
          </a:xfrm>
          <a:custGeom>
            <a:avLst/>
            <a:gdLst>
              <a:gd name="T0" fmla="*/ 0 w 72"/>
              <a:gd name="T1" fmla="*/ 236 h 236"/>
              <a:gd name="T2" fmla="*/ 0 w 72"/>
              <a:gd name="T3" fmla="*/ 92 h 236"/>
              <a:gd name="T4" fmla="*/ 72 w 72"/>
              <a:gd name="T5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" h="236">
                <a:moveTo>
                  <a:pt x="0" y="236"/>
                </a:moveTo>
                <a:lnTo>
                  <a:pt x="0" y="92"/>
                </a:lnTo>
                <a:lnTo>
                  <a:pt x="72" y="0"/>
                </a:ln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412" name="Freeform 20"/>
          <p:cNvSpPr>
            <a:spLocks/>
          </p:cNvSpPr>
          <p:nvPr/>
        </p:nvSpPr>
        <p:spPr bwMode="auto">
          <a:xfrm>
            <a:off x="3276600" y="4375150"/>
            <a:ext cx="114300" cy="374650"/>
          </a:xfrm>
          <a:custGeom>
            <a:avLst/>
            <a:gdLst>
              <a:gd name="T0" fmla="*/ 0 w 72"/>
              <a:gd name="T1" fmla="*/ 236 h 236"/>
              <a:gd name="T2" fmla="*/ 0 w 72"/>
              <a:gd name="T3" fmla="*/ 92 h 236"/>
              <a:gd name="T4" fmla="*/ 72 w 72"/>
              <a:gd name="T5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" h="236">
                <a:moveTo>
                  <a:pt x="0" y="236"/>
                </a:moveTo>
                <a:lnTo>
                  <a:pt x="0" y="92"/>
                </a:lnTo>
                <a:lnTo>
                  <a:pt x="72" y="0"/>
                </a:ln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413" name="Freeform 21"/>
          <p:cNvSpPr>
            <a:spLocks/>
          </p:cNvSpPr>
          <p:nvPr/>
        </p:nvSpPr>
        <p:spPr bwMode="auto">
          <a:xfrm>
            <a:off x="3352800" y="4375150"/>
            <a:ext cx="114300" cy="374650"/>
          </a:xfrm>
          <a:custGeom>
            <a:avLst/>
            <a:gdLst>
              <a:gd name="T0" fmla="*/ 0 w 72"/>
              <a:gd name="T1" fmla="*/ 236 h 236"/>
              <a:gd name="T2" fmla="*/ 0 w 72"/>
              <a:gd name="T3" fmla="*/ 92 h 236"/>
              <a:gd name="T4" fmla="*/ 72 w 72"/>
              <a:gd name="T5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" h="236">
                <a:moveTo>
                  <a:pt x="0" y="236"/>
                </a:moveTo>
                <a:lnTo>
                  <a:pt x="0" y="92"/>
                </a:lnTo>
                <a:lnTo>
                  <a:pt x="72" y="0"/>
                </a:ln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414" name="Freeform 22"/>
          <p:cNvSpPr>
            <a:spLocks/>
          </p:cNvSpPr>
          <p:nvPr/>
        </p:nvSpPr>
        <p:spPr bwMode="auto">
          <a:xfrm>
            <a:off x="3435350" y="4375150"/>
            <a:ext cx="114300" cy="374650"/>
          </a:xfrm>
          <a:custGeom>
            <a:avLst/>
            <a:gdLst>
              <a:gd name="T0" fmla="*/ 0 w 72"/>
              <a:gd name="T1" fmla="*/ 236 h 236"/>
              <a:gd name="T2" fmla="*/ 0 w 72"/>
              <a:gd name="T3" fmla="*/ 92 h 236"/>
              <a:gd name="T4" fmla="*/ 72 w 72"/>
              <a:gd name="T5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" h="236">
                <a:moveTo>
                  <a:pt x="0" y="236"/>
                </a:moveTo>
                <a:lnTo>
                  <a:pt x="0" y="92"/>
                </a:lnTo>
                <a:lnTo>
                  <a:pt x="72" y="0"/>
                </a:ln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415" name="Freeform 23"/>
          <p:cNvSpPr>
            <a:spLocks/>
          </p:cNvSpPr>
          <p:nvPr/>
        </p:nvSpPr>
        <p:spPr bwMode="auto">
          <a:xfrm>
            <a:off x="3517900" y="4381500"/>
            <a:ext cx="114300" cy="374650"/>
          </a:xfrm>
          <a:custGeom>
            <a:avLst/>
            <a:gdLst>
              <a:gd name="T0" fmla="*/ 0 w 72"/>
              <a:gd name="T1" fmla="*/ 236 h 236"/>
              <a:gd name="T2" fmla="*/ 0 w 72"/>
              <a:gd name="T3" fmla="*/ 92 h 236"/>
              <a:gd name="T4" fmla="*/ 72 w 72"/>
              <a:gd name="T5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" h="236">
                <a:moveTo>
                  <a:pt x="0" y="236"/>
                </a:moveTo>
                <a:lnTo>
                  <a:pt x="0" y="92"/>
                </a:lnTo>
                <a:lnTo>
                  <a:pt x="72" y="0"/>
                </a:ln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416" name="Freeform 24"/>
          <p:cNvSpPr>
            <a:spLocks/>
          </p:cNvSpPr>
          <p:nvPr/>
        </p:nvSpPr>
        <p:spPr bwMode="auto">
          <a:xfrm>
            <a:off x="3606800" y="4375150"/>
            <a:ext cx="114300" cy="374650"/>
          </a:xfrm>
          <a:custGeom>
            <a:avLst/>
            <a:gdLst>
              <a:gd name="T0" fmla="*/ 0 w 72"/>
              <a:gd name="T1" fmla="*/ 236 h 236"/>
              <a:gd name="T2" fmla="*/ 0 w 72"/>
              <a:gd name="T3" fmla="*/ 92 h 236"/>
              <a:gd name="T4" fmla="*/ 72 w 72"/>
              <a:gd name="T5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" h="236">
                <a:moveTo>
                  <a:pt x="0" y="236"/>
                </a:moveTo>
                <a:lnTo>
                  <a:pt x="0" y="92"/>
                </a:lnTo>
                <a:lnTo>
                  <a:pt x="72" y="0"/>
                </a:ln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417" name="Freeform 25"/>
          <p:cNvSpPr>
            <a:spLocks/>
          </p:cNvSpPr>
          <p:nvPr/>
        </p:nvSpPr>
        <p:spPr bwMode="auto">
          <a:xfrm>
            <a:off x="2882900" y="4749800"/>
            <a:ext cx="431800" cy="679450"/>
          </a:xfrm>
          <a:custGeom>
            <a:avLst/>
            <a:gdLst>
              <a:gd name="T0" fmla="*/ 200 w 272"/>
              <a:gd name="T1" fmla="*/ 0 h 428"/>
              <a:gd name="T2" fmla="*/ 152 w 272"/>
              <a:gd name="T3" fmla="*/ 144 h 428"/>
              <a:gd name="T4" fmla="*/ 8 w 272"/>
              <a:gd name="T5" fmla="*/ 192 h 428"/>
              <a:gd name="T6" fmla="*/ 104 w 272"/>
              <a:gd name="T7" fmla="*/ 384 h 428"/>
              <a:gd name="T8" fmla="*/ 272 w 272"/>
              <a:gd name="T9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" h="428">
                <a:moveTo>
                  <a:pt x="200" y="0"/>
                </a:moveTo>
                <a:cubicBezTo>
                  <a:pt x="192" y="56"/>
                  <a:pt x="184" y="112"/>
                  <a:pt x="152" y="144"/>
                </a:cubicBezTo>
                <a:cubicBezTo>
                  <a:pt x="120" y="176"/>
                  <a:pt x="16" y="152"/>
                  <a:pt x="8" y="192"/>
                </a:cubicBezTo>
                <a:cubicBezTo>
                  <a:pt x="0" y="232"/>
                  <a:pt x="60" y="345"/>
                  <a:pt x="104" y="384"/>
                </a:cubicBezTo>
                <a:cubicBezTo>
                  <a:pt x="148" y="423"/>
                  <a:pt x="237" y="419"/>
                  <a:pt x="272" y="428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418" name="Freeform 26"/>
          <p:cNvSpPr>
            <a:spLocks/>
          </p:cNvSpPr>
          <p:nvPr/>
        </p:nvSpPr>
        <p:spPr bwMode="auto">
          <a:xfrm>
            <a:off x="3505200" y="4749800"/>
            <a:ext cx="444500" cy="571500"/>
          </a:xfrm>
          <a:custGeom>
            <a:avLst/>
            <a:gdLst>
              <a:gd name="T0" fmla="*/ 144 w 280"/>
              <a:gd name="T1" fmla="*/ 0 h 360"/>
              <a:gd name="T2" fmla="*/ 144 w 280"/>
              <a:gd name="T3" fmla="*/ 96 h 360"/>
              <a:gd name="T4" fmla="*/ 240 w 280"/>
              <a:gd name="T5" fmla="*/ 192 h 360"/>
              <a:gd name="T6" fmla="*/ 240 w 280"/>
              <a:gd name="T7" fmla="*/ 336 h 360"/>
              <a:gd name="T8" fmla="*/ 0 w 280"/>
              <a:gd name="T9" fmla="*/ 336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" h="360">
                <a:moveTo>
                  <a:pt x="144" y="0"/>
                </a:moveTo>
                <a:cubicBezTo>
                  <a:pt x="136" y="32"/>
                  <a:pt x="128" y="64"/>
                  <a:pt x="144" y="96"/>
                </a:cubicBezTo>
                <a:cubicBezTo>
                  <a:pt x="160" y="128"/>
                  <a:pt x="224" y="152"/>
                  <a:pt x="240" y="192"/>
                </a:cubicBezTo>
                <a:cubicBezTo>
                  <a:pt x="256" y="232"/>
                  <a:pt x="280" y="312"/>
                  <a:pt x="240" y="336"/>
                </a:cubicBezTo>
                <a:cubicBezTo>
                  <a:pt x="200" y="360"/>
                  <a:pt x="100" y="348"/>
                  <a:pt x="0" y="336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7419" name="Group 27"/>
          <p:cNvGrpSpPr>
            <a:grpSpLocks/>
          </p:cNvGrpSpPr>
          <p:nvPr/>
        </p:nvGrpSpPr>
        <p:grpSpPr bwMode="auto">
          <a:xfrm>
            <a:off x="3257550" y="3733800"/>
            <a:ext cx="485775" cy="685800"/>
            <a:chOff x="3264" y="2400"/>
            <a:chExt cx="306" cy="432"/>
          </a:xfrm>
        </p:grpSpPr>
        <p:sp>
          <p:nvSpPr>
            <p:cNvPr id="187420" name="AutoShape 28"/>
            <p:cNvSpPr>
              <a:spLocks noChangeArrowheads="1"/>
            </p:cNvSpPr>
            <p:nvPr/>
          </p:nvSpPr>
          <p:spPr bwMode="auto">
            <a:xfrm flipH="1">
              <a:off x="3264" y="2400"/>
              <a:ext cx="306" cy="432"/>
            </a:xfrm>
            <a:prstGeom prst="can">
              <a:avLst>
                <a:gd name="adj" fmla="val 37255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21" name="Text Box 29"/>
            <p:cNvSpPr txBox="1">
              <a:spLocks noChangeArrowheads="1"/>
            </p:cNvSpPr>
            <p:nvPr/>
          </p:nvSpPr>
          <p:spPr bwMode="auto">
            <a:xfrm flipH="1">
              <a:off x="3336" y="256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187422" name="Freeform 30"/>
            <p:cNvSpPr>
              <a:spLocks/>
            </p:cNvSpPr>
            <p:nvPr/>
          </p:nvSpPr>
          <p:spPr bwMode="auto">
            <a:xfrm>
              <a:off x="3264" y="2400"/>
              <a:ext cx="306" cy="54"/>
            </a:xfrm>
            <a:custGeom>
              <a:avLst/>
              <a:gdLst>
                <a:gd name="T0" fmla="*/ 0 w 306"/>
                <a:gd name="T1" fmla="*/ 54 h 54"/>
                <a:gd name="T2" fmla="*/ 306 w 306"/>
                <a:gd name="T3" fmla="*/ 51 h 54"/>
                <a:gd name="T4" fmla="*/ 294 w 306"/>
                <a:gd name="T5" fmla="*/ 36 h 54"/>
                <a:gd name="T6" fmla="*/ 279 w 306"/>
                <a:gd name="T7" fmla="*/ 21 h 54"/>
                <a:gd name="T8" fmla="*/ 228 w 306"/>
                <a:gd name="T9" fmla="*/ 3 h 54"/>
                <a:gd name="T10" fmla="*/ 180 w 306"/>
                <a:gd name="T11" fmla="*/ 0 h 54"/>
                <a:gd name="T12" fmla="*/ 132 w 306"/>
                <a:gd name="T13" fmla="*/ 0 h 54"/>
                <a:gd name="T14" fmla="*/ 84 w 306"/>
                <a:gd name="T15" fmla="*/ 3 h 54"/>
                <a:gd name="T16" fmla="*/ 40 w 306"/>
                <a:gd name="T17" fmla="*/ 18 h 54"/>
                <a:gd name="T18" fmla="*/ 14 w 306"/>
                <a:gd name="T19" fmla="*/ 32 h 54"/>
                <a:gd name="T20" fmla="*/ 0 w 306"/>
                <a:gd name="T2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6" h="54">
                  <a:moveTo>
                    <a:pt x="0" y="54"/>
                  </a:moveTo>
                  <a:lnTo>
                    <a:pt x="306" y="51"/>
                  </a:lnTo>
                  <a:lnTo>
                    <a:pt x="294" y="36"/>
                  </a:lnTo>
                  <a:lnTo>
                    <a:pt x="279" y="21"/>
                  </a:lnTo>
                  <a:lnTo>
                    <a:pt x="228" y="3"/>
                  </a:lnTo>
                  <a:lnTo>
                    <a:pt x="180" y="0"/>
                  </a:lnTo>
                  <a:lnTo>
                    <a:pt x="132" y="0"/>
                  </a:lnTo>
                  <a:lnTo>
                    <a:pt x="84" y="3"/>
                  </a:lnTo>
                  <a:lnTo>
                    <a:pt x="40" y="18"/>
                  </a:lnTo>
                  <a:lnTo>
                    <a:pt x="14" y="32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7423" name="Group 31"/>
          <p:cNvGrpSpPr>
            <a:grpSpLocks/>
          </p:cNvGrpSpPr>
          <p:nvPr/>
        </p:nvGrpSpPr>
        <p:grpSpPr bwMode="auto">
          <a:xfrm>
            <a:off x="3198813" y="3732213"/>
            <a:ext cx="566737" cy="685800"/>
            <a:chOff x="2016" y="2355"/>
            <a:chExt cx="357" cy="432"/>
          </a:xfrm>
        </p:grpSpPr>
        <p:grpSp>
          <p:nvGrpSpPr>
            <p:cNvPr id="187424" name="Group 32"/>
            <p:cNvGrpSpPr>
              <a:grpSpLocks/>
            </p:cNvGrpSpPr>
            <p:nvPr/>
          </p:nvGrpSpPr>
          <p:grpSpPr bwMode="auto">
            <a:xfrm>
              <a:off x="2016" y="2355"/>
              <a:ext cx="357" cy="432"/>
              <a:chOff x="2538" y="2355"/>
              <a:chExt cx="357" cy="432"/>
            </a:xfrm>
          </p:grpSpPr>
          <p:grpSp>
            <p:nvGrpSpPr>
              <p:cNvPr id="187425" name="Group 33"/>
              <p:cNvGrpSpPr>
                <a:grpSpLocks/>
              </p:cNvGrpSpPr>
              <p:nvPr/>
            </p:nvGrpSpPr>
            <p:grpSpPr bwMode="auto">
              <a:xfrm>
                <a:off x="2574" y="2355"/>
                <a:ext cx="306" cy="432"/>
                <a:chOff x="2622" y="2355"/>
                <a:chExt cx="306" cy="432"/>
              </a:xfrm>
            </p:grpSpPr>
            <p:sp>
              <p:nvSpPr>
                <p:cNvPr id="187426" name="AutoShape 34"/>
                <p:cNvSpPr>
                  <a:spLocks noChangeArrowheads="1"/>
                </p:cNvSpPr>
                <p:nvPr/>
              </p:nvSpPr>
              <p:spPr bwMode="auto">
                <a:xfrm>
                  <a:off x="2622" y="2355"/>
                  <a:ext cx="306" cy="432"/>
                </a:xfrm>
                <a:prstGeom prst="can">
                  <a:avLst>
                    <a:gd name="adj" fmla="val 37255"/>
                  </a:avLst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27" name="Freeform 35"/>
                <p:cNvSpPr>
                  <a:spLocks/>
                </p:cNvSpPr>
                <p:nvPr/>
              </p:nvSpPr>
              <p:spPr bwMode="auto">
                <a:xfrm>
                  <a:off x="2736" y="2355"/>
                  <a:ext cx="192" cy="432"/>
                </a:xfrm>
                <a:custGeom>
                  <a:avLst/>
                  <a:gdLst>
                    <a:gd name="T0" fmla="*/ 93 w 192"/>
                    <a:gd name="T1" fmla="*/ 0 h 432"/>
                    <a:gd name="T2" fmla="*/ 0 w 192"/>
                    <a:gd name="T3" fmla="*/ 108 h 432"/>
                    <a:gd name="T4" fmla="*/ 0 w 192"/>
                    <a:gd name="T5" fmla="*/ 429 h 432"/>
                    <a:gd name="T6" fmla="*/ 48 w 192"/>
                    <a:gd name="T7" fmla="*/ 432 h 432"/>
                    <a:gd name="T8" fmla="*/ 96 w 192"/>
                    <a:gd name="T9" fmla="*/ 429 h 432"/>
                    <a:gd name="T10" fmla="*/ 144 w 192"/>
                    <a:gd name="T11" fmla="*/ 417 h 432"/>
                    <a:gd name="T12" fmla="*/ 168 w 192"/>
                    <a:gd name="T13" fmla="*/ 405 h 432"/>
                    <a:gd name="T14" fmla="*/ 183 w 192"/>
                    <a:gd name="T15" fmla="*/ 393 h 432"/>
                    <a:gd name="T16" fmla="*/ 192 w 192"/>
                    <a:gd name="T17" fmla="*/ 381 h 432"/>
                    <a:gd name="T18" fmla="*/ 192 w 192"/>
                    <a:gd name="T19" fmla="*/ 51 h 432"/>
                    <a:gd name="T20" fmla="*/ 177 w 192"/>
                    <a:gd name="T21" fmla="*/ 30 h 432"/>
                    <a:gd name="T22" fmla="*/ 144 w 192"/>
                    <a:gd name="T23" fmla="*/ 12 h 432"/>
                    <a:gd name="T24" fmla="*/ 93 w 192"/>
                    <a:gd name="T25" fmla="*/ 0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2" h="432">
                      <a:moveTo>
                        <a:pt x="93" y="0"/>
                      </a:moveTo>
                      <a:lnTo>
                        <a:pt x="0" y="108"/>
                      </a:lnTo>
                      <a:lnTo>
                        <a:pt x="0" y="429"/>
                      </a:lnTo>
                      <a:lnTo>
                        <a:pt x="48" y="432"/>
                      </a:lnTo>
                      <a:lnTo>
                        <a:pt x="96" y="429"/>
                      </a:lnTo>
                      <a:lnTo>
                        <a:pt x="144" y="417"/>
                      </a:lnTo>
                      <a:lnTo>
                        <a:pt x="168" y="405"/>
                      </a:lnTo>
                      <a:lnTo>
                        <a:pt x="183" y="393"/>
                      </a:lnTo>
                      <a:lnTo>
                        <a:pt x="192" y="381"/>
                      </a:lnTo>
                      <a:lnTo>
                        <a:pt x="192" y="51"/>
                      </a:lnTo>
                      <a:lnTo>
                        <a:pt x="177" y="30"/>
                      </a:lnTo>
                      <a:lnTo>
                        <a:pt x="144" y="1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428" name="Freeform 36"/>
                <p:cNvSpPr>
                  <a:spLocks/>
                </p:cNvSpPr>
                <p:nvPr/>
              </p:nvSpPr>
              <p:spPr bwMode="auto">
                <a:xfrm>
                  <a:off x="2736" y="2358"/>
                  <a:ext cx="192" cy="102"/>
                </a:xfrm>
                <a:custGeom>
                  <a:avLst/>
                  <a:gdLst>
                    <a:gd name="T0" fmla="*/ 90 w 192"/>
                    <a:gd name="T1" fmla="*/ 0 h 102"/>
                    <a:gd name="T2" fmla="*/ 0 w 192"/>
                    <a:gd name="T3" fmla="*/ 102 h 102"/>
                    <a:gd name="T4" fmla="*/ 45 w 192"/>
                    <a:gd name="T5" fmla="*/ 102 h 102"/>
                    <a:gd name="T6" fmla="*/ 96 w 192"/>
                    <a:gd name="T7" fmla="*/ 99 h 102"/>
                    <a:gd name="T8" fmla="*/ 138 w 192"/>
                    <a:gd name="T9" fmla="*/ 87 h 102"/>
                    <a:gd name="T10" fmla="*/ 174 w 192"/>
                    <a:gd name="T11" fmla="*/ 66 h 102"/>
                    <a:gd name="T12" fmla="*/ 192 w 192"/>
                    <a:gd name="T13" fmla="*/ 42 h 102"/>
                    <a:gd name="T14" fmla="*/ 174 w 192"/>
                    <a:gd name="T15" fmla="*/ 21 h 102"/>
                    <a:gd name="T16" fmla="*/ 144 w 192"/>
                    <a:gd name="T17" fmla="*/ 9 h 102"/>
                    <a:gd name="T18" fmla="*/ 90 w 192"/>
                    <a:gd name="T19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102">
                      <a:moveTo>
                        <a:pt x="90" y="0"/>
                      </a:moveTo>
                      <a:lnTo>
                        <a:pt x="0" y="102"/>
                      </a:lnTo>
                      <a:lnTo>
                        <a:pt x="45" y="102"/>
                      </a:lnTo>
                      <a:lnTo>
                        <a:pt x="96" y="99"/>
                      </a:lnTo>
                      <a:lnTo>
                        <a:pt x="138" y="87"/>
                      </a:lnTo>
                      <a:lnTo>
                        <a:pt x="174" y="66"/>
                      </a:lnTo>
                      <a:lnTo>
                        <a:pt x="192" y="42"/>
                      </a:lnTo>
                      <a:lnTo>
                        <a:pt x="174" y="21"/>
                      </a:lnTo>
                      <a:lnTo>
                        <a:pt x="144" y="9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3366FF">
                    <a:alpha val="96001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7429" name="Text Box 37"/>
              <p:cNvSpPr txBox="1">
                <a:spLocks noChangeArrowheads="1"/>
              </p:cNvSpPr>
              <p:nvPr/>
            </p:nvSpPr>
            <p:spPr bwMode="auto">
              <a:xfrm>
                <a:off x="2538" y="2535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187430" name="Text Box 38"/>
              <p:cNvSpPr txBox="1">
                <a:spLocks noChangeArrowheads="1"/>
              </p:cNvSpPr>
              <p:nvPr/>
            </p:nvSpPr>
            <p:spPr bwMode="auto">
              <a:xfrm>
                <a:off x="2703" y="2532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sp>
          <p:nvSpPr>
            <p:cNvPr id="187431" name="Text Box 39"/>
            <p:cNvSpPr txBox="1">
              <a:spLocks noChangeArrowheads="1"/>
            </p:cNvSpPr>
            <p:nvPr/>
          </p:nvSpPr>
          <p:spPr bwMode="auto">
            <a:xfrm>
              <a:off x="2016" y="2532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187432" name="Text Box 40"/>
            <p:cNvSpPr txBox="1">
              <a:spLocks noChangeArrowheads="1"/>
            </p:cNvSpPr>
            <p:nvPr/>
          </p:nvSpPr>
          <p:spPr bwMode="auto">
            <a:xfrm>
              <a:off x="2181" y="2529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</a:rPr>
                <a:t>S</a:t>
              </a:r>
            </a:p>
          </p:txBody>
        </p:sp>
      </p:grpSp>
      <p:grpSp>
        <p:nvGrpSpPr>
          <p:cNvPr id="187433" name="Group 41"/>
          <p:cNvGrpSpPr>
            <a:grpSpLocks/>
          </p:cNvGrpSpPr>
          <p:nvPr/>
        </p:nvGrpSpPr>
        <p:grpSpPr bwMode="auto">
          <a:xfrm flipH="1">
            <a:off x="3257550" y="3733800"/>
            <a:ext cx="558800" cy="685800"/>
            <a:chOff x="2672" y="2352"/>
            <a:chExt cx="352" cy="432"/>
          </a:xfrm>
        </p:grpSpPr>
        <p:grpSp>
          <p:nvGrpSpPr>
            <p:cNvPr id="187434" name="Group 42"/>
            <p:cNvGrpSpPr>
              <a:grpSpLocks/>
            </p:cNvGrpSpPr>
            <p:nvPr/>
          </p:nvGrpSpPr>
          <p:grpSpPr bwMode="auto">
            <a:xfrm>
              <a:off x="2718" y="2352"/>
              <a:ext cx="306" cy="432"/>
              <a:chOff x="2622" y="2355"/>
              <a:chExt cx="306" cy="432"/>
            </a:xfrm>
          </p:grpSpPr>
          <p:sp>
            <p:nvSpPr>
              <p:cNvPr id="187435" name="AutoShape 43"/>
              <p:cNvSpPr>
                <a:spLocks noChangeArrowheads="1"/>
              </p:cNvSpPr>
              <p:nvPr/>
            </p:nvSpPr>
            <p:spPr bwMode="auto">
              <a:xfrm>
                <a:off x="2622" y="2355"/>
                <a:ext cx="306" cy="432"/>
              </a:xfrm>
              <a:prstGeom prst="can">
                <a:avLst>
                  <a:gd name="adj" fmla="val 37255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7436" name="Freeform 44"/>
              <p:cNvSpPr>
                <a:spLocks/>
              </p:cNvSpPr>
              <p:nvPr/>
            </p:nvSpPr>
            <p:spPr bwMode="auto">
              <a:xfrm>
                <a:off x="2736" y="2355"/>
                <a:ext cx="192" cy="432"/>
              </a:xfrm>
              <a:custGeom>
                <a:avLst/>
                <a:gdLst>
                  <a:gd name="T0" fmla="*/ 93 w 192"/>
                  <a:gd name="T1" fmla="*/ 0 h 432"/>
                  <a:gd name="T2" fmla="*/ 0 w 192"/>
                  <a:gd name="T3" fmla="*/ 108 h 432"/>
                  <a:gd name="T4" fmla="*/ 0 w 192"/>
                  <a:gd name="T5" fmla="*/ 429 h 432"/>
                  <a:gd name="T6" fmla="*/ 48 w 192"/>
                  <a:gd name="T7" fmla="*/ 432 h 432"/>
                  <a:gd name="T8" fmla="*/ 96 w 192"/>
                  <a:gd name="T9" fmla="*/ 429 h 432"/>
                  <a:gd name="T10" fmla="*/ 144 w 192"/>
                  <a:gd name="T11" fmla="*/ 417 h 432"/>
                  <a:gd name="T12" fmla="*/ 168 w 192"/>
                  <a:gd name="T13" fmla="*/ 405 h 432"/>
                  <a:gd name="T14" fmla="*/ 183 w 192"/>
                  <a:gd name="T15" fmla="*/ 393 h 432"/>
                  <a:gd name="T16" fmla="*/ 192 w 192"/>
                  <a:gd name="T17" fmla="*/ 381 h 432"/>
                  <a:gd name="T18" fmla="*/ 192 w 192"/>
                  <a:gd name="T19" fmla="*/ 51 h 432"/>
                  <a:gd name="T20" fmla="*/ 177 w 192"/>
                  <a:gd name="T21" fmla="*/ 30 h 432"/>
                  <a:gd name="T22" fmla="*/ 144 w 192"/>
                  <a:gd name="T23" fmla="*/ 12 h 432"/>
                  <a:gd name="T24" fmla="*/ 93 w 192"/>
                  <a:gd name="T25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2" h="432">
                    <a:moveTo>
                      <a:pt x="93" y="0"/>
                    </a:moveTo>
                    <a:lnTo>
                      <a:pt x="0" y="108"/>
                    </a:lnTo>
                    <a:lnTo>
                      <a:pt x="0" y="429"/>
                    </a:lnTo>
                    <a:lnTo>
                      <a:pt x="48" y="432"/>
                    </a:lnTo>
                    <a:lnTo>
                      <a:pt x="96" y="429"/>
                    </a:lnTo>
                    <a:lnTo>
                      <a:pt x="144" y="417"/>
                    </a:lnTo>
                    <a:lnTo>
                      <a:pt x="168" y="405"/>
                    </a:lnTo>
                    <a:lnTo>
                      <a:pt x="183" y="393"/>
                    </a:lnTo>
                    <a:lnTo>
                      <a:pt x="192" y="381"/>
                    </a:lnTo>
                    <a:lnTo>
                      <a:pt x="192" y="51"/>
                    </a:lnTo>
                    <a:lnTo>
                      <a:pt x="177" y="30"/>
                    </a:lnTo>
                    <a:lnTo>
                      <a:pt x="144" y="12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37" name="Freeform 45"/>
              <p:cNvSpPr>
                <a:spLocks/>
              </p:cNvSpPr>
              <p:nvPr/>
            </p:nvSpPr>
            <p:spPr bwMode="auto">
              <a:xfrm>
                <a:off x="2736" y="2358"/>
                <a:ext cx="192" cy="102"/>
              </a:xfrm>
              <a:custGeom>
                <a:avLst/>
                <a:gdLst>
                  <a:gd name="T0" fmla="*/ 90 w 192"/>
                  <a:gd name="T1" fmla="*/ 0 h 102"/>
                  <a:gd name="T2" fmla="*/ 0 w 192"/>
                  <a:gd name="T3" fmla="*/ 102 h 102"/>
                  <a:gd name="T4" fmla="*/ 45 w 192"/>
                  <a:gd name="T5" fmla="*/ 102 h 102"/>
                  <a:gd name="T6" fmla="*/ 96 w 192"/>
                  <a:gd name="T7" fmla="*/ 99 h 102"/>
                  <a:gd name="T8" fmla="*/ 138 w 192"/>
                  <a:gd name="T9" fmla="*/ 87 h 102"/>
                  <a:gd name="T10" fmla="*/ 174 w 192"/>
                  <a:gd name="T11" fmla="*/ 66 h 102"/>
                  <a:gd name="T12" fmla="*/ 192 w 192"/>
                  <a:gd name="T13" fmla="*/ 42 h 102"/>
                  <a:gd name="T14" fmla="*/ 174 w 192"/>
                  <a:gd name="T15" fmla="*/ 21 h 102"/>
                  <a:gd name="T16" fmla="*/ 144 w 192"/>
                  <a:gd name="T17" fmla="*/ 9 h 102"/>
                  <a:gd name="T18" fmla="*/ 90 w 192"/>
                  <a:gd name="T1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102">
                    <a:moveTo>
                      <a:pt x="90" y="0"/>
                    </a:moveTo>
                    <a:lnTo>
                      <a:pt x="0" y="102"/>
                    </a:lnTo>
                    <a:lnTo>
                      <a:pt x="45" y="102"/>
                    </a:lnTo>
                    <a:lnTo>
                      <a:pt x="96" y="99"/>
                    </a:lnTo>
                    <a:lnTo>
                      <a:pt x="138" y="87"/>
                    </a:lnTo>
                    <a:lnTo>
                      <a:pt x="174" y="66"/>
                    </a:lnTo>
                    <a:lnTo>
                      <a:pt x="192" y="42"/>
                    </a:lnTo>
                    <a:lnTo>
                      <a:pt x="174" y="21"/>
                    </a:lnTo>
                    <a:lnTo>
                      <a:pt x="144" y="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3366FF">
                  <a:alpha val="96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7438" name="Text Box 46"/>
            <p:cNvSpPr txBox="1">
              <a:spLocks noChangeArrowheads="1"/>
            </p:cNvSpPr>
            <p:nvPr/>
          </p:nvSpPr>
          <p:spPr bwMode="auto">
            <a:xfrm>
              <a:off x="2832" y="251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87439" name="Text Box 47"/>
            <p:cNvSpPr txBox="1">
              <a:spLocks noChangeArrowheads="1"/>
            </p:cNvSpPr>
            <p:nvPr/>
          </p:nvSpPr>
          <p:spPr bwMode="auto">
            <a:xfrm>
              <a:off x="2672" y="2520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187440" name="AutoShape 48"/>
          <p:cNvSpPr>
            <a:spLocks noChangeArrowheads="1"/>
          </p:cNvSpPr>
          <p:nvPr/>
        </p:nvSpPr>
        <p:spPr bwMode="auto">
          <a:xfrm>
            <a:off x="3443288" y="2624138"/>
            <a:ext cx="95250" cy="1219200"/>
          </a:xfrm>
          <a:prstGeom prst="can">
            <a:avLst>
              <a:gd name="adj" fmla="val 40000"/>
            </a:avLst>
          </a:prstGeom>
          <a:gradFill rotWithShape="1">
            <a:gsLst>
              <a:gs pos="0">
                <a:schemeClr val="tx2"/>
              </a:gs>
              <a:gs pos="50000">
                <a:schemeClr val="bg2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7441" name="Group 49"/>
          <p:cNvGrpSpPr>
            <a:grpSpLocks/>
          </p:cNvGrpSpPr>
          <p:nvPr/>
        </p:nvGrpSpPr>
        <p:grpSpPr bwMode="auto">
          <a:xfrm>
            <a:off x="3143250" y="2209800"/>
            <a:ext cx="685800" cy="533400"/>
            <a:chOff x="2052" y="1392"/>
            <a:chExt cx="288" cy="336"/>
          </a:xfrm>
        </p:grpSpPr>
        <p:sp>
          <p:nvSpPr>
            <p:cNvPr id="187442" name="AutoShape 50"/>
            <p:cNvSpPr>
              <a:spLocks noChangeArrowheads="1"/>
            </p:cNvSpPr>
            <p:nvPr/>
          </p:nvSpPr>
          <p:spPr bwMode="auto">
            <a:xfrm>
              <a:off x="2052" y="1392"/>
              <a:ext cx="288" cy="336"/>
            </a:xfrm>
            <a:prstGeom prst="can">
              <a:avLst>
                <a:gd name="adj" fmla="val 36458"/>
              </a:avLst>
            </a:prstGeom>
            <a:gradFill rotWithShape="1">
              <a:gsLst>
                <a:gs pos="0">
                  <a:srgbClr val="003300"/>
                </a:gs>
                <a:gs pos="50000">
                  <a:srgbClr val="008000"/>
                </a:gs>
                <a:gs pos="100000">
                  <a:srgbClr val="00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43" name="Freeform 51"/>
            <p:cNvSpPr>
              <a:spLocks/>
            </p:cNvSpPr>
            <p:nvPr/>
          </p:nvSpPr>
          <p:spPr bwMode="auto">
            <a:xfrm>
              <a:off x="2064" y="1467"/>
              <a:ext cx="1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44" name="Freeform 52"/>
            <p:cNvSpPr>
              <a:spLocks/>
            </p:cNvSpPr>
            <p:nvPr/>
          </p:nvSpPr>
          <p:spPr bwMode="auto">
            <a:xfrm>
              <a:off x="2112" y="1491"/>
              <a:ext cx="1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45" name="Freeform 53"/>
            <p:cNvSpPr>
              <a:spLocks/>
            </p:cNvSpPr>
            <p:nvPr/>
          </p:nvSpPr>
          <p:spPr bwMode="auto">
            <a:xfrm>
              <a:off x="2160" y="1497"/>
              <a:ext cx="1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46" name="Freeform 54"/>
            <p:cNvSpPr>
              <a:spLocks/>
            </p:cNvSpPr>
            <p:nvPr/>
          </p:nvSpPr>
          <p:spPr bwMode="auto">
            <a:xfrm>
              <a:off x="2208" y="1500"/>
              <a:ext cx="1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47" name="Freeform 55"/>
            <p:cNvSpPr>
              <a:spLocks/>
            </p:cNvSpPr>
            <p:nvPr/>
          </p:nvSpPr>
          <p:spPr bwMode="auto">
            <a:xfrm>
              <a:off x="2256" y="1497"/>
              <a:ext cx="1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48" name="Freeform 56"/>
            <p:cNvSpPr>
              <a:spLocks/>
            </p:cNvSpPr>
            <p:nvPr/>
          </p:nvSpPr>
          <p:spPr bwMode="auto">
            <a:xfrm>
              <a:off x="2304" y="1482"/>
              <a:ext cx="1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49" name="Freeform 57"/>
            <p:cNvSpPr>
              <a:spLocks/>
            </p:cNvSpPr>
            <p:nvPr/>
          </p:nvSpPr>
          <p:spPr bwMode="auto">
            <a:xfrm>
              <a:off x="2328" y="1470"/>
              <a:ext cx="1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7450" name="Group 58"/>
          <p:cNvGrpSpPr>
            <a:grpSpLocks/>
          </p:cNvGrpSpPr>
          <p:nvPr/>
        </p:nvGrpSpPr>
        <p:grpSpPr bwMode="auto">
          <a:xfrm>
            <a:off x="3130550" y="2222500"/>
            <a:ext cx="685800" cy="533400"/>
            <a:chOff x="1980" y="1384"/>
            <a:chExt cx="432" cy="336"/>
          </a:xfrm>
        </p:grpSpPr>
        <p:sp>
          <p:nvSpPr>
            <p:cNvPr id="187451" name="AutoShape 59"/>
            <p:cNvSpPr>
              <a:spLocks noChangeArrowheads="1"/>
            </p:cNvSpPr>
            <p:nvPr/>
          </p:nvSpPr>
          <p:spPr bwMode="auto">
            <a:xfrm>
              <a:off x="1980" y="1384"/>
              <a:ext cx="432" cy="336"/>
            </a:xfrm>
            <a:prstGeom prst="can">
              <a:avLst>
                <a:gd name="adj" fmla="val 31250"/>
              </a:avLst>
            </a:prstGeom>
            <a:gradFill rotWithShape="1">
              <a:gsLst>
                <a:gs pos="0">
                  <a:srgbClr val="003300"/>
                </a:gs>
                <a:gs pos="50000">
                  <a:srgbClr val="008000"/>
                </a:gs>
                <a:gs pos="100000">
                  <a:srgbClr val="00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52" name="Freeform 60"/>
            <p:cNvSpPr>
              <a:spLocks/>
            </p:cNvSpPr>
            <p:nvPr/>
          </p:nvSpPr>
          <p:spPr bwMode="auto">
            <a:xfrm>
              <a:off x="2026" y="1475"/>
              <a:ext cx="2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53" name="Freeform 61"/>
            <p:cNvSpPr>
              <a:spLocks/>
            </p:cNvSpPr>
            <p:nvPr/>
          </p:nvSpPr>
          <p:spPr bwMode="auto">
            <a:xfrm>
              <a:off x="2110" y="1487"/>
              <a:ext cx="2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54" name="Freeform 62"/>
            <p:cNvSpPr>
              <a:spLocks/>
            </p:cNvSpPr>
            <p:nvPr/>
          </p:nvSpPr>
          <p:spPr bwMode="auto">
            <a:xfrm>
              <a:off x="2190" y="1493"/>
              <a:ext cx="2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55" name="Freeform 63"/>
            <p:cNvSpPr>
              <a:spLocks/>
            </p:cNvSpPr>
            <p:nvPr/>
          </p:nvSpPr>
          <p:spPr bwMode="auto">
            <a:xfrm>
              <a:off x="2250" y="1492"/>
              <a:ext cx="2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56" name="Freeform 64"/>
            <p:cNvSpPr>
              <a:spLocks/>
            </p:cNvSpPr>
            <p:nvPr/>
          </p:nvSpPr>
          <p:spPr bwMode="auto">
            <a:xfrm>
              <a:off x="2318" y="1481"/>
              <a:ext cx="2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57" name="Freeform 65"/>
            <p:cNvSpPr>
              <a:spLocks/>
            </p:cNvSpPr>
            <p:nvPr/>
          </p:nvSpPr>
          <p:spPr bwMode="auto">
            <a:xfrm>
              <a:off x="2362" y="1474"/>
              <a:ext cx="2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58" name="Freeform 66"/>
            <p:cNvSpPr>
              <a:spLocks/>
            </p:cNvSpPr>
            <p:nvPr/>
          </p:nvSpPr>
          <p:spPr bwMode="auto">
            <a:xfrm>
              <a:off x="2398" y="1450"/>
              <a:ext cx="2" cy="222"/>
            </a:xfrm>
            <a:custGeom>
              <a:avLst/>
              <a:gdLst>
                <a:gd name="T0" fmla="*/ 0 w 1"/>
                <a:gd name="T1" fmla="*/ 0 h 222"/>
                <a:gd name="T2" fmla="*/ 1 w 1"/>
                <a:gd name="T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2">
                  <a:moveTo>
                    <a:pt x="0" y="0"/>
                  </a:moveTo>
                  <a:lnTo>
                    <a:pt x="1" y="222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7459" name="AutoShape 67"/>
          <p:cNvSpPr>
            <a:spLocks noChangeArrowheads="1"/>
          </p:cNvSpPr>
          <p:nvPr/>
        </p:nvSpPr>
        <p:spPr bwMode="auto">
          <a:xfrm>
            <a:off x="3314700" y="5394325"/>
            <a:ext cx="152400" cy="82550"/>
          </a:xfrm>
          <a:prstGeom prst="flowChartMagneticDisk">
            <a:avLst/>
          </a:pr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60" name="AutoShape 68"/>
          <p:cNvSpPr>
            <a:spLocks noChangeArrowheads="1"/>
          </p:cNvSpPr>
          <p:nvPr/>
        </p:nvSpPr>
        <p:spPr bwMode="auto">
          <a:xfrm>
            <a:off x="3048000" y="4711700"/>
            <a:ext cx="6858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61" name="Oval 69"/>
          <p:cNvSpPr>
            <a:spLocks noChangeArrowheads="1"/>
          </p:cNvSpPr>
          <p:nvPr/>
        </p:nvSpPr>
        <p:spPr bwMode="auto">
          <a:xfrm>
            <a:off x="3213100" y="4902200"/>
            <a:ext cx="355600" cy="3159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62" name="AutoShape 70"/>
          <p:cNvSpPr>
            <a:spLocks noChangeArrowheads="1"/>
          </p:cNvSpPr>
          <p:nvPr/>
        </p:nvSpPr>
        <p:spPr bwMode="auto">
          <a:xfrm rot="16200000">
            <a:off x="3273425" y="5181600"/>
            <a:ext cx="234950" cy="228600"/>
          </a:xfrm>
          <a:prstGeom prst="flowChartOnlineStorage">
            <a:avLst/>
          </a:prstGeom>
          <a:gradFill rotWithShape="1">
            <a:gsLst>
              <a:gs pos="0">
                <a:schemeClr val="tx2"/>
              </a:gs>
              <a:gs pos="50000">
                <a:schemeClr val="bg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64" name="Text Box 72"/>
          <p:cNvSpPr txBox="1">
            <a:spLocks noChangeArrowheads="1"/>
          </p:cNvSpPr>
          <p:nvPr/>
        </p:nvSpPr>
        <p:spPr bwMode="auto">
          <a:xfrm>
            <a:off x="2743200" y="57912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31.1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874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8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2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874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8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87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87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874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ChangeArrowheads="1"/>
          </p:cNvSpPr>
          <p:nvPr/>
        </p:nvSpPr>
        <p:spPr bwMode="auto">
          <a:xfrm>
            <a:off x="3048000" y="2819400"/>
            <a:ext cx="3810000" cy="2286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0000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8" name="Text Box 14"/>
          <p:cNvSpPr txBox="1">
            <a:spLocks noChangeArrowheads="1"/>
          </p:cNvSpPr>
          <p:nvPr/>
        </p:nvSpPr>
        <p:spPr bwMode="auto">
          <a:xfrm>
            <a:off x="2819400" y="2386013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Thí nghiệm 2:</a:t>
            </a:r>
          </a:p>
        </p:txBody>
      </p:sp>
      <p:pic>
        <p:nvPicPr>
          <p:cNvPr id="185359" name="Picture 15" descr="cuondayvuo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271838"/>
            <a:ext cx="1438275" cy="123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60" name="AutoShape 16"/>
          <p:cNvSpPr>
            <a:spLocks noChangeArrowheads="1"/>
          </p:cNvSpPr>
          <p:nvPr/>
        </p:nvSpPr>
        <p:spPr bwMode="auto">
          <a:xfrm rot="5399594" flipH="1">
            <a:off x="4938712" y="3667126"/>
            <a:ext cx="149225" cy="577850"/>
          </a:xfrm>
          <a:prstGeom prst="can">
            <a:avLst>
              <a:gd name="adj" fmla="val 49982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1" name="Freeform 17"/>
          <p:cNvSpPr>
            <a:spLocks/>
          </p:cNvSpPr>
          <p:nvPr/>
        </p:nvSpPr>
        <p:spPr bwMode="auto">
          <a:xfrm>
            <a:off x="3962400" y="3259138"/>
            <a:ext cx="107950" cy="215900"/>
          </a:xfrm>
          <a:custGeom>
            <a:avLst/>
            <a:gdLst>
              <a:gd name="T0" fmla="*/ 0 w 68"/>
              <a:gd name="T1" fmla="*/ 136 h 136"/>
              <a:gd name="T2" fmla="*/ 56 w 68"/>
              <a:gd name="T3" fmla="*/ 84 h 136"/>
              <a:gd name="T4" fmla="*/ 68 w 68"/>
              <a:gd name="T5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8" h="136">
                <a:moveTo>
                  <a:pt x="0" y="136"/>
                </a:moveTo>
                <a:cubicBezTo>
                  <a:pt x="9" y="127"/>
                  <a:pt x="45" y="107"/>
                  <a:pt x="56" y="84"/>
                </a:cubicBezTo>
                <a:cubicBezTo>
                  <a:pt x="67" y="61"/>
                  <a:pt x="66" y="17"/>
                  <a:pt x="68" y="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2" name="Freeform 18"/>
          <p:cNvSpPr>
            <a:spLocks/>
          </p:cNvSpPr>
          <p:nvPr/>
        </p:nvSpPr>
        <p:spPr bwMode="auto">
          <a:xfrm>
            <a:off x="4267200" y="3252788"/>
            <a:ext cx="95250" cy="228600"/>
          </a:xfrm>
          <a:custGeom>
            <a:avLst/>
            <a:gdLst>
              <a:gd name="T0" fmla="*/ 0 w 60"/>
              <a:gd name="T1" fmla="*/ 144 h 144"/>
              <a:gd name="T2" fmla="*/ 48 w 60"/>
              <a:gd name="T3" fmla="*/ 96 h 144"/>
              <a:gd name="T4" fmla="*/ 60 w 60"/>
              <a:gd name="T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" h="144">
                <a:moveTo>
                  <a:pt x="0" y="144"/>
                </a:moveTo>
                <a:cubicBezTo>
                  <a:pt x="20" y="132"/>
                  <a:pt x="38" y="120"/>
                  <a:pt x="48" y="96"/>
                </a:cubicBezTo>
                <a:cubicBezTo>
                  <a:pt x="58" y="72"/>
                  <a:pt x="58" y="20"/>
                  <a:pt x="60" y="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3" name="Freeform 19"/>
          <p:cNvSpPr>
            <a:spLocks/>
          </p:cNvSpPr>
          <p:nvPr/>
        </p:nvSpPr>
        <p:spPr bwMode="auto">
          <a:xfrm>
            <a:off x="4113213" y="3271838"/>
            <a:ext cx="90487" cy="228600"/>
          </a:xfrm>
          <a:custGeom>
            <a:avLst/>
            <a:gdLst>
              <a:gd name="T0" fmla="*/ 57 w 57"/>
              <a:gd name="T1" fmla="*/ 144 h 144"/>
              <a:gd name="T2" fmla="*/ 9 w 57"/>
              <a:gd name="T3" fmla="*/ 96 h 144"/>
              <a:gd name="T4" fmla="*/ 1 w 57"/>
              <a:gd name="T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" h="144">
                <a:moveTo>
                  <a:pt x="57" y="144"/>
                </a:moveTo>
                <a:cubicBezTo>
                  <a:pt x="37" y="132"/>
                  <a:pt x="18" y="120"/>
                  <a:pt x="9" y="96"/>
                </a:cubicBezTo>
                <a:cubicBezTo>
                  <a:pt x="0" y="72"/>
                  <a:pt x="3" y="20"/>
                  <a:pt x="1" y="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4" name="Freeform 20"/>
          <p:cNvSpPr>
            <a:spLocks/>
          </p:cNvSpPr>
          <p:nvPr/>
        </p:nvSpPr>
        <p:spPr bwMode="auto">
          <a:xfrm flipH="1">
            <a:off x="4394200" y="3259138"/>
            <a:ext cx="88900" cy="228600"/>
          </a:xfrm>
          <a:custGeom>
            <a:avLst/>
            <a:gdLst>
              <a:gd name="T0" fmla="*/ 0 w 56"/>
              <a:gd name="T1" fmla="*/ 144 h 144"/>
              <a:gd name="T2" fmla="*/ 48 w 56"/>
              <a:gd name="T3" fmla="*/ 96 h 144"/>
              <a:gd name="T4" fmla="*/ 48 w 56"/>
              <a:gd name="T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" h="144">
                <a:moveTo>
                  <a:pt x="0" y="144"/>
                </a:moveTo>
                <a:cubicBezTo>
                  <a:pt x="20" y="132"/>
                  <a:pt x="40" y="120"/>
                  <a:pt x="48" y="96"/>
                </a:cubicBezTo>
                <a:cubicBezTo>
                  <a:pt x="56" y="72"/>
                  <a:pt x="52" y="36"/>
                  <a:pt x="48" y="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5" name="Oval 21"/>
          <p:cNvSpPr>
            <a:spLocks noChangeArrowheads="1"/>
          </p:cNvSpPr>
          <p:nvPr/>
        </p:nvSpPr>
        <p:spPr bwMode="auto">
          <a:xfrm>
            <a:off x="4305300" y="3043238"/>
            <a:ext cx="152400" cy="228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6" name="Oval 22"/>
          <p:cNvSpPr>
            <a:spLocks noChangeArrowheads="1"/>
          </p:cNvSpPr>
          <p:nvPr/>
        </p:nvSpPr>
        <p:spPr bwMode="auto">
          <a:xfrm>
            <a:off x="4019550" y="3049588"/>
            <a:ext cx="139700" cy="228600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7" name="AutoShape 23"/>
          <p:cNvSpPr>
            <a:spLocks noChangeArrowheads="1"/>
          </p:cNvSpPr>
          <p:nvPr/>
        </p:nvSpPr>
        <p:spPr bwMode="auto">
          <a:xfrm rot="5399594" flipH="1">
            <a:off x="5562600" y="3348038"/>
            <a:ext cx="304800" cy="1219200"/>
          </a:xfrm>
          <a:prstGeom prst="can">
            <a:avLst>
              <a:gd name="adj" fmla="val 47907"/>
            </a:avLst>
          </a:prstGeom>
          <a:gradFill rotWithShape="1">
            <a:gsLst>
              <a:gs pos="0">
                <a:srgbClr val="FF0000"/>
              </a:gs>
              <a:gs pos="50000">
                <a:srgbClr val="FF66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8" name="AutoShape 24"/>
          <p:cNvSpPr>
            <a:spLocks noChangeArrowheads="1"/>
          </p:cNvSpPr>
          <p:nvPr/>
        </p:nvSpPr>
        <p:spPr bwMode="auto">
          <a:xfrm rot="5399594" flipH="1">
            <a:off x="6430962" y="3665538"/>
            <a:ext cx="149225" cy="577850"/>
          </a:xfrm>
          <a:prstGeom prst="can">
            <a:avLst>
              <a:gd name="adj" fmla="val 49982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9" name="Freeform 25"/>
          <p:cNvSpPr>
            <a:spLocks/>
          </p:cNvSpPr>
          <p:nvPr/>
        </p:nvSpPr>
        <p:spPr bwMode="auto">
          <a:xfrm>
            <a:off x="5181600" y="3957638"/>
            <a:ext cx="228600" cy="838200"/>
          </a:xfrm>
          <a:custGeom>
            <a:avLst/>
            <a:gdLst>
              <a:gd name="T0" fmla="*/ 0 w 144"/>
              <a:gd name="T1" fmla="*/ 0 h 528"/>
              <a:gd name="T2" fmla="*/ 0 w 144"/>
              <a:gd name="T3" fmla="*/ 528 h 528"/>
              <a:gd name="T4" fmla="*/ 144 w 144"/>
              <a:gd name="T5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528">
                <a:moveTo>
                  <a:pt x="0" y="0"/>
                </a:moveTo>
                <a:lnTo>
                  <a:pt x="0" y="528"/>
                </a:lnTo>
                <a:lnTo>
                  <a:pt x="144" y="528"/>
                </a:ln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0" name="Line 26"/>
          <p:cNvSpPr>
            <a:spLocks noChangeShapeType="1"/>
          </p:cNvSpPr>
          <p:nvPr/>
        </p:nvSpPr>
        <p:spPr bwMode="auto">
          <a:xfrm>
            <a:off x="5562600" y="4795838"/>
            <a:ext cx="3048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1" name="Line 27"/>
          <p:cNvSpPr>
            <a:spLocks noChangeShapeType="1"/>
          </p:cNvSpPr>
          <p:nvPr/>
        </p:nvSpPr>
        <p:spPr bwMode="auto">
          <a:xfrm>
            <a:off x="5867400" y="4643438"/>
            <a:ext cx="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2" name="Line 28"/>
          <p:cNvSpPr>
            <a:spLocks noChangeShapeType="1"/>
          </p:cNvSpPr>
          <p:nvPr/>
        </p:nvSpPr>
        <p:spPr bwMode="auto">
          <a:xfrm>
            <a:off x="5943600" y="4719638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3" name="Freeform 29"/>
          <p:cNvSpPr>
            <a:spLocks/>
          </p:cNvSpPr>
          <p:nvPr/>
        </p:nvSpPr>
        <p:spPr bwMode="auto">
          <a:xfrm>
            <a:off x="5943600" y="4110038"/>
            <a:ext cx="152400" cy="685800"/>
          </a:xfrm>
          <a:custGeom>
            <a:avLst/>
            <a:gdLst>
              <a:gd name="T0" fmla="*/ 0 w 96"/>
              <a:gd name="T1" fmla="*/ 432 h 432"/>
              <a:gd name="T2" fmla="*/ 96 w 96"/>
              <a:gd name="T3" fmla="*/ 432 h 432"/>
              <a:gd name="T4" fmla="*/ 96 w 96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432">
                <a:moveTo>
                  <a:pt x="0" y="432"/>
                </a:moveTo>
                <a:lnTo>
                  <a:pt x="96" y="432"/>
                </a:lnTo>
                <a:lnTo>
                  <a:pt x="96" y="0"/>
                </a:ln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4" name="Line 30"/>
          <p:cNvSpPr>
            <a:spLocks noChangeShapeType="1"/>
          </p:cNvSpPr>
          <p:nvPr/>
        </p:nvSpPr>
        <p:spPr bwMode="auto">
          <a:xfrm flipV="1">
            <a:off x="5410200" y="4643438"/>
            <a:ext cx="152400" cy="152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5" name="Line 31"/>
          <p:cNvSpPr>
            <a:spLocks noChangeShapeType="1"/>
          </p:cNvSpPr>
          <p:nvPr/>
        </p:nvSpPr>
        <p:spPr bwMode="auto">
          <a:xfrm>
            <a:off x="5410200" y="4795838"/>
            <a:ext cx="152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6" name="Freeform 32"/>
          <p:cNvSpPr>
            <a:spLocks/>
          </p:cNvSpPr>
          <p:nvPr/>
        </p:nvSpPr>
        <p:spPr bwMode="auto">
          <a:xfrm>
            <a:off x="5334000" y="3805238"/>
            <a:ext cx="77788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7" name="Freeform 33"/>
          <p:cNvSpPr>
            <a:spLocks/>
          </p:cNvSpPr>
          <p:nvPr/>
        </p:nvSpPr>
        <p:spPr bwMode="auto">
          <a:xfrm>
            <a:off x="5410200" y="3805238"/>
            <a:ext cx="77788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8" name="Freeform 34"/>
          <p:cNvSpPr>
            <a:spLocks/>
          </p:cNvSpPr>
          <p:nvPr/>
        </p:nvSpPr>
        <p:spPr bwMode="auto">
          <a:xfrm>
            <a:off x="5486400" y="3805238"/>
            <a:ext cx="77788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9" name="Freeform 35"/>
          <p:cNvSpPr>
            <a:spLocks/>
          </p:cNvSpPr>
          <p:nvPr/>
        </p:nvSpPr>
        <p:spPr bwMode="auto">
          <a:xfrm>
            <a:off x="5638800" y="3805238"/>
            <a:ext cx="77788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0" name="Freeform 36"/>
          <p:cNvSpPr>
            <a:spLocks/>
          </p:cNvSpPr>
          <p:nvPr/>
        </p:nvSpPr>
        <p:spPr bwMode="auto">
          <a:xfrm>
            <a:off x="5715000" y="3805238"/>
            <a:ext cx="77788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1" name="Freeform 37"/>
          <p:cNvSpPr>
            <a:spLocks/>
          </p:cNvSpPr>
          <p:nvPr/>
        </p:nvSpPr>
        <p:spPr bwMode="auto">
          <a:xfrm>
            <a:off x="5791200" y="3805238"/>
            <a:ext cx="77788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2" name="Freeform 38"/>
          <p:cNvSpPr>
            <a:spLocks/>
          </p:cNvSpPr>
          <p:nvPr/>
        </p:nvSpPr>
        <p:spPr bwMode="auto">
          <a:xfrm>
            <a:off x="5867400" y="3805238"/>
            <a:ext cx="77788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3" name="Freeform 39"/>
          <p:cNvSpPr>
            <a:spLocks/>
          </p:cNvSpPr>
          <p:nvPr/>
        </p:nvSpPr>
        <p:spPr bwMode="auto">
          <a:xfrm>
            <a:off x="5943600" y="3805238"/>
            <a:ext cx="77788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4" name="Freeform 40"/>
          <p:cNvSpPr>
            <a:spLocks/>
          </p:cNvSpPr>
          <p:nvPr/>
        </p:nvSpPr>
        <p:spPr bwMode="auto">
          <a:xfrm>
            <a:off x="6019800" y="3805238"/>
            <a:ext cx="77788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5" name="Freeform 41"/>
          <p:cNvSpPr>
            <a:spLocks/>
          </p:cNvSpPr>
          <p:nvPr/>
        </p:nvSpPr>
        <p:spPr bwMode="auto">
          <a:xfrm>
            <a:off x="5243513" y="3797300"/>
            <a:ext cx="77787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6" name="Freeform 42"/>
          <p:cNvSpPr>
            <a:spLocks/>
          </p:cNvSpPr>
          <p:nvPr/>
        </p:nvSpPr>
        <p:spPr bwMode="auto">
          <a:xfrm>
            <a:off x="5181600" y="3810000"/>
            <a:ext cx="76200" cy="152400"/>
          </a:xfrm>
          <a:custGeom>
            <a:avLst/>
            <a:gdLst>
              <a:gd name="T0" fmla="*/ 48 w 48"/>
              <a:gd name="T1" fmla="*/ 0 h 96"/>
              <a:gd name="T2" fmla="*/ 16 w 48"/>
              <a:gd name="T3" fmla="*/ 32 h 96"/>
              <a:gd name="T4" fmla="*/ 0 w 48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96">
                <a:moveTo>
                  <a:pt x="48" y="0"/>
                </a:moveTo>
                <a:cubicBezTo>
                  <a:pt x="43" y="5"/>
                  <a:pt x="24" y="16"/>
                  <a:pt x="16" y="32"/>
                </a:cubicBezTo>
                <a:cubicBezTo>
                  <a:pt x="8" y="48"/>
                  <a:pt x="3" y="83"/>
                  <a:pt x="0" y="96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7" name="Freeform 43"/>
          <p:cNvSpPr>
            <a:spLocks/>
          </p:cNvSpPr>
          <p:nvPr/>
        </p:nvSpPr>
        <p:spPr bwMode="auto">
          <a:xfrm>
            <a:off x="5562600" y="3810000"/>
            <a:ext cx="77788" cy="317500"/>
          </a:xfrm>
          <a:custGeom>
            <a:avLst/>
            <a:gdLst>
              <a:gd name="T0" fmla="*/ 49 w 49"/>
              <a:gd name="T1" fmla="*/ 0 h 200"/>
              <a:gd name="T2" fmla="*/ 13 w 49"/>
              <a:gd name="T3" fmla="*/ 44 h 200"/>
              <a:gd name="T4" fmla="*/ 1 w 49"/>
              <a:gd name="T5" fmla="*/ 104 h 200"/>
              <a:gd name="T6" fmla="*/ 9 w 49"/>
              <a:gd name="T7" fmla="*/ 164 h 200"/>
              <a:gd name="T8" fmla="*/ 25 w 49"/>
              <a:gd name="T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200">
                <a:moveTo>
                  <a:pt x="49" y="0"/>
                </a:moveTo>
                <a:cubicBezTo>
                  <a:pt x="43" y="7"/>
                  <a:pt x="21" y="27"/>
                  <a:pt x="13" y="44"/>
                </a:cubicBezTo>
                <a:cubicBezTo>
                  <a:pt x="5" y="61"/>
                  <a:pt x="2" y="84"/>
                  <a:pt x="1" y="104"/>
                </a:cubicBezTo>
                <a:cubicBezTo>
                  <a:pt x="0" y="124"/>
                  <a:pt x="5" y="148"/>
                  <a:pt x="9" y="164"/>
                </a:cubicBezTo>
                <a:cubicBezTo>
                  <a:pt x="13" y="180"/>
                  <a:pt x="22" y="193"/>
                  <a:pt x="25" y="200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8" name="Text Box 44"/>
          <p:cNvSpPr txBox="1">
            <a:spLocks noChangeArrowheads="1"/>
          </p:cNvSpPr>
          <p:nvPr/>
        </p:nvSpPr>
        <p:spPr bwMode="auto">
          <a:xfrm>
            <a:off x="4343400" y="54102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31.3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185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8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3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"/>
                                        <p:tgtEl>
                                          <p:spTgt spid="185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8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66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74" grpId="0" animBg="1"/>
      <p:bldP spid="185374" grpId="1" animBg="1"/>
      <p:bldP spid="185375" grpId="0" animBg="1"/>
      <p:bldP spid="18537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49" name="Picture 8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1289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 descr="cuondayvuo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114800"/>
            <a:ext cx="1438275" cy="12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BienTro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2136775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92" name="Text Box 24" descr="Canvas"/>
          <p:cNvSpPr txBox="1">
            <a:spLocks noChangeArrowheads="1"/>
          </p:cNvSpPr>
          <p:nvPr/>
        </p:nvSpPr>
        <p:spPr bwMode="auto">
          <a:xfrm>
            <a:off x="1524000" y="5715000"/>
            <a:ext cx="6172200" cy="82232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FF"/>
                </a:solidFill>
              </a:rPr>
              <a:t>Đóng khoá K, quan sát góc lệch của kim nam châm so với phương ban đầu</a:t>
            </a:r>
          </a:p>
        </p:txBody>
      </p:sp>
      <p:sp>
        <p:nvSpPr>
          <p:cNvPr id="58433" name="Text Box 65"/>
          <p:cNvSpPr txBox="1">
            <a:spLocks noChangeArrowheads="1"/>
          </p:cNvSpPr>
          <p:nvPr/>
        </p:nvSpPr>
        <p:spPr bwMode="auto">
          <a:xfrm>
            <a:off x="6319838" y="3962400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K</a:t>
            </a:r>
          </a:p>
        </p:txBody>
      </p:sp>
      <p:grpSp>
        <p:nvGrpSpPr>
          <p:cNvPr id="58445" name="Group 77"/>
          <p:cNvGrpSpPr>
            <a:grpSpLocks/>
          </p:cNvGrpSpPr>
          <p:nvPr/>
        </p:nvGrpSpPr>
        <p:grpSpPr bwMode="auto">
          <a:xfrm>
            <a:off x="5943600" y="4799013"/>
            <a:ext cx="609600" cy="763587"/>
            <a:chOff x="3744" y="3023"/>
            <a:chExt cx="384" cy="481"/>
          </a:xfrm>
        </p:grpSpPr>
        <p:sp>
          <p:nvSpPr>
            <p:cNvPr id="58443" name="AutoShape 75"/>
            <p:cNvSpPr>
              <a:spLocks noChangeArrowheads="1"/>
            </p:cNvSpPr>
            <p:nvPr/>
          </p:nvSpPr>
          <p:spPr bwMode="auto">
            <a:xfrm>
              <a:off x="3744" y="3312"/>
              <a:ext cx="384" cy="192"/>
            </a:xfrm>
            <a:prstGeom prst="can">
              <a:avLst>
                <a:gd name="adj" fmla="val 4844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44" name="AutoShape 76"/>
            <p:cNvSpPr>
              <a:spLocks noChangeArrowheads="1"/>
            </p:cNvSpPr>
            <p:nvPr/>
          </p:nvSpPr>
          <p:spPr bwMode="auto">
            <a:xfrm rot="10800000">
              <a:off x="3888" y="3023"/>
              <a:ext cx="98" cy="337"/>
            </a:xfrm>
            <a:prstGeom prst="flowChartManualOperation">
              <a:avLst/>
            </a:prstGeom>
            <a:gradFill rotWithShape="1">
              <a:gsLst>
                <a:gs pos="0">
                  <a:schemeClr val="tx2"/>
                </a:gs>
                <a:gs pos="5000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442" name="Group 74"/>
          <p:cNvGrpSpPr>
            <a:grpSpLocks/>
          </p:cNvGrpSpPr>
          <p:nvPr/>
        </p:nvGrpSpPr>
        <p:grpSpPr bwMode="auto">
          <a:xfrm>
            <a:off x="6091238" y="4221163"/>
            <a:ext cx="338137" cy="906462"/>
            <a:chOff x="3819" y="2659"/>
            <a:chExt cx="213" cy="571"/>
          </a:xfrm>
        </p:grpSpPr>
        <p:sp>
          <p:nvSpPr>
            <p:cNvPr id="58436" name="AutoShape 68"/>
            <p:cNvSpPr>
              <a:spLocks noChangeArrowheads="1"/>
            </p:cNvSpPr>
            <p:nvPr/>
          </p:nvSpPr>
          <p:spPr bwMode="auto">
            <a:xfrm rot="-22947609">
              <a:off x="3819" y="2659"/>
              <a:ext cx="94" cy="298"/>
            </a:xfrm>
            <a:prstGeom prst="triangle">
              <a:avLst>
                <a:gd name="adj" fmla="val 41667"/>
              </a:avLst>
            </a:prstGeom>
            <a:solidFill>
              <a:srgbClr val="00FF99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37" name="AutoShape 69"/>
            <p:cNvSpPr>
              <a:spLocks noChangeArrowheads="1"/>
            </p:cNvSpPr>
            <p:nvPr/>
          </p:nvSpPr>
          <p:spPr bwMode="auto">
            <a:xfrm rot="-12238288">
              <a:off x="3938" y="2932"/>
              <a:ext cx="94" cy="298"/>
            </a:xfrm>
            <a:prstGeom prst="triangle">
              <a:avLst>
                <a:gd name="adj" fmla="val 41667"/>
              </a:avLst>
            </a:prstGeom>
            <a:solidFill>
              <a:srgbClr val="FF33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448" name="Text Box 80"/>
          <p:cNvSpPr txBox="1">
            <a:spLocks noChangeArrowheads="1"/>
          </p:cNvSpPr>
          <p:nvPr/>
        </p:nvSpPr>
        <p:spPr bwMode="auto">
          <a:xfrm>
            <a:off x="3886200" y="7620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25.1</a:t>
            </a:r>
          </a:p>
        </p:txBody>
      </p:sp>
      <p:grpSp>
        <p:nvGrpSpPr>
          <p:cNvPr id="58454" name="Group 86"/>
          <p:cNvGrpSpPr>
            <a:grpSpLocks/>
          </p:cNvGrpSpPr>
          <p:nvPr/>
        </p:nvGrpSpPr>
        <p:grpSpPr bwMode="auto">
          <a:xfrm rot="-947528">
            <a:off x="6407150" y="2033588"/>
            <a:ext cx="614363" cy="609600"/>
            <a:chOff x="4752" y="1104"/>
            <a:chExt cx="387" cy="384"/>
          </a:xfrm>
        </p:grpSpPr>
        <p:sp>
          <p:nvSpPr>
            <p:cNvPr id="58452" name="Line 84"/>
            <p:cNvSpPr>
              <a:spLocks noChangeShapeType="1"/>
            </p:cNvSpPr>
            <p:nvPr/>
          </p:nvSpPr>
          <p:spPr bwMode="auto">
            <a:xfrm flipH="1" flipV="1">
              <a:off x="4752" y="1104"/>
              <a:ext cx="192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53" name="Line 85"/>
            <p:cNvSpPr>
              <a:spLocks noChangeShapeType="1"/>
            </p:cNvSpPr>
            <p:nvPr/>
          </p:nvSpPr>
          <p:spPr bwMode="auto">
            <a:xfrm flipH="1" flipV="1">
              <a:off x="4947" y="1296"/>
              <a:ext cx="192" cy="19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458" name="Group 90"/>
          <p:cNvGrpSpPr>
            <a:grpSpLocks/>
          </p:cNvGrpSpPr>
          <p:nvPr/>
        </p:nvGrpSpPr>
        <p:grpSpPr bwMode="auto">
          <a:xfrm>
            <a:off x="2133600" y="2590800"/>
            <a:ext cx="1752600" cy="1584325"/>
            <a:chOff x="1728" y="1392"/>
            <a:chExt cx="1104" cy="998"/>
          </a:xfrm>
        </p:grpSpPr>
        <p:pic>
          <p:nvPicPr>
            <p:cNvPr id="58378" name="Picture 10" descr="HopPin2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81" y="1339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55" name="Picture 87" descr="pin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65" y="1819"/>
              <a:ext cx="576" cy="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56" name="Picture 88" descr="pin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776" y="1824"/>
              <a:ext cx="576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459" name="Freeform 91"/>
          <p:cNvSpPr>
            <a:spLocks/>
          </p:cNvSpPr>
          <p:nvPr/>
        </p:nvSpPr>
        <p:spPr bwMode="auto">
          <a:xfrm>
            <a:off x="3352800" y="2463800"/>
            <a:ext cx="1066800" cy="1651000"/>
          </a:xfrm>
          <a:custGeom>
            <a:avLst/>
            <a:gdLst>
              <a:gd name="T0" fmla="*/ 0 w 672"/>
              <a:gd name="T1" fmla="*/ 176 h 1040"/>
              <a:gd name="T2" fmla="*/ 192 w 672"/>
              <a:gd name="T3" fmla="*/ 32 h 1040"/>
              <a:gd name="T4" fmla="*/ 432 w 672"/>
              <a:gd name="T5" fmla="*/ 80 h 1040"/>
              <a:gd name="T6" fmla="*/ 432 w 672"/>
              <a:gd name="T7" fmla="*/ 512 h 1040"/>
              <a:gd name="T8" fmla="*/ 480 w 672"/>
              <a:gd name="T9" fmla="*/ 800 h 1040"/>
              <a:gd name="T10" fmla="*/ 672 w 672"/>
              <a:gd name="T11" fmla="*/ 104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2" h="1040">
                <a:moveTo>
                  <a:pt x="0" y="176"/>
                </a:moveTo>
                <a:cubicBezTo>
                  <a:pt x="60" y="112"/>
                  <a:pt x="120" y="48"/>
                  <a:pt x="192" y="32"/>
                </a:cubicBezTo>
                <a:cubicBezTo>
                  <a:pt x="264" y="16"/>
                  <a:pt x="392" y="0"/>
                  <a:pt x="432" y="80"/>
                </a:cubicBezTo>
                <a:cubicBezTo>
                  <a:pt x="472" y="160"/>
                  <a:pt x="424" y="392"/>
                  <a:pt x="432" y="512"/>
                </a:cubicBezTo>
                <a:cubicBezTo>
                  <a:pt x="440" y="632"/>
                  <a:pt x="440" y="712"/>
                  <a:pt x="480" y="800"/>
                </a:cubicBezTo>
                <a:cubicBezTo>
                  <a:pt x="520" y="888"/>
                  <a:pt x="596" y="964"/>
                  <a:pt x="672" y="104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0" name="Freeform 92"/>
          <p:cNvSpPr>
            <a:spLocks/>
          </p:cNvSpPr>
          <p:nvPr/>
        </p:nvSpPr>
        <p:spPr bwMode="auto">
          <a:xfrm>
            <a:off x="4813300" y="3187700"/>
            <a:ext cx="1130300" cy="1003300"/>
          </a:xfrm>
          <a:custGeom>
            <a:avLst/>
            <a:gdLst>
              <a:gd name="T0" fmla="*/ 88 w 712"/>
              <a:gd name="T1" fmla="*/ 632 h 632"/>
              <a:gd name="T2" fmla="*/ 40 w 712"/>
              <a:gd name="T3" fmla="*/ 296 h 632"/>
              <a:gd name="T4" fmla="*/ 328 w 712"/>
              <a:gd name="T5" fmla="*/ 8 h 632"/>
              <a:gd name="T6" fmla="*/ 616 w 712"/>
              <a:gd name="T7" fmla="*/ 248 h 632"/>
              <a:gd name="T8" fmla="*/ 712 w 712"/>
              <a:gd name="T9" fmla="*/ 248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2" h="632">
                <a:moveTo>
                  <a:pt x="88" y="632"/>
                </a:moveTo>
                <a:cubicBezTo>
                  <a:pt x="44" y="516"/>
                  <a:pt x="0" y="400"/>
                  <a:pt x="40" y="296"/>
                </a:cubicBezTo>
                <a:cubicBezTo>
                  <a:pt x="80" y="192"/>
                  <a:pt x="232" y="16"/>
                  <a:pt x="328" y="8"/>
                </a:cubicBezTo>
                <a:cubicBezTo>
                  <a:pt x="424" y="0"/>
                  <a:pt x="552" y="208"/>
                  <a:pt x="616" y="248"/>
                </a:cubicBezTo>
                <a:cubicBezTo>
                  <a:pt x="680" y="288"/>
                  <a:pt x="696" y="268"/>
                  <a:pt x="712" y="24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1" name="Freeform 93"/>
          <p:cNvSpPr>
            <a:spLocks/>
          </p:cNvSpPr>
          <p:nvPr/>
        </p:nvSpPr>
        <p:spPr bwMode="auto">
          <a:xfrm>
            <a:off x="6705600" y="2514600"/>
            <a:ext cx="698500" cy="1138238"/>
          </a:xfrm>
          <a:custGeom>
            <a:avLst/>
            <a:gdLst>
              <a:gd name="T0" fmla="*/ 112 w 408"/>
              <a:gd name="T1" fmla="*/ 672 h 672"/>
              <a:gd name="T2" fmla="*/ 400 w 408"/>
              <a:gd name="T3" fmla="*/ 624 h 672"/>
              <a:gd name="T4" fmla="*/ 64 w 408"/>
              <a:gd name="T5" fmla="*/ 384 h 672"/>
              <a:gd name="T6" fmla="*/ 16 w 408"/>
              <a:gd name="T7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8" h="672">
                <a:moveTo>
                  <a:pt x="112" y="672"/>
                </a:moveTo>
                <a:cubicBezTo>
                  <a:pt x="260" y="672"/>
                  <a:pt x="408" y="672"/>
                  <a:pt x="400" y="624"/>
                </a:cubicBezTo>
                <a:cubicBezTo>
                  <a:pt x="392" y="576"/>
                  <a:pt x="128" y="488"/>
                  <a:pt x="64" y="384"/>
                </a:cubicBezTo>
                <a:cubicBezTo>
                  <a:pt x="0" y="280"/>
                  <a:pt x="8" y="140"/>
                  <a:pt x="16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2" name="Freeform 94"/>
          <p:cNvSpPr>
            <a:spLocks/>
          </p:cNvSpPr>
          <p:nvPr/>
        </p:nvSpPr>
        <p:spPr bwMode="auto">
          <a:xfrm>
            <a:off x="4495800" y="1447800"/>
            <a:ext cx="1905000" cy="1651000"/>
          </a:xfrm>
          <a:custGeom>
            <a:avLst/>
            <a:gdLst>
              <a:gd name="T0" fmla="*/ 1200 w 1200"/>
              <a:gd name="T1" fmla="*/ 672 h 1040"/>
              <a:gd name="T2" fmla="*/ 1008 w 1200"/>
              <a:gd name="T3" fmla="*/ 1008 h 1040"/>
              <a:gd name="T4" fmla="*/ 576 w 1200"/>
              <a:gd name="T5" fmla="*/ 480 h 1040"/>
              <a:gd name="T6" fmla="*/ 240 w 1200"/>
              <a:gd name="T7" fmla="*/ 96 h 1040"/>
              <a:gd name="T8" fmla="*/ 0 w 1200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" h="1040">
                <a:moveTo>
                  <a:pt x="1200" y="672"/>
                </a:moveTo>
                <a:cubicBezTo>
                  <a:pt x="1156" y="856"/>
                  <a:pt x="1112" y="1040"/>
                  <a:pt x="1008" y="1008"/>
                </a:cubicBezTo>
                <a:cubicBezTo>
                  <a:pt x="904" y="976"/>
                  <a:pt x="704" y="632"/>
                  <a:pt x="576" y="480"/>
                </a:cubicBezTo>
                <a:cubicBezTo>
                  <a:pt x="448" y="328"/>
                  <a:pt x="336" y="176"/>
                  <a:pt x="240" y="96"/>
                </a:cubicBezTo>
                <a:cubicBezTo>
                  <a:pt x="144" y="16"/>
                  <a:pt x="72" y="8"/>
                  <a:pt x="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63" name="Freeform 95"/>
          <p:cNvSpPr>
            <a:spLocks/>
          </p:cNvSpPr>
          <p:nvPr/>
        </p:nvSpPr>
        <p:spPr bwMode="auto">
          <a:xfrm>
            <a:off x="2197100" y="2133600"/>
            <a:ext cx="469900" cy="685800"/>
          </a:xfrm>
          <a:custGeom>
            <a:avLst/>
            <a:gdLst>
              <a:gd name="T0" fmla="*/ 200 w 296"/>
              <a:gd name="T1" fmla="*/ 0 h 432"/>
              <a:gd name="T2" fmla="*/ 8 w 296"/>
              <a:gd name="T3" fmla="*/ 48 h 432"/>
              <a:gd name="T4" fmla="*/ 152 w 296"/>
              <a:gd name="T5" fmla="*/ 192 h 432"/>
              <a:gd name="T6" fmla="*/ 296 w 296"/>
              <a:gd name="T7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6" h="432">
                <a:moveTo>
                  <a:pt x="200" y="0"/>
                </a:moveTo>
                <a:cubicBezTo>
                  <a:pt x="108" y="8"/>
                  <a:pt x="16" y="16"/>
                  <a:pt x="8" y="48"/>
                </a:cubicBezTo>
                <a:cubicBezTo>
                  <a:pt x="0" y="80"/>
                  <a:pt x="104" y="128"/>
                  <a:pt x="152" y="192"/>
                </a:cubicBezTo>
                <a:cubicBezTo>
                  <a:pt x="200" y="256"/>
                  <a:pt x="248" y="344"/>
                  <a:pt x="296" y="43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457" name="Picture 89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1066800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66" name="Picture 98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25" y="3454400"/>
            <a:ext cx="11207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485" name="Text Box 117"/>
          <p:cNvSpPr txBox="1">
            <a:spLocks noChangeArrowheads="1"/>
          </p:cNvSpPr>
          <p:nvPr/>
        </p:nvSpPr>
        <p:spPr bwMode="auto">
          <a:xfrm>
            <a:off x="5029200" y="747713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( không có lõi sắt)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5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2" dur="500" fill="hold"/>
                                        <p:tgtEl>
                                          <p:spTgt spid="58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4" dur="500" fill="hold"/>
                                        <p:tgtEl>
                                          <p:spTgt spid="58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Oval 2"/>
          <p:cNvSpPr>
            <a:spLocks noChangeArrowheads="1"/>
          </p:cNvSpPr>
          <p:nvPr/>
        </p:nvSpPr>
        <p:spPr bwMode="auto">
          <a:xfrm>
            <a:off x="3724275" y="2528888"/>
            <a:ext cx="152400" cy="228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59" name="Oval 3"/>
          <p:cNvSpPr>
            <a:spLocks noChangeArrowheads="1"/>
          </p:cNvSpPr>
          <p:nvPr/>
        </p:nvSpPr>
        <p:spPr bwMode="auto">
          <a:xfrm>
            <a:off x="3424238" y="2528888"/>
            <a:ext cx="1397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70" name="Text Box 14"/>
          <p:cNvSpPr txBox="1">
            <a:spLocks noChangeArrowheads="1"/>
          </p:cNvSpPr>
          <p:nvPr/>
        </p:nvSpPr>
        <p:spPr bwMode="auto">
          <a:xfrm>
            <a:off x="2667000" y="114300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198671" name="Text Box 15"/>
          <p:cNvSpPr txBox="1">
            <a:spLocks noChangeArrowheads="1"/>
          </p:cNvSpPr>
          <p:nvPr/>
        </p:nvSpPr>
        <p:spPr bwMode="auto">
          <a:xfrm>
            <a:off x="2971800" y="1519238"/>
            <a:ext cx="579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Giải thích vì sao khi cho nam châm quay thì trong cuộn dây xuất hiện dòng điện cảm ứng</a:t>
            </a:r>
          </a:p>
        </p:txBody>
      </p:sp>
      <p:sp>
        <p:nvSpPr>
          <p:cNvPr id="198672" name="Oval 16"/>
          <p:cNvSpPr>
            <a:spLocks noChangeArrowheads="1"/>
          </p:cNvSpPr>
          <p:nvPr/>
        </p:nvSpPr>
        <p:spPr bwMode="auto">
          <a:xfrm>
            <a:off x="2514600" y="15240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/>
              <a:t>C5</a:t>
            </a:r>
          </a:p>
        </p:txBody>
      </p:sp>
      <p:sp>
        <p:nvSpPr>
          <p:cNvPr id="198673" name="Oval 17"/>
          <p:cNvSpPr>
            <a:spLocks noChangeArrowheads="1"/>
          </p:cNvSpPr>
          <p:nvPr/>
        </p:nvSpPr>
        <p:spPr bwMode="auto">
          <a:xfrm>
            <a:off x="3714750" y="2527300"/>
            <a:ext cx="152400" cy="228600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74" name="Oval 18"/>
          <p:cNvSpPr>
            <a:spLocks noChangeArrowheads="1"/>
          </p:cNvSpPr>
          <p:nvPr/>
        </p:nvSpPr>
        <p:spPr bwMode="auto">
          <a:xfrm>
            <a:off x="3429000" y="2533650"/>
            <a:ext cx="1397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8675" name="Group 19"/>
          <p:cNvGrpSpPr>
            <a:grpSpLocks/>
          </p:cNvGrpSpPr>
          <p:nvPr/>
        </p:nvGrpSpPr>
        <p:grpSpPr bwMode="auto">
          <a:xfrm>
            <a:off x="2838450" y="2743200"/>
            <a:ext cx="1438275" cy="1262063"/>
            <a:chOff x="1788" y="1728"/>
            <a:chExt cx="906" cy="795"/>
          </a:xfrm>
        </p:grpSpPr>
        <p:pic>
          <p:nvPicPr>
            <p:cNvPr id="198676" name="Picture 20" descr="cuondayvuon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" y="1748"/>
              <a:ext cx="906" cy="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8677" name="Freeform 21"/>
            <p:cNvSpPr>
              <a:spLocks/>
            </p:cNvSpPr>
            <p:nvPr/>
          </p:nvSpPr>
          <p:spPr bwMode="auto">
            <a:xfrm>
              <a:off x="2128" y="1732"/>
              <a:ext cx="75" cy="152"/>
            </a:xfrm>
            <a:custGeom>
              <a:avLst/>
              <a:gdLst>
                <a:gd name="T0" fmla="*/ 64 w 75"/>
                <a:gd name="T1" fmla="*/ 0 h 152"/>
                <a:gd name="T2" fmla="*/ 64 w 75"/>
                <a:gd name="T3" fmla="*/ 80 h 152"/>
                <a:gd name="T4" fmla="*/ 0 w 75"/>
                <a:gd name="T5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52">
                  <a:moveTo>
                    <a:pt x="64" y="0"/>
                  </a:moveTo>
                  <a:cubicBezTo>
                    <a:pt x="65" y="13"/>
                    <a:pt x="75" y="55"/>
                    <a:pt x="64" y="80"/>
                  </a:cubicBezTo>
                  <a:cubicBezTo>
                    <a:pt x="53" y="105"/>
                    <a:pt x="13" y="137"/>
                    <a:pt x="0" y="15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78" name="Freeform 22"/>
            <p:cNvSpPr>
              <a:spLocks/>
            </p:cNvSpPr>
            <p:nvPr/>
          </p:nvSpPr>
          <p:spPr bwMode="auto">
            <a:xfrm>
              <a:off x="2304" y="1728"/>
              <a:ext cx="75" cy="152"/>
            </a:xfrm>
            <a:custGeom>
              <a:avLst/>
              <a:gdLst>
                <a:gd name="T0" fmla="*/ 64 w 75"/>
                <a:gd name="T1" fmla="*/ 0 h 152"/>
                <a:gd name="T2" fmla="*/ 64 w 75"/>
                <a:gd name="T3" fmla="*/ 80 h 152"/>
                <a:gd name="T4" fmla="*/ 0 w 75"/>
                <a:gd name="T5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52">
                  <a:moveTo>
                    <a:pt x="64" y="0"/>
                  </a:moveTo>
                  <a:cubicBezTo>
                    <a:pt x="65" y="13"/>
                    <a:pt x="75" y="55"/>
                    <a:pt x="64" y="80"/>
                  </a:cubicBezTo>
                  <a:cubicBezTo>
                    <a:pt x="53" y="105"/>
                    <a:pt x="13" y="137"/>
                    <a:pt x="0" y="15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79" name="Freeform 23"/>
            <p:cNvSpPr>
              <a:spLocks/>
            </p:cNvSpPr>
            <p:nvPr/>
          </p:nvSpPr>
          <p:spPr bwMode="auto">
            <a:xfrm flipH="1">
              <a:off x="2400" y="1728"/>
              <a:ext cx="75" cy="152"/>
            </a:xfrm>
            <a:custGeom>
              <a:avLst/>
              <a:gdLst>
                <a:gd name="T0" fmla="*/ 64 w 75"/>
                <a:gd name="T1" fmla="*/ 0 h 152"/>
                <a:gd name="T2" fmla="*/ 64 w 75"/>
                <a:gd name="T3" fmla="*/ 80 h 152"/>
                <a:gd name="T4" fmla="*/ 0 w 75"/>
                <a:gd name="T5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52">
                  <a:moveTo>
                    <a:pt x="64" y="0"/>
                  </a:moveTo>
                  <a:cubicBezTo>
                    <a:pt x="65" y="13"/>
                    <a:pt x="75" y="55"/>
                    <a:pt x="64" y="80"/>
                  </a:cubicBezTo>
                  <a:cubicBezTo>
                    <a:pt x="53" y="105"/>
                    <a:pt x="13" y="137"/>
                    <a:pt x="0" y="15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80" name="Freeform 24"/>
            <p:cNvSpPr>
              <a:spLocks/>
            </p:cNvSpPr>
            <p:nvPr/>
          </p:nvSpPr>
          <p:spPr bwMode="auto">
            <a:xfrm flipH="1">
              <a:off x="2216" y="1728"/>
              <a:ext cx="75" cy="152"/>
            </a:xfrm>
            <a:custGeom>
              <a:avLst/>
              <a:gdLst>
                <a:gd name="T0" fmla="*/ 64 w 75"/>
                <a:gd name="T1" fmla="*/ 0 h 152"/>
                <a:gd name="T2" fmla="*/ 64 w 75"/>
                <a:gd name="T3" fmla="*/ 80 h 152"/>
                <a:gd name="T4" fmla="*/ 0 w 75"/>
                <a:gd name="T5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152">
                  <a:moveTo>
                    <a:pt x="64" y="0"/>
                  </a:moveTo>
                  <a:cubicBezTo>
                    <a:pt x="65" y="13"/>
                    <a:pt x="75" y="55"/>
                    <a:pt x="64" y="80"/>
                  </a:cubicBezTo>
                  <a:cubicBezTo>
                    <a:pt x="53" y="105"/>
                    <a:pt x="13" y="137"/>
                    <a:pt x="0" y="15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8681" name="Group 25"/>
          <p:cNvGrpSpPr>
            <a:grpSpLocks/>
          </p:cNvGrpSpPr>
          <p:nvPr/>
        </p:nvGrpSpPr>
        <p:grpSpPr bwMode="auto">
          <a:xfrm>
            <a:off x="4038600" y="2362200"/>
            <a:ext cx="2519363" cy="2119313"/>
            <a:chOff x="2688" y="2160"/>
            <a:chExt cx="1587" cy="1335"/>
          </a:xfrm>
        </p:grpSpPr>
        <p:sp>
          <p:nvSpPr>
            <p:cNvPr id="198682" name="Oval 26"/>
            <p:cNvSpPr>
              <a:spLocks noChangeArrowheads="1"/>
            </p:cNvSpPr>
            <p:nvPr/>
          </p:nvSpPr>
          <p:spPr bwMode="auto">
            <a:xfrm>
              <a:off x="2991" y="2775"/>
              <a:ext cx="960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83" name="Line 27"/>
            <p:cNvSpPr>
              <a:spLocks noChangeShapeType="1"/>
            </p:cNvSpPr>
            <p:nvPr/>
          </p:nvSpPr>
          <p:spPr bwMode="auto">
            <a:xfrm>
              <a:off x="2688" y="2832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84" name="Oval 28"/>
            <p:cNvSpPr>
              <a:spLocks noChangeArrowheads="1"/>
            </p:cNvSpPr>
            <p:nvPr/>
          </p:nvSpPr>
          <p:spPr bwMode="auto">
            <a:xfrm>
              <a:off x="2976" y="2160"/>
              <a:ext cx="960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85" name="Oval 29"/>
            <p:cNvSpPr>
              <a:spLocks noChangeArrowheads="1"/>
            </p:cNvSpPr>
            <p:nvPr/>
          </p:nvSpPr>
          <p:spPr bwMode="auto">
            <a:xfrm>
              <a:off x="3072" y="2448"/>
              <a:ext cx="768" cy="38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86" name="Oval 30"/>
            <p:cNvSpPr>
              <a:spLocks noChangeArrowheads="1"/>
            </p:cNvSpPr>
            <p:nvPr/>
          </p:nvSpPr>
          <p:spPr bwMode="auto">
            <a:xfrm>
              <a:off x="3081" y="2820"/>
              <a:ext cx="768" cy="38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87" name="Freeform 31"/>
            <p:cNvSpPr>
              <a:spLocks/>
            </p:cNvSpPr>
            <p:nvPr/>
          </p:nvSpPr>
          <p:spPr bwMode="auto">
            <a:xfrm>
              <a:off x="2761" y="2820"/>
              <a:ext cx="1490" cy="362"/>
            </a:xfrm>
            <a:custGeom>
              <a:avLst/>
              <a:gdLst>
                <a:gd name="T0" fmla="*/ 0 w 1490"/>
                <a:gd name="T1" fmla="*/ 307 h 362"/>
                <a:gd name="T2" fmla="*/ 165 w 1490"/>
                <a:gd name="T3" fmla="*/ 133 h 362"/>
                <a:gd name="T4" fmla="*/ 393 w 1490"/>
                <a:gd name="T5" fmla="*/ 23 h 362"/>
                <a:gd name="T6" fmla="*/ 983 w 1490"/>
                <a:gd name="T7" fmla="*/ 12 h 362"/>
                <a:gd name="T8" fmla="*/ 1244 w 1490"/>
                <a:gd name="T9" fmla="*/ 97 h 362"/>
                <a:gd name="T10" fmla="*/ 1399 w 1490"/>
                <a:gd name="T11" fmla="*/ 234 h 362"/>
                <a:gd name="T12" fmla="*/ 1490 w 1490"/>
                <a:gd name="T1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0" h="362">
                  <a:moveTo>
                    <a:pt x="0" y="307"/>
                  </a:moveTo>
                  <a:cubicBezTo>
                    <a:pt x="27" y="276"/>
                    <a:pt x="100" y="180"/>
                    <a:pt x="165" y="133"/>
                  </a:cubicBezTo>
                  <a:cubicBezTo>
                    <a:pt x="230" y="86"/>
                    <a:pt x="257" y="43"/>
                    <a:pt x="393" y="23"/>
                  </a:cubicBezTo>
                  <a:cubicBezTo>
                    <a:pt x="529" y="3"/>
                    <a:pt x="841" y="0"/>
                    <a:pt x="983" y="12"/>
                  </a:cubicBezTo>
                  <a:cubicBezTo>
                    <a:pt x="1125" y="24"/>
                    <a:pt x="1175" y="60"/>
                    <a:pt x="1244" y="97"/>
                  </a:cubicBezTo>
                  <a:cubicBezTo>
                    <a:pt x="1313" y="134"/>
                    <a:pt x="1358" y="190"/>
                    <a:pt x="1399" y="234"/>
                  </a:cubicBezTo>
                  <a:cubicBezTo>
                    <a:pt x="1440" y="278"/>
                    <a:pt x="1471" y="335"/>
                    <a:pt x="1490" y="36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88" name="Freeform 32"/>
            <p:cNvSpPr>
              <a:spLocks/>
            </p:cNvSpPr>
            <p:nvPr/>
          </p:nvSpPr>
          <p:spPr bwMode="auto">
            <a:xfrm flipV="1">
              <a:off x="2785" y="2460"/>
              <a:ext cx="1490" cy="362"/>
            </a:xfrm>
            <a:custGeom>
              <a:avLst/>
              <a:gdLst>
                <a:gd name="T0" fmla="*/ 0 w 1490"/>
                <a:gd name="T1" fmla="*/ 307 h 362"/>
                <a:gd name="T2" fmla="*/ 165 w 1490"/>
                <a:gd name="T3" fmla="*/ 133 h 362"/>
                <a:gd name="T4" fmla="*/ 393 w 1490"/>
                <a:gd name="T5" fmla="*/ 23 h 362"/>
                <a:gd name="T6" fmla="*/ 983 w 1490"/>
                <a:gd name="T7" fmla="*/ 12 h 362"/>
                <a:gd name="T8" fmla="*/ 1244 w 1490"/>
                <a:gd name="T9" fmla="*/ 97 h 362"/>
                <a:gd name="T10" fmla="*/ 1399 w 1490"/>
                <a:gd name="T11" fmla="*/ 234 h 362"/>
                <a:gd name="T12" fmla="*/ 1490 w 1490"/>
                <a:gd name="T1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0" h="362">
                  <a:moveTo>
                    <a:pt x="0" y="307"/>
                  </a:moveTo>
                  <a:cubicBezTo>
                    <a:pt x="27" y="276"/>
                    <a:pt x="100" y="180"/>
                    <a:pt x="165" y="133"/>
                  </a:cubicBezTo>
                  <a:cubicBezTo>
                    <a:pt x="230" y="86"/>
                    <a:pt x="257" y="43"/>
                    <a:pt x="393" y="23"/>
                  </a:cubicBezTo>
                  <a:cubicBezTo>
                    <a:pt x="529" y="3"/>
                    <a:pt x="841" y="0"/>
                    <a:pt x="983" y="12"/>
                  </a:cubicBezTo>
                  <a:cubicBezTo>
                    <a:pt x="1125" y="24"/>
                    <a:pt x="1175" y="60"/>
                    <a:pt x="1244" y="97"/>
                  </a:cubicBezTo>
                  <a:cubicBezTo>
                    <a:pt x="1313" y="134"/>
                    <a:pt x="1358" y="190"/>
                    <a:pt x="1399" y="234"/>
                  </a:cubicBezTo>
                  <a:cubicBezTo>
                    <a:pt x="1440" y="278"/>
                    <a:pt x="1471" y="335"/>
                    <a:pt x="1490" y="36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8689" name="Group 33"/>
            <p:cNvGrpSpPr>
              <a:grpSpLocks/>
            </p:cNvGrpSpPr>
            <p:nvPr/>
          </p:nvGrpSpPr>
          <p:grpSpPr bwMode="auto">
            <a:xfrm>
              <a:off x="3168" y="2736"/>
              <a:ext cx="576" cy="144"/>
              <a:chOff x="3168" y="2736"/>
              <a:chExt cx="576" cy="144"/>
            </a:xfrm>
          </p:grpSpPr>
          <p:sp>
            <p:nvSpPr>
              <p:cNvPr id="198690" name="Rectangle 34"/>
              <p:cNvSpPr>
                <a:spLocks noChangeArrowheads="1"/>
              </p:cNvSpPr>
              <p:nvPr/>
            </p:nvSpPr>
            <p:spPr bwMode="auto">
              <a:xfrm>
                <a:off x="3168" y="2736"/>
                <a:ext cx="288" cy="144"/>
              </a:xfrm>
              <a:prstGeom prst="rect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691" name="Rectangle 35"/>
              <p:cNvSpPr>
                <a:spLocks noChangeArrowheads="1"/>
              </p:cNvSpPr>
              <p:nvPr/>
            </p:nvSpPr>
            <p:spPr bwMode="auto">
              <a:xfrm>
                <a:off x="3456" y="2736"/>
                <a:ext cx="288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98692" name="Text Box 36"/>
          <p:cNvSpPr txBox="1">
            <a:spLocks noChangeArrowheads="1"/>
          </p:cNvSpPr>
          <p:nvPr/>
        </p:nvSpPr>
        <p:spPr bwMode="auto">
          <a:xfrm>
            <a:off x="2514600" y="4648200"/>
            <a:ext cx="6248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Khi nam châm quay, các cực của nam châm lúc gần, lúc xa cuộn dây nên số đường sức từ xuyên qua tiết diện S của cuộn dây lúc tăng, lúc giảm làm xuất hiện dòng điện cảm ứng trong cuộn dây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198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mph" presetSubtype="2" repeatCount="4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9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9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4152900" y="2971800"/>
            <a:ext cx="1447800" cy="1752600"/>
            <a:chOff x="2640" y="1872"/>
            <a:chExt cx="912" cy="1104"/>
          </a:xfrm>
        </p:grpSpPr>
        <p:sp>
          <p:nvSpPr>
            <p:cNvPr id="37891" name="AutoShape 3"/>
            <p:cNvSpPr>
              <a:spLocks noChangeArrowheads="1"/>
            </p:cNvSpPr>
            <p:nvPr/>
          </p:nvSpPr>
          <p:spPr bwMode="auto">
            <a:xfrm>
              <a:off x="2688" y="1872"/>
              <a:ext cx="864" cy="1104"/>
            </a:xfrm>
            <a:prstGeom prst="cube">
              <a:avLst>
                <a:gd name="adj" fmla="val 37153"/>
              </a:avLst>
            </a:prstGeom>
            <a:gradFill rotWithShape="1">
              <a:gsLst>
                <a:gs pos="0">
                  <a:srgbClr val="990033"/>
                </a:gs>
                <a:gs pos="100000">
                  <a:srgbClr val="FF3300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2" name="Text Box 4"/>
            <p:cNvSpPr txBox="1">
              <a:spLocks noChangeArrowheads="1"/>
            </p:cNvSpPr>
            <p:nvPr/>
          </p:nvSpPr>
          <p:spPr bwMode="auto">
            <a:xfrm>
              <a:off x="2640" y="2400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/>
                <a:t>N</a:t>
              </a:r>
            </a:p>
          </p:txBody>
        </p:sp>
      </p:grp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543550" y="3276600"/>
            <a:ext cx="990600" cy="12954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 rot="-1245624">
            <a:off x="5367338" y="3287713"/>
            <a:ext cx="1347787" cy="1212850"/>
          </a:xfrm>
          <a:prstGeom prst="parallelogram">
            <a:avLst>
              <a:gd name="adj" fmla="val 37042"/>
            </a:avLst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5" name="Group 7"/>
          <p:cNvGrpSpPr>
            <a:grpSpLocks/>
          </p:cNvGrpSpPr>
          <p:nvPr/>
        </p:nvGrpSpPr>
        <p:grpSpPr bwMode="auto">
          <a:xfrm>
            <a:off x="6038850" y="2743200"/>
            <a:ext cx="0" cy="2362200"/>
            <a:chOff x="3792" y="1728"/>
            <a:chExt cx="0" cy="1488"/>
          </a:xfrm>
        </p:grpSpPr>
        <p:sp>
          <p:nvSpPr>
            <p:cNvPr id="37896" name="Line 8"/>
            <p:cNvSpPr>
              <a:spLocks noChangeShapeType="1"/>
            </p:cNvSpPr>
            <p:nvPr/>
          </p:nvSpPr>
          <p:spPr bwMode="auto">
            <a:xfrm>
              <a:off x="3792" y="2064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>
              <a:off x="3792" y="2880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>
              <a:off x="3792" y="1728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899" name="Group 11"/>
          <p:cNvGrpSpPr>
            <a:grpSpLocks/>
          </p:cNvGrpSpPr>
          <p:nvPr/>
        </p:nvGrpSpPr>
        <p:grpSpPr bwMode="auto">
          <a:xfrm>
            <a:off x="6534150" y="2971800"/>
            <a:ext cx="1466850" cy="1752600"/>
            <a:chOff x="4116" y="1872"/>
            <a:chExt cx="924" cy="1104"/>
          </a:xfrm>
        </p:grpSpPr>
        <p:sp>
          <p:nvSpPr>
            <p:cNvPr id="37900" name="AutoShape 12"/>
            <p:cNvSpPr>
              <a:spLocks noChangeArrowheads="1"/>
            </p:cNvSpPr>
            <p:nvPr/>
          </p:nvSpPr>
          <p:spPr bwMode="auto">
            <a:xfrm>
              <a:off x="4176" y="1872"/>
              <a:ext cx="864" cy="1104"/>
            </a:xfrm>
            <a:prstGeom prst="cube">
              <a:avLst>
                <a:gd name="adj" fmla="val 37153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1" name="Text Box 13"/>
            <p:cNvSpPr txBox="1">
              <a:spLocks noChangeArrowheads="1"/>
            </p:cNvSpPr>
            <p:nvPr/>
          </p:nvSpPr>
          <p:spPr bwMode="auto">
            <a:xfrm>
              <a:off x="4116" y="2412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/>
                <a:t>S</a:t>
              </a:r>
            </a:p>
          </p:txBody>
        </p:sp>
      </p:grp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4038600" y="20574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Trục quay</a:t>
            </a: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5257800" y="2362200"/>
            <a:ext cx="7620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6629400" y="19050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Cuộn dây dẫn</a:t>
            </a:r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 flipH="1">
            <a:off x="6400800" y="2362200"/>
            <a:ext cx="914400" cy="914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Arc 18"/>
          <p:cNvSpPr>
            <a:spLocks/>
          </p:cNvSpPr>
          <p:nvPr/>
        </p:nvSpPr>
        <p:spPr bwMode="auto">
          <a:xfrm rot="19497894" flipH="1">
            <a:off x="5753100" y="4895850"/>
            <a:ext cx="287338" cy="4841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084"/>
              <a:gd name="T2" fmla="*/ 2236 w 21600"/>
              <a:gd name="T3" fmla="*/ 43084 h 43084"/>
              <a:gd name="T4" fmla="*/ 0 w 21600"/>
              <a:gd name="T5" fmla="*/ 21600 h 43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084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663"/>
                  <a:pt x="13240" y="41938"/>
                  <a:pt x="2235" y="43083"/>
                </a:cubicBezTo>
              </a:path>
              <a:path w="21600" h="43084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663"/>
                  <a:pt x="13240" y="41938"/>
                  <a:pt x="2235" y="43083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5105400" y="5791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Hình 33.3</a:t>
            </a: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6400800" y="3124200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1</a:t>
            </a: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5524500" y="33528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3" grpId="1" animBg="1"/>
      <p:bldP spid="37894" grpId="0" animBg="1"/>
      <p:bldP spid="37902" grpId="0"/>
      <p:bldP spid="37903" grpId="0" animBg="1"/>
      <p:bldP spid="37904" grpId="0"/>
      <p:bldP spid="37905" grpId="0" animBg="1"/>
      <p:bldP spid="37906" grpId="0" animBg="1"/>
      <p:bldP spid="37908" grpId="0"/>
      <p:bldP spid="37908" grpId="1"/>
      <p:bldP spid="3790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5638800" y="3200400"/>
            <a:ext cx="1676400" cy="1371600"/>
            <a:chOff x="3552" y="2016"/>
            <a:chExt cx="1056" cy="864"/>
          </a:xfrm>
        </p:grpSpPr>
        <p:sp>
          <p:nvSpPr>
            <p:cNvPr id="38915" name="Line 3"/>
            <p:cNvSpPr>
              <a:spLocks noChangeShapeType="1"/>
            </p:cNvSpPr>
            <p:nvPr/>
          </p:nvSpPr>
          <p:spPr bwMode="auto">
            <a:xfrm>
              <a:off x="3552" y="2016"/>
              <a:ext cx="1056" cy="0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6" name="Line 4"/>
            <p:cNvSpPr>
              <a:spLocks noChangeShapeType="1"/>
            </p:cNvSpPr>
            <p:nvPr/>
          </p:nvSpPr>
          <p:spPr bwMode="auto">
            <a:xfrm>
              <a:off x="3552" y="2112"/>
              <a:ext cx="1056" cy="0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7" name="Line 5"/>
            <p:cNvSpPr>
              <a:spLocks noChangeShapeType="1"/>
            </p:cNvSpPr>
            <p:nvPr/>
          </p:nvSpPr>
          <p:spPr bwMode="auto">
            <a:xfrm>
              <a:off x="3552" y="2208"/>
              <a:ext cx="1056" cy="0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8" name="Line 6"/>
            <p:cNvSpPr>
              <a:spLocks noChangeShapeType="1"/>
            </p:cNvSpPr>
            <p:nvPr/>
          </p:nvSpPr>
          <p:spPr bwMode="auto">
            <a:xfrm>
              <a:off x="3552" y="2316"/>
              <a:ext cx="1056" cy="0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9" name="Line 7"/>
            <p:cNvSpPr>
              <a:spLocks noChangeShapeType="1"/>
            </p:cNvSpPr>
            <p:nvPr/>
          </p:nvSpPr>
          <p:spPr bwMode="auto">
            <a:xfrm>
              <a:off x="3552" y="2400"/>
              <a:ext cx="1056" cy="0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0" name="Line 8"/>
            <p:cNvSpPr>
              <a:spLocks noChangeShapeType="1"/>
            </p:cNvSpPr>
            <p:nvPr/>
          </p:nvSpPr>
          <p:spPr bwMode="auto">
            <a:xfrm>
              <a:off x="3552" y="2496"/>
              <a:ext cx="1056" cy="0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1" name="Line 9"/>
            <p:cNvSpPr>
              <a:spLocks noChangeShapeType="1"/>
            </p:cNvSpPr>
            <p:nvPr/>
          </p:nvSpPr>
          <p:spPr bwMode="auto">
            <a:xfrm>
              <a:off x="3552" y="2592"/>
              <a:ext cx="1056" cy="0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2" name="Line 10"/>
            <p:cNvSpPr>
              <a:spLocks noChangeShapeType="1"/>
            </p:cNvSpPr>
            <p:nvPr/>
          </p:nvSpPr>
          <p:spPr bwMode="auto">
            <a:xfrm>
              <a:off x="3552" y="2688"/>
              <a:ext cx="1056" cy="0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3" name="Line 11"/>
            <p:cNvSpPr>
              <a:spLocks noChangeShapeType="1"/>
            </p:cNvSpPr>
            <p:nvPr/>
          </p:nvSpPr>
          <p:spPr bwMode="auto">
            <a:xfrm>
              <a:off x="3552" y="2784"/>
              <a:ext cx="1056" cy="0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4" name="Line 12"/>
            <p:cNvSpPr>
              <a:spLocks noChangeShapeType="1"/>
            </p:cNvSpPr>
            <p:nvPr/>
          </p:nvSpPr>
          <p:spPr bwMode="auto">
            <a:xfrm>
              <a:off x="3552" y="2880"/>
              <a:ext cx="1056" cy="0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3962400" y="16764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Trục quay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6629400" y="19050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Cuộn dây dẫn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>
            <a:off x="6553200" y="2286000"/>
            <a:ext cx="6096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5334000" y="4800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Hình 33.3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4305300" y="3028950"/>
            <a:ext cx="1295400" cy="1676400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50000">
                <a:srgbClr val="FF9966"/>
              </a:gs>
              <a:gs pos="100000">
                <a:srgbClr val="CC000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7372350" y="3086100"/>
            <a:ext cx="1295400" cy="16002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2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6477000" y="3067050"/>
            <a:ext cx="0" cy="1600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6400800" y="3771900"/>
            <a:ext cx="152400" cy="1524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>
            <a:off x="5715000" y="2057400"/>
            <a:ext cx="762000" cy="167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3810000" y="5410200"/>
            <a:ext cx="495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Ta sẽ quan sát thí nghiệm từ phía trên</a:t>
            </a:r>
          </a:p>
        </p:txBody>
      </p:sp>
      <p:sp>
        <p:nvSpPr>
          <p:cNvPr id="38935" name="Arc 23"/>
          <p:cNvSpPr>
            <a:spLocks/>
          </p:cNvSpPr>
          <p:nvPr/>
        </p:nvSpPr>
        <p:spPr bwMode="auto">
          <a:xfrm rot="19497894" flipH="1">
            <a:off x="6248400" y="3657600"/>
            <a:ext cx="287338" cy="4841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084"/>
              <a:gd name="T2" fmla="*/ 2236 w 21600"/>
              <a:gd name="T3" fmla="*/ 43084 h 43084"/>
              <a:gd name="T4" fmla="*/ 0 w 21600"/>
              <a:gd name="T5" fmla="*/ 21600 h 43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084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663"/>
                  <a:pt x="13240" y="41938"/>
                  <a:pt x="2235" y="43083"/>
                </a:cubicBezTo>
              </a:path>
              <a:path w="21600" h="43084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663"/>
                  <a:pt x="13240" y="41938"/>
                  <a:pt x="2235" y="43083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Text Box 24"/>
          <p:cNvSpPr txBox="1">
            <a:spLocks noChangeArrowheads="1"/>
          </p:cNvSpPr>
          <p:nvPr/>
        </p:nvSpPr>
        <p:spPr bwMode="auto">
          <a:xfrm>
            <a:off x="3581400" y="1066800"/>
            <a:ext cx="533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2- Cho cuộn dây dẫn quay trong từ trường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0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20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7" dur="20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31" dur="20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35" dur="20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1" grpId="0" animBg="1"/>
      <p:bldP spid="38931" grpId="1" animBg="1"/>
      <p:bldP spid="38931" grpId="2" animBg="1"/>
      <p:bldP spid="38931" grpId="3" animBg="1"/>
      <p:bldP spid="38931" grpId="4" animBg="1"/>
      <p:bldP spid="38935" grpId="0" animBg="1"/>
      <p:bldP spid="3893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44" name="Group 8"/>
          <p:cNvGrpSpPr>
            <a:grpSpLocks/>
          </p:cNvGrpSpPr>
          <p:nvPr/>
        </p:nvGrpSpPr>
        <p:grpSpPr bwMode="auto">
          <a:xfrm>
            <a:off x="4191000" y="1066800"/>
            <a:ext cx="3848100" cy="2636838"/>
            <a:chOff x="2712" y="1824"/>
            <a:chExt cx="2424" cy="1661"/>
          </a:xfrm>
        </p:grpSpPr>
        <p:grpSp>
          <p:nvGrpSpPr>
            <p:cNvPr id="39945" name="Group 9"/>
            <p:cNvGrpSpPr>
              <a:grpSpLocks/>
            </p:cNvGrpSpPr>
            <p:nvPr/>
          </p:nvGrpSpPr>
          <p:grpSpPr bwMode="auto">
            <a:xfrm>
              <a:off x="2712" y="1968"/>
              <a:ext cx="912" cy="1104"/>
              <a:chOff x="2640" y="1872"/>
              <a:chExt cx="912" cy="1104"/>
            </a:xfrm>
          </p:grpSpPr>
          <p:sp>
            <p:nvSpPr>
              <p:cNvPr id="39946" name="AutoShape 10"/>
              <p:cNvSpPr>
                <a:spLocks noChangeArrowheads="1"/>
              </p:cNvSpPr>
              <p:nvPr/>
            </p:nvSpPr>
            <p:spPr bwMode="auto">
              <a:xfrm>
                <a:off x="2688" y="1872"/>
                <a:ext cx="864" cy="1104"/>
              </a:xfrm>
              <a:prstGeom prst="cube">
                <a:avLst>
                  <a:gd name="adj" fmla="val 37153"/>
                </a:avLst>
              </a:prstGeom>
              <a:gradFill rotWithShape="1">
                <a:gsLst>
                  <a:gs pos="0">
                    <a:srgbClr val="990033"/>
                  </a:gs>
                  <a:gs pos="100000">
                    <a:srgbClr val="FF3300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47" name="Text Box 11"/>
              <p:cNvSpPr txBox="1">
                <a:spLocks noChangeArrowheads="1"/>
              </p:cNvSpPr>
              <p:nvPr/>
            </p:nvSpPr>
            <p:spPr bwMode="auto">
              <a:xfrm>
                <a:off x="2640" y="2400"/>
                <a:ext cx="62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/>
                  <a:t>N</a:t>
                </a:r>
              </a:p>
            </p:txBody>
          </p:sp>
        </p:grpSp>
        <p:sp>
          <p:nvSpPr>
            <p:cNvPr id="39948" name="Rectangle 12"/>
            <p:cNvSpPr>
              <a:spLocks noChangeArrowheads="1"/>
            </p:cNvSpPr>
            <p:nvPr/>
          </p:nvSpPr>
          <p:spPr bwMode="auto">
            <a:xfrm>
              <a:off x="3588" y="2160"/>
              <a:ext cx="624" cy="816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 rot="-1245624">
              <a:off x="3477" y="2167"/>
              <a:ext cx="849" cy="764"/>
            </a:xfrm>
            <a:prstGeom prst="parallelogram">
              <a:avLst>
                <a:gd name="adj" fmla="val 37042"/>
              </a:avLst>
            </a:prstGeom>
            <a:noFill/>
            <a:ln w="3810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950" name="Group 14"/>
            <p:cNvGrpSpPr>
              <a:grpSpLocks/>
            </p:cNvGrpSpPr>
            <p:nvPr/>
          </p:nvGrpSpPr>
          <p:grpSpPr bwMode="auto">
            <a:xfrm>
              <a:off x="3900" y="1824"/>
              <a:ext cx="0" cy="1488"/>
              <a:chOff x="3792" y="1728"/>
              <a:chExt cx="0" cy="1488"/>
            </a:xfrm>
          </p:grpSpPr>
          <p:sp>
            <p:nvSpPr>
              <p:cNvPr id="39951" name="Line 15"/>
              <p:cNvSpPr>
                <a:spLocks noChangeShapeType="1"/>
              </p:cNvSpPr>
              <p:nvPr/>
            </p:nvSpPr>
            <p:spPr bwMode="auto">
              <a:xfrm>
                <a:off x="3792" y="2064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2" name="Line 16"/>
              <p:cNvSpPr>
                <a:spLocks noChangeShapeType="1"/>
              </p:cNvSpPr>
              <p:nvPr/>
            </p:nvSpPr>
            <p:spPr bwMode="auto">
              <a:xfrm>
                <a:off x="3792" y="2880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3" name="Line 17"/>
              <p:cNvSpPr>
                <a:spLocks noChangeShapeType="1"/>
              </p:cNvSpPr>
              <p:nvPr/>
            </p:nvSpPr>
            <p:spPr bwMode="auto">
              <a:xfrm>
                <a:off x="3792" y="1728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9954" name="Group 18"/>
            <p:cNvGrpSpPr>
              <a:grpSpLocks/>
            </p:cNvGrpSpPr>
            <p:nvPr/>
          </p:nvGrpSpPr>
          <p:grpSpPr bwMode="auto">
            <a:xfrm>
              <a:off x="4212" y="1968"/>
              <a:ext cx="924" cy="1104"/>
              <a:chOff x="4116" y="1872"/>
              <a:chExt cx="924" cy="1104"/>
            </a:xfrm>
          </p:grpSpPr>
          <p:sp>
            <p:nvSpPr>
              <p:cNvPr id="39955" name="AutoShape 19"/>
              <p:cNvSpPr>
                <a:spLocks noChangeArrowheads="1"/>
              </p:cNvSpPr>
              <p:nvPr/>
            </p:nvSpPr>
            <p:spPr bwMode="auto">
              <a:xfrm>
                <a:off x="4176" y="1872"/>
                <a:ext cx="864" cy="1104"/>
              </a:xfrm>
              <a:prstGeom prst="cube">
                <a:avLst>
                  <a:gd name="adj" fmla="val 37153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6" name="Text Box 20"/>
              <p:cNvSpPr txBox="1">
                <a:spLocks noChangeArrowheads="1"/>
              </p:cNvSpPr>
              <p:nvPr/>
            </p:nvSpPr>
            <p:spPr bwMode="auto">
              <a:xfrm>
                <a:off x="4116" y="2412"/>
                <a:ext cx="62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/>
                  <a:t>S</a:t>
                </a:r>
              </a:p>
            </p:txBody>
          </p:sp>
        </p:grpSp>
        <p:sp>
          <p:nvSpPr>
            <p:cNvPr id="39957" name="Arc 21"/>
            <p:cNvSpPr>
              <a:spLocks/>
            </p:cNvSpPr>
            <p:nvPr/>
          </p:nvSpPr>
          <p:spPr bwMode="auto">
            <a:xfrm rot="19497894" flipH="1">
              <a:off x="3720" y="3180"/>
              <a:ext cx="181" cy="3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084"/>
                <a:gd name="T2" fmla="*/ 2236 w 21600"/>
                <a:gd name="T3" fmla="*/ 43084 h 43084"/>
                <a:gd name="T4" fmla="*/ 0 w 21600"/>
                <a:gd name="T5" fmla="*/ 21600 h 43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084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663"/>
                    <a:pt x="13240" y="41938"/>
                    <a:pt x="2235" y="43083"/>
                  </a:cubicBezTo>
                </a:path>
                <a:path w="21600" h="43084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663"/>
                    <a:pt x="13240" y="41938"/>
                    <a:pt x="2235" y="4308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Text Box 22"/>
            <p:cNvSpPr txBox="1">
              <a:spLocks noChangeArrowheads="1"/>
            </p:cNvSpPr>
            <p:nvPr/>
          </p:nvSpPr>
          <p:spPr bwMode="auto">
            <a:xfrm>
              <a:off x="3576" y="2208"/>
              <a:ext cx="3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2</a:t>
              </a:r>
            </a:p>
          </p:txBody>
        </p:sp>
      </p:grp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3733800" y="3733800"/>
            <a:ext cx="4953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/>
              <a:t>Số đường sức từ xuyên qua tiết diện S của cuộn dây biến thiên liên tục khi cuộn dây quay nên chiều của dòng điện cảm ứng xuất hiện trong cuộn dây dẫn là dòng điện xoay chiều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7" name="Picture 7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738" y="1871663"/>
            <a:ext cx="3243262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0" name="Rectangle 10"/>
          <p:cNvSpPr>
            <a:spLocks noChangeArrowheads="1"/>
          </p:cNvSpPr>
          <p:nvPr/>
        </p:nvSpPr>
        <p:spPr bwMode="auto">
          <a:xfrm>
            <a:off x="2514600" y="3671888"/>
            <a:ext cx="609600" cy="823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1" name="Rectangle 11"/>
          <p:cNvSpPr>
            <a:spLocks noChangeArrowheads="1"/>
          </p:cNvSpPr>
          <p:nvPr/>
        </p:nvSpPr>
        <p:spPr bwMode="auto">
          <a:xfrm>
            <a:off x="1295400" y="3671888"/>
            <a:ext cx="609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576" name="Picture 16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650" y="2624138"/>
            <a:ext cx="1055688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7" name="Oval 17"/>
          <p:cNvSpPr>
            <a:spLocks noChangeArrowheads="1"/>
          </p:cNvSpPr>
          <p:nvPr/>
        </p:nvSpPr>
        <p:spPr bwMode="auto">
          <a:xfrm>
            <a:off x="6800850" y="3219450"/>
            <a:ext cx="152400" cy="13335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8" name="Text Box 18"/>
          <p:cNvSpPr txBox="1">
            <a:spLocks noChangeArrowheads="1"/>
          </p:cNvSpPr>
          <p:nvPr/>
        </p:nvSpPr>
        <p:spPr bwMode="auto">
          <a:xfrm>
            <a:off x="5257800" y="5257800"/>
            <a:ext cx="342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</a:rPr>
              <a:t>Máy phát điện có nam châm quay</a:t>
            </a:r>
          </a:p>
        </p:txBody>
      </p:sp>
      <p:pic>
        <p:nvPicPr>
          <p:cNvPr id="194579" name="Picture 19" descr="mo hinh MPD X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71588"/>
            <a:ext cx="39957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4" name="Text Box 24"/>
          <p:cNvSpPr txBox="1">
            <a:spLocks noChangeArrowheads="1"/>
          </p:cNvSpPr>
          <p:nvPr/>
        </p:nvSpPr>
        <p:spPr bwMode="auto">
          <a:xfrm>
            <a:off x="1981200" y="460533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Thanh quét</a:t>
            </a:r>
          </a:p>
        </p:txBody>
      </p:sp>
      <p:sp>
        <p:nvSpPr>
          <p:cNvPr id="194588" name="Text Box 28"/>
          <p:cNvSpPr txBox="1">
            <a:spLocks noChangeArrowheads="1"/>
          </p:cNvSpPr>
          <p:nvPr/>
        </p:nvSpPr>
        <p:spPr bwMode="auto">
          <a:xfrm>
            <a:off x="1333500" y="4572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Vành khuyên</a:t>
            </a:r>
          </a:p>
        </p:txBody>
      </p:sp>
      <p:pic>
        <p:nvPicPr>
          <p:cNvPr id="194589" name="Picture 2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1243013"/>
            <a:ext cx="4114800" cy="31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2" name="Line 22"/>
          <p:cNvSpPr>
            <a:spLocks noChangeShapeType="1"/>
          </p:cNvSpPr>
          <p:nvPr/>
        </p:nvSpPr>
        <p:spPr bwMode="auto">
          <a:xfrm>
            <a:off x="1219200" y="3657600"/>
            <a:ext cx="8382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3" name="Line 23"/>
          <p:cNvSpPr>
            <a:spLocks noChangeShapeType="1"/>
          </p:cNvSpPr>
          <p:nvPr/>
        </p:nvSpPr>
        <p:spPr bwMode="auto">
          <a:xfrm>
            <a:off x="1524000" y="3276600"/>
            <a:ext cx="5334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7" name="Line 27"/>
          <p:cNvSpPr>
            <a:spLocks noChangeShapeType="1"/>
          </p:cNvSpPr>
          <p:nvPr/>
        </p:nvSpPr>
        <p:spPr bwMode="auto">
          <a:xfrm flipH="1">
            <a:off x="990600" y="2209800"/>
            <a:ext cx="304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6" name="Line 26"/>
          <p:cNvSpPr>
            <a:spLocks noChangeShapeType="1"/>
          </p:cNvSpPr>
          <p:nvPr/>
        </p:nvSpPr>
        <p:spPr bwMode="auto">
          <a:xfrm flipH="1">
            <a:off x="1295400" y="22098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1" name="Text Box 21"/>
          <p:cNvSpPr txBox="1">
            <a:spLocks noChangeArrowheads="1"/>
          </p:cNvSpPr>
          <p:nvPr/>
        </p:nvSpPr>
        <p:spPr bwMode="auto">
          <a:xfrm>
            <a:off x="385763" y="2162175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194590" name="Picture 3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988" y="1285875"/>
            <a:ext cx="103346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0" name="Text Box 20"/>
          <p:cNvSpPr txBox="1">
            <a:spLocks noChangeArrowheads="1"/>
          </p:cNvSpPr>
          <p:nvPr/>
        </p:nvSpPr>
        <p:spPr bwMode="auto">
          <a:xfrm>
            <a:off x="1824038" y="22860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94585" name="Line 25"/>
          <p:cNvSpPr>
            <a:spLocks noChangeShapeType="1"/>
          </p:cNvSpPr>
          <p:nvPr/>
        </p:nvSpPr>
        <p:spPr bwMode="auto">
          <a:xfrm flipV="1">
            <a:off x="1266825" y="1066800"/>
            <a:ext cx="790575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1" name="Text Box 31"/>
          <p:cNvSpPr txBox="1">
            <a:spLocks noChangeArrowheads="1"/>
          </p:cNvSpPr>
          <p:nvPr/>
        </p:nvSpPr>
        <p:spPr bwMode="auto">
          <a:xfrm>
            <a:off x="533400" y="5181600"/>
            <a:ext cx="3886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</a:rPr>
              <a:t>Máy phát điện có cuộn dây quay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4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945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AutoShape 2" descr="Medium wood"/>
          <p:cNvSpPr>
            <a:spLocks noChangeArrowheads="1"/>
          </p:cNvSpPr>
          <p:nvPr/>
        </p:nvSpPr>
        <p:spPr bwMode="auto">
          <a:xfrm>
            <a:off x="5410200" y="4729163"/>
            <a:ext cx="3200400" cy="838200"/>
          </a:xfrm>
          <a:prstGeom prst="cube">
            <a:avLst>
              <a:gd name="adj" fmla="val 82199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87" name="AutoShape 3"/>
          <p:cNvSpPr>
            <a:spLocks noChangeArrowheads="1"/>
          </p:cNvSpPr>
          <p:nvPr/>
        </p:nvSpPr>
        <p:spPr bwMode="auto">
          <a:xfrm>
            <a:off x="-85725" y="2438400"/>
            <a:ext cx="1524000" cy="1524000"/>
          </a:xfrm>
          <a:prstGeom prst="star32">
            <a:avLst>
              <a:gd name="adj" fmla="val 37500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3" name="Text Box 9"/>
          <p:cNvSpPr txBox="1">
            <a:spLocks noChangeArrowheads="1"/>
          </p:cNvSpPr>
          <p:nvPr/>
        </p:nvSpPr>
        <p:spPr bwMode="auto">
          <a:xfrm>
            <a:off x="2819400" y="990600"/>
            <a:ext cx="601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CÁC TÁC DỤNG CỦA DÒNG ĐIỆN XOAY CHIỀU</a:t>
            </a:r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 rot="10800000" flipV="1">
            <a:off x="6538913" y="2362200"/>
            <a:ext cx="533400" cy="18288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95" name="Freeform 11"/>
          <p:cNvSpPr>
            <a:spLocks/>
          </p:cNvSpPr>
          <p:nvPr/>
        </p:nvSpPr>
        <p:spPr bwMode="auto">
          <a:xfrm rot="10800000" flipV="1">
            <a:off x="6467475" y="28495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6" name="Freeform 12"/>
          <p:cNvSpPr>
            <a:spLocks/>
          </p:cNvSpPr>
          <p:nvPr/>
        </p:nvSpPr>
        <p:spPr bwMode="auto">
          <a:xfrm rot="10800000" flipV="1">
            <a:off x="6469063" y="30527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7" name="Freeform 13"/>
          <p:cNvSpPr>
            <a:spLocks/>
          </p:cNvSpPr>
          <p:nvPr/>
        </p:nvSpPr>
        <p:spPr bwMode="auto">
          <a:xfrm rot="10800000" flipV="1">
            <a:off x="6467475" y="32432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8" name="Freeform 14"/>
          <p:cNvSpPr>
            <a:spLocks/>
          </p:cNvSpPr>
          <p:nvPr/>
        </p:nvSpPr>
        <p:spPr bwMode="auto">
          <a:xfrm rot="10800000" flipV="1">
            <a:off x="6469063" y="34464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9" name="Freeform 15"/>
          <p:cNvSpPr>
            <a:spLocks/>
          </p:cNvSpPr>
          <p:nvPr/>
        </p:nvSpPr>
        <p:spPr bwMode="auto">
          <a:xfrm rot="10800000" flipV="1">
            <a:off x="6469063" y="364331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0" name="Freeform 16"/>
          <p:cNvSpPr>
            <a:spLocks/>
          </p:cNvSpPr>
          <p:nvPr/>
        </p:nvSpPr>
        <p:spPr bwMode="auto">
          <a:xfrm rot="10800000" flipV="1">
            <a:off x="6470650" y="266541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1" name="Line 17"/>
          <p:cNvSpPr>
            <a:spLocks noChangeShapeType="1"/>
          </p:cNvSpPr>
          <p:nvPr/>
        </p:nvSpPr>
        <p:spPr bwMode="auto">
          <a:xfrm>
            <a:off x="6540500" y="2590800"/>
            <a:ext cx="1600200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2" name="Freeform 18"/>
          <p:cNvSpPr>
            <a:spLocks/>
          </p:cNvSpPr>
          <p:nvPr/>
        </p:nvSpPr>
        <p:spPr bwMode="auto">
          <a:xfrm>
            <a:off x="8458200" y="2590800"/>
            <a:ext cx="304800" cy="457200"/>
          </a:xfrm>
          <a:custGeom>
            <a:avLst/>
            <a:gdLst>
              <a:gd name="T0" fmla="*/ 0 w 192"/>
              <a:gd name="T1" fmla="*/ 0 h 288"/>
              <a:gd name="T2" fmla="*/ 192 w 192"/>
              <a:gd name="T3" fmla="*/ 0 h 288"/>
              <a:gd name="T4" fmla="*/ 192 w 192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88">
                <a:moveTo>
                  <a:pt x="0" y="0"/>
                </a:moveTo>
                <a:lnTo>
                  <a:pt x="192" y="0"/>
                </a:lnTo>
                <a:lnTo>
                  <a:pt x="192" y="288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3" name="Freeform 19"/>
          <p:cNvSpPr>
            <a:spLocks/>
          </p:cNvSpPr>
          <p:nvPr/>
        </p:nvSpPr>
        <p:spPr bwMode="auto">
          <a:xfrm flipV="1">
            <a:off x="8458200" y="3505200"/>
            <a:ext cx="304800" cy="457200"/>
          </a:xfrm>
          <a:custGeom>
            <a:avLst/>
            <a:gdLst>
              <a:gd name="T0" fmla="*/ 0 w 192"/>
              <a:gd name="T1" fmla="*/ 0 h 288"/>
              <a:gd name="T2" fmla="*/ 192 w 192"/>
              <a:gd name="T3" fmla="*/ 0 h 288"/>
              <a:gd name="T4" fmla="*/ 192 w 192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88">
                <a:moveTo>
                  <a:pt x="0" y="0"/>
                </a:moveTo>
                <a:lnTo>
                  <a:pt x="192" y="0"/>
                </a:lnTo>
                <a:lnTo>
                  <a:pt x="192" y="288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4" name="Freeform 20"/>
          <p:cNvSpPr>
            <a:spLocks/>
          </p:cNvSpPr>
          <p:nvPr/>
        </p:nvSpPr>
        <p:spPr bwMode="auto">
          <a:xfrm>
            <a:off x="7067550" y="3956050"/>
            <a:ext cx="1390650" cy="6350"/>
          </a:xfrm>
          <a:custGeom>
            <a:avLst/>
            <a:gdLst>
              <a:gd name="T0" fmla="*/ 876 w 876"/>
              <a:gd name="T1" fmla="*/ 4 h 4"/>
              <a:gd name="T2" fmla="*/ 0 w 876"/>
              <a:gd name="T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76" h="4">
                <a:moveTo>
                  <a:pt x="876" y="4"/>
                </a:move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5" name="Freeform 21"/>
          <p:cNvSpPr>
            <a:spLocks/>
          </p:cNvSpPr>
          <p:nvPr/>
        </p:nvSpPr>
        <p:spPr bwMode="auto">
          <a:xfrm>
            <a:off x="6478588" y="2578100"/>
            <a:ext cx="76200" cy="88900"/>
          </a:xfrm>
          <a:custGeom>
            <a:avLst/>
            <a:gdLst>
              <a:gd name="T0" fmla="*/ 48 w 48"/>
              <a:gd name="T1" fmla="*/ 8 h 56"/>
              <a:gd name="T2" fmla="*/ 0 w 48"/>
              <a:gd name="T3" fmla="*/ 8 h 56"/>
              <a:gd name="T4" fmla="*/ 48 w 48"/>
              <a:gd name="T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56">
                <a:moveTo>
                  <a:pt x="48" y="8"/>
                </a:moveTo>
                <a:cubicBezTo>
                  <a:pt x="24" y="4"/>
                  <a:pt x="0" y="0"/>
                  <a:pt x="0" y="8"/>
                </a:cubicBezTo>
                <a:cubicBezTo>
                  <a:pt x="0" y="16"/>
                  <a:pt x="24" y="36"/>
                  <a:pt x="48" y="5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6" name="Rectangle 22"/>
          <p:cNvSpPr>
            <a:spLocks noChangeArrowheads="1"/>
          </p:cNvSpPr>
          <p:nvPr/>
        </p:nvSpPr>
        <p:spPr bwMode="auto">
          <a:xfrm>
            <a:off x="6394450" y="4038600"/>
            <a:ext cx="838200" cy="76200"/>
          </a:xfrm>
          <a:prstGeom prst="rect">
            <a:avLst/>
          </a:prstGeom>
          <a:gradFill rotWithShape="1">
            <a:gsLst>
              <a:gs pos="0">
                <a:srgbClr val="006600"/>
              </a:gs>
              <a:gs pos="50000">
                <a:srgbClr val="00FF00"/>
              </a:gs>
              <a:gs pos="100000">
                <a:srgbClr val="00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07" name="Rectangle 23"/>
          <p:cNvSpPr>
            <a:spLocks noChangeArrowheads="1"/>
          </p:cNvSpPr>
          <p:nvPr/>
        </p:nvSpPr>
        <p:spPr bwMode="auto">
          <a:xfrm>
            <a:off x="6400800" y="2438400"/>
            <a:ext cx="838200" cy="76200"/>
          </a:xfrm>
          <a:prstGeom prst="rect">
            <a:avLst/>
          </a:prstGeom>
          <a:gradFill rotWithShape="1">
            <a:gsLst>
              <a:gs pos="0">
                <a:srgbClr val="006600"/>
              </a:gs>
              <a:gs pos="50000">
                <a:srgbClr val="00FF00"/>
              </a:gs>
              <a:gs pos="100000">
                <a:srgbClr val="00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08" name="Line 24"/>
          <p:cNvSpPr>
            <a:spLocks noChangeShapeType="1"/>
          </p:cNvSpPr>
          <p:nvPr/>
        </p:nvSpPr>
        <p:spPr bwMode="auto">
          <a:xfrm flipV="1">
            <a:off x="8153400" y="2362200"/>
            <a:ext cx="2286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9" name="Line 25"/>
          <p:cNvSpPr>
            <a:spLocks noChangeShapeType="1"/>
          </p:cNvSpPr>
          <p:nvPr/>
        </p:nvSpPr>
        <p:spPr bwMode="auto">
          <a:xfrm>
            <a:off x="8153400" y="25908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5610" name="Group 26"/>
          <p:cNvGrpSpPr>
            <a:grpSpLocks/>
          </p:cNvGrpSpPr>
          <p:nvPr/>
        </p:nvGrpSpPr>
        <p:grpSpPr bwMode="auto">
          <a:xfrm rot="16200000" flipH="1">
            <a:off x="7086600" y="4419600"/>
            <a:ext cx="228600" cy="990600"/>
            <a:chOff x="1632" y="2784"/>
            <a:chExt cx="144" cy="624"/>
          </a:xfrm>
        </p:grpSpPr>
        <p:sp>
          <p:nvSpPr>
            <p:cNvPr id="195611" name="AutoShape 27"/>
            <p:cNvSpPr>
              <a:spLocks noChangeArrowheads="1"/>
            </p:cNvSpPr>
            <p:nvPr/>
          </p:nvSpPr>
          <p:spPr bwMode="auto">
            <a:xfrm>
              <a:off x="1680" y="2784"/>
              <a:ext cx="48" cy="192"/>
            </a:xfrm>
            <a:prstGeom prst="flowChartExtract">
              <a:avLst/>
            </a:prstGeom>
            <a:gradFill rotWithShape="1">
              <a:gsLst>
                <a:gs pos="0">
                  <a:schemeClr val="tx2"/>
                </a:gs>
                <a:gs pos="50000">
                  <a:schemeClr val="tx2">
                    <a:gamma/>
                    <a:tint val="41176"/>
                    <a:invGamma/>
                  </a:schemeClr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12" name="Rectangle 28"/>
            <p:cNvSpPr>
              <a:spLocks noChangeArrowheads="1"/>
            </p:cNvSpPr>
            <p:nvPr/>
          </p:nvSpPr>
          <p:spPr bwMode="auto">
            <a:xfrm>
              <a:off x="1680" y="2976"/>
              <a:ext cx="48" cy="38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13" name="Rectangle 29"/>
            <p:cNvSpPr>
              <a:spLocks noChangeArrowheads="1"/>
            </p:cNvSpPr>
            <p:nvPr/>
          </p:nvSpPr>
          <p:spPr bwMode="auto">
            <a:xfrm>
              <a:off x="1632" y="3360"/>
              <a:ext cx="144" cy="48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5614" name="Freeform 30"/>
          <p:cNvSpPr>
            <a:spLocks/>
          </p:cNvSpPr>
          <p:nvPr/>
        </p:nvSpPr>
        <p:spPr bwMode="auto">
          <a:xfrm>
            <a:off x="8639175" y="3217863"/>
            <a:ext cx="228600" cy="134937"/>
          </a:xfrm>
          <a:custGeom>
            <a:avLst/>
            <a:gdLst>
              <a:gd name="T0" fmla="*/ 0 w 329"/>
              <a:gd name="T1" fmla="*/ 186 h 186"/>
              <a:gd name="T2" fmla="*/ 80 w 329"/>
              <a:gd name="T3" fmla="*/ 3 h 186"/>
              <a:gd name="T4" fmla="*/ 224 w 329"/>
              <a:gd name="T5" fmla="*/ 167 h 186"/>
              <a:gd name="T6" fmla="*/ 329 w 329"/>
              <a:gd name="T7" fmla="*/ 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9" h="186">
                <a:moveTo>
                  <a:pt x="0" y="186"/>
                </a:moveTo>
                <a:cubicBezTo>
                  <a:pt x="13" y="157"/>
                  <a:pt x="43" y="6"/>
                  <a:pt x="80" y="3"/>
                </a:cubicBezTo>
                <a:cubicBezTo>
                  <a:pt x="117" y="0"/>
                  <a:pt x="183" y="167"/>
                  <a:pt x="224" y="167"/>
                </a:cubicBezTo>
                <a:cubicBezTo>
                  <a:pt x="265" y="167"/>
                  <a:pt x="307" y="37"/>
                  <a:pt x="329" y="3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5615" name="Group 31"/>
          <p:cNvGrpSpPr>
            <a:grpSpLocks/>
          </p:cNvGrpSpPr>
          <p:nvPr/>
        </p:nvGrpSpPr>
        <p:grpSpPr bwMode="auto">
          <a:xfrm rot="18986409" flipH="1">
            <a:off x="7086600" y="4043363"/>
            <a:ext cx="228600" cy="990600"/>
            <a:chOff x="1632" y="2784"/>
            <a:chExt cx="144" cy="624"/>
          </a:xfrm>
        </p:grpSpPr>
        <p:sp>
          <p:nvSpPr>
            <p:cNvPr id="195616" name="AutoShape 32"/>
            <p:cNvSpPr>
              <a:spLocks noChangeArrowheads="1"/>
            </p:cNvSpPr>
            <p:nvPr/>
          </p:nvSpPr>
          <p:spPr bwMode="auto">
            <a:xfrm>
              <a:off x="1680" y="2784"/>
              <a:ext cx="48" cy="192"/>
            </a:xfrm>
            <a:prstGeom prst="flowChartExtract">
              <a:avLst/>
            </a:prstGeom>
            <a:gradFill rotWithShape="1">
              <a:gsLst>
                <a:gs pos="0">
                  <a:schemeClr val="tx2"/>
                </a:gs>
                <a:gs pos="50000">
                  <a:schemeClr val="tx2">
                    <a:gamma/>
                    <a:tint val="41176"/>
                    <a:invGamma/>
                  </a:schemeClr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17" name="Rectangle 33"/>
            <p:cNvSpPr>
              <a:spLocks noChangeArrowheads="1"/>
            </p:cNvSpPr>
            <p:nvPr/>
          </p:nvSpPr>
          <p:spPr bwMode="auto">
            <a:xfrm>
              <a:off x="1680" y="2976"/>
              <a:ext cx="48" cy="38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18" name="Rectangle 34"/>
            <p:cNvSpPr>
              <a:spLocks noChangeArrowheads="1"/>
            </p:cNvSpPr>
            <p:nvPr/>
          </p:nvSpPr>
          <p:spPr bwMode="auto">
            <a:xfrm>
              <a:off x="1632" y="3360"/>
              <a:ext cx="144" cy="48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5619" name="Group 35"/>
          <p:cNvGrpSpPr>
            <a:grpSpLocks/>
          </p:cNvGrpSpPr>
          <p:nvPr/>
        </p:nvGrpSpPr>
        <p:grpSpPr bwMode="auto">
          <a:xfrm>
            <a:off x="3581400" y="4305300"/>
            <a:ext cx="1219200" cy="1066800"/>
            <a:chOff x="2256" y="1968"/>
            <a:chExt cx="768" cy="672"/>
          </a:xfrm>
        </p:grpSpPr>
        <p:grpSp>
          <p:nvGrpSpPr>
            <p:cNvPr id="195620" name="Group 36"/>
            <p:cNvGrpSpPr>
              <a:grpSpLocks/>
            </p:cNvGrpSpPr>
            <p:nvPr/>
          </p:nvGrpSpPr>
          <p:grpSpPr bwMode="auto">
            <a:xfrm>
              <a:off x="2256" y="1968"/>
              <a:ext cx="768" cy="672"/>
              <a:chOff x="2256" y="2304"/>
              <a:chExt cx="768" cy="672"/>
            </a:xfrm>
          </p:grpSpPr>
          <p:sp>
            <p:nvSpPr>
              <p:cNvPr id="195621" name="AutoShape 37" descr="Stationery"/>
              <p:cNvSpPr>
                <a:spLocks noChangeArrowheads="1"/>
              </p:cNvSpPr>
              <p:nvPr/>
            </p:nvSpPr>
            <p:spPr bwMode="auto">
              <a:xfrm flipH="1">
                <a:off x="2256" y="2304"/>
                <a:ext cx="768" cy="672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12700">
                <a:solidFill>
                  <a:srgbClr val="9966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rgbClr val="00660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22" name="AutoShape 38" descr="Papyrus"/>
              <p:cNvSpPr>
                <a:spLocks noChangeArrowheads="1"/>
              </p:cNvSpPr>
              <p:nvPr/>
            </p:nvSpPr>
            <p:spPr bwMode="auto">
              <a:xfrm>
                <a:off x="2304" y="2355"/>
                <a:ext cx="672" cy="576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5623" name="Group 39"/>
            <p:cNvGrpSpPr>
              <a:grpSpLocks/>
            </p:cNvGrpSpPr>
            <p:nvPr/>
          </p:nvGrpSpPr>
          <p:grpSpPr bwMode="auto">
            <a:xfrm>
              <a:off x="2361" y="2163"/>
              <a:ext cx="144" cy="240"/>
              <a:chOff x="624" y="2880"/>
              <a:chExt cx="214" cy="384"/>
            </a:xfrm>
          </p:grpSpPr>
          <p:sp>
            <p:nvSpPr>
              <p:cNvPr id="195624" name="Oval 40"/>
              <p:cNvSpPr>
                <a:spLocks noChangeArrowheads="1"/>
              </p:cNvSpPr>
              <p:nvPr/>
            </p:nvSpPr>
            <p:spPr bwMode="auto">
              <a:xfrm>
                <a:off x="624" y="2976"/>
                <a:ext cx="192" cy="19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25" name="Rectangle 41"/>
              <p:cNvSpPr>
                <a:spLocks noChangeArrowheads="1"/>
              </p:cNvSpPr>
              <p:nvPr/>
            </p:nvSpPr>
            <p:spPr bwMode="auto">
              <a:xfrm>
                <a:off x="774" y="2880"/>
                <a:ext cx="64" cy="38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5626" name="Group 42"/>
            <p:cNvGrpSpPr>
              <a:grpSpLocks/>
            </p:cNvGrpSpPr>
            <p:nvPr/>
          </p:nvGrpSpPr>
          <p:grpSpPr bwMode="auto">
            <a:xfrm flipH="1">
              <a:off x="2787" y="2175"/>
              <a:ext cx="144" cy="240"/>
              <a:chOff x="624" y="2880"/>
              <a:chExt cx="214" cy="384"/>
            </a:xfrm>
          </p:grpSpPr>
          <p:sp>
            <p:nvSpPr>
              <p:cNvPr id="195627" name="Oval 43"/>
              <p:cNvSpPr>
                <a:spLocks noChangeArrowheads="1"/>
              </p:cNvSpPr>
              <p:nvPr/>
            </p:nvSpPr>
            <p:spPr bwMode="auto">
              <a:xfrm>
                <a:off x="624" y="2976"/>
                <a:ext cx="192" cy="19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28" name="Rectangle 44"/>
              <p:cNvSpPr>
                <a:spLocks noChangeArrowheads="1"/>
              </p:cNvSpPr>
              <p:nvPr/>
            </p:nvSpPr>
            <p:spPr bwMode="auto">
              <a:xfrm>
                <a:off x="774" y="2880"/>
                <a:ext cx="64" cy="38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5629" name="Freeform 45"/>
            <p:cNvSpPr>
              <a:spLocks/>
            </p:cNvSpPr>
            <p:nvPr/>
          </p:nvSpPr>
          <p:spPr bwMode="auto">
            <a:xfrm>
              <a:off x="2574" y="2448"/>
              <a:ext cx="144" cy="85"/>
            </a:xfrm>
            <a:custGeom>
              <a:avLst/>
              <a:gdLst>
                <a:gd name="T0" fmla="*/ 0 w 329"/>
                <a:gd name="T1" fmla="*/ 186 h 186"/>
                <a:gd name="T2" fmla="*/ 80 w 329"/>
                <a:gd name="T3" fmla="*/ 3 h 186"/>
                <a:gd name="T4" fmla="*/ 224 w 329"/>
                <a:gd name="T5" fmla="*/ 167 h 186"/>
                <a:gd name="T6" fmla="*/ 329 w 329"/>
                <a:gd name="T7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9" h="186">
                  <a:moveTo>
                    <a:pt x="0" y="186"/>
                  </a:moveTo>
                  <a:cubicBezTo>
                    <a:pt x="13" y="157"/>
                    <a:pt x="43" y="6"/>
                    <a:pt x="80" y="3"/>
                  </a:cubicBezTo>
                  <a:cubicBezTo>
                    <a:pt x="117" y="0"/>
                    <a:pt x="183" y="167"/>
                    <a:pt x="224" y="167"/>
                  </a:cubicBezTo>
                  <a:cubicBezTo>
                    <a:pt x="265" y="167"/>
                    <a:pt x="307" y="37"/>
                    <a:pt x="329" y="3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5630" name="Text Box 46"/>
          <p:cNvSpPr txBox="1">
            <a:spLocks noChangeArrowheads="1"/>
          </p:cNvSpPr>
          <p:nvPr/>
        </p:nvSpPr>
        <p:spPr bwMode="auto">
          <a:xfrm>
            <a:off x="3829050" y="5424488"/>
            <a:ext cx="83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220V</a:t>
            </a:r>
          </a:p>
        </p:txBody>
      </p:sp>
      <p:grpSp>
        <p:nvGrpSpPr>
          <p:cNvPr id="195631" name="Group 47"/>
          <p:cNvGrpSpPr>
            <a:grpSpLocks/>
          </p:cNvGrpSpPr>
          <p:nvPr/>
        </p:nvGrpSpPr>
        <p:grpSpPr bwMode="auto">
          <a:xfrm>
            <a:off x="1724025" y="2152650"/>
            <a:ext cx="609600" cy="533400"/>
            <a:chOff x="2256" y="1968"/>
            <a:chExt cx="768" cy="672"/>
          </a:xfrm>
        </p:grpSpPr>
        <p:grpSp>
          <p:nvGrpSpPr>
            <p:cNvPr id="195632" name="Group 48"/>
            <p:cNvGrpSpPr>
              <a:grpSpLocks/>
            </p:cNvGrpSpPr>
            <p:nvPr/>
          </p:nvGrpSpPr>
          <p:grpSpPr bwMode="auto">
            <a:xfrm>
              <a:off x="2256" y="1968"/>
              <a:ext cx="768" cy="672"/>
              <a:chOff x="2256" y="2304"/>
              <a:chExt cx="768" cy="672"/>
            </a:xfrm>
          </p:grpSpPr>
          <p:sp>
            <p:nvSpPr>
              <p:cNvPr id="195633" name="AutoShape 49" descr="Stationery"/>
              <p:cNvSpPr>
                <a:spLocks noChangeArrowheads="1"/>
              </p:cNvSpPr>
              <p:nvPr/>
            </p:nvSpPr>
            <p:spPr bwMode="auto">
              <a:xfrm flipH="1">
                <a:off x="2256" y="2304"/>
                <a:ext cx="768" cy="672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12700">
                <a:solidFill>
                  <a:srgbClr val="9966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rgbClr val="00660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34" name="AutoShape 50" descr="Papyrus"/>
              <p:cNvSpPr>
                <a:spLocks noChangeArrowheads="1"/>
              </p:cNvSpPr>
              <p:nvPr/>
            </p:nvSpPr>
            <p:spPr bwMode="auto">
              <a:xfrm>
                <a:off x="2304" y="2355"/>
                <a:ext cx="672" cy="576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5635" name="Group 51"/>
            <p:cNvGrpSpPr>
              <a:grpSpLocks/>
            </p:cNvGrpSpPr>
            <p:nvPr/>
          </p:nvGrpSpPr>
          <p:grpSpPr bwMode="auto">
            <a:xfrm>
              <a:off x="2361" y="2163"/>
              <a:ext cx="144" cy="240"/>
              <a:chOff x="624" y="2880"/>
              <a:chExt cx="214" cy="384"/>
            </a:xfrm>
          </p:grpSpPr>
          <p:sp>
            <p:nvSpPr>
              <p:cNvPr id="195636" name="Oval 52"/>
              <p:cNvSpPr>
                <a:spLocks noChangeArrowheads="1"/>
              </p:cNvSpPr>
              <p:nvPr/>
            </p:nvSpPr>
            <p:spPr bwMode="auto">
              <a:xfrm>
                <a:off x="624" y="2976"/>
                <a:ext cx="192" cy="19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37" name="Rectangle 53"/>
              <p:cNvSpPr>
                <a:spLocks noChangeArrowheads="1"/>
              </p:cNvSpPr>
              <p:nvPr/>
            </p:nvSpPr>
            <p:spPr bwMode="auto">
              <a:xfrm>
                <a:off x="774" y="2880"/>
                <a:ext cx="64" cy="38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5638" name="Group 54"/>
            <p:cNvGrpSpPr>
              <a:grpSpLocks/>
            </p:cNvGrpSpPr>
            <p:nvPr/>
          </p:nvGrpSpPr>
          <p:grpSpPr bwMode="auto">
            <a:xfrm flipH="1">
              <a:off x="2787" y="2175"/>
              <a:ext cx="144" cy="240"/>
              <a:chOff x="624" y="2880"/>
              <a:chExt cx="214" cy="384"/>
            </a:xfrm>
          </p:grpSpPr>
          <p:sp>
            <p:nvSpPr>
              <p:cNvPr id="195639" name="Oval 55"/>
              <p:cNvSpPr>
                <a:spLocks noChangeArrowheads="1"/>
              </p:cNvSpPr>
              <p:nvPr/>
            </p:nvSpPr>
            <p:spPr bwMode="auto">
              <a:xfrm>
                <a:off x="624" y="2976"/>
                <a:ext cx="192" cy="19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640" name="Rectangle 56"/>
              <p:cNvSpPr>
                <a:spLocks noChangeArrowheads="1"/>
              </p:cNvSpPr>
              <p:nvPr/>
            </p:nvSpPr>
            <p:spPr bwMode="auto">
              <a:xfrm>
                <a:off x="774" y="2880"/>
                <a:ext cx="64" cy="38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5641" name="Freeform 57"/>
            <p:cNvSpPr>
              <a:spLocks/>
            </p:cNvSpPr>
            <p:nvPr/>
          </p:nvSpPr>
          <p:spPr bwMode="auto">
            <a:xfrm>
              <a:off x="2574" y="2448"/>
              <a:ext cx="144" cy="85"/>
            </a:xfrm>
            <a:custGeom>
              <a:avLst/>
              <a:gdLst>
                <a:gd name="T0" fmla="*/ 0 w 329"/>
                <a:gd name="T1" fmla="*/ 186 h 186"/>
                <a:gd name="T2" fmla="*/ 80 w 329"/>
                <a:gd name="T3" fmla="*/ 3 h 186"/>
                <a:gd name="T4" fmla="*/ 224 w 329"/>
                <a:gd name="T5" fmla="*/ 167 h 186"/>
                <a:gd name="T6" fmla="*/ 329 w 329"/>
                <a:gd name="T7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9" h="186">
                  <a:moveTo>
                    <a:pt x="0" y="186"/>
                  </a:moveTo>
                  <a:cubicBezTo>
                    <a:pt x="13" y="157"/>
                    <a:pt x="43" y="6"/>
                    <a:pt x="80" y="3"/>
                  </a:cubicBezTo>
                  <a:cubicBezTo>
                    <a:pt x="117" y="0"/>
                    <a:pt x="183" y="167"/>
                    <a:pt x="224" y="167"/>
                  </a:cubicBezTo>
                  <a:cubicBezTo>
                    <a:pt x="265" y="167"/>
                    <a:pt x="307" y="37"/>
                    <a:pt x="329" y="3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5642" name="Oval 58"/>
          <p:cNvSpPr>
            <a:spLocks noChangeArrowheads="1"/>
          </p:cNvSpPr>
          <p:nvPr/>
        </p:nvSpPr>
        <p:spPr bwMode="auto">
          <a:xfrm>
            <a:off x="393700" y="28956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5643" name="Group 59"/>
          <p:cNvGrpSpPr>
            <a:grpSpLocks/>
          </p:cNvGrpSpPr>
          <p:nvPr/>
        </p:nvGrpSpPr>
        <p:grpSpPr bwMode="auto">
          <a:xfrm>
            <a:off x="381000" y="3376613"/>
            <a:ext cx="609600" cy="909637"/>
            <a:chOff x="240" y="2127"/>
            <a:chExt cx="384" cy="573"/>
          </a:xfrm>
        </p:grpSpPr>
        <p:sp>
          <p:nvSpPr>
            <p:cNvPr id="195644" name="AutoShape 60"/>
            <p:cNvSpPr>
              <a:spLocks noChangeArrowheads="1"/>
            </p:cNvSpPr>
            <p:nvPr/>
          </p:nvSpPr>
          <p:spPr bwMode="auto">
            <a:xfrm>
              <a:off x="384" y="2604"/>
              <a:ext cx="108" cy="96"/>
            </a:xfrm>
            <a:prstGeom prst="can">
              <a:avLst>
                <a:gd name="adj" fmla="val 37500"/>
              </a:avLst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45" name="AutoShape 61"/>
            <p:cNvSpPr>
              <a:spLocks noChangeArrowheads="1"/>
            </p:cNvSpPr>
            <p:nvPr/>
          </p:nvSpPr>
          <p:spPr bwMode="auto">
            <a:xfrm>
              <a:off x="240" y="2268"/>
              <a:ext cx="384" cy="207"/>
            </a:xfrm>
            <a:prstGeom prst="can">
              <a:avLst>
                <a:gd name="adj" fmla="val 42995"/>
              </a:avLst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46" name="AutoShape 62"/>
            <p:cNvSpPr>
              <a:spLocks noChangeArrowheads="1"/>
            </p:cNvSpPr>
            <p:nvPr/>
          </p:nvSpPr>
          <p:spPr bwMode="auto">
            <a:xfrm>
              <a:off x="318" y="2127"/>
              <a:ext cx="240" cy="192"/>
            </a:xfrm>
            <a:prstGeom prst="can">
              <a:avLst>
                <a:gd name="adj" fmla="val 3906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47" name="Freeform 63"/>
            <p:cNvSpPr>
              <a:spLocks/>
            </p:cNvSpPr>
            <p:nvPr/>
          </p:nvSpPr>
          <p:spPr bwMode="auto">
            <a:xfrm>
              <a:off x="292" y="2448"/>
              <a:ext cx="288" cy="192"/>
            </a:xfrm>
            <a:custGeom>
              <a:avLst/>
              <a:gdLst>
                <a:gd name="T0" fmla="*/ 0 w 288"/>
                <a:gd name="T1" fmla="*/ 0 h 192"/>
                <a:gd name="T2" fmla="*/ 48 w 288"/>
                <a:gd name="T3" fmla="*/ 144 h 192"/>
                <a:gd name="T4" fmla="*/ 144 w 288"/>
                <a:gd name="T5" fmla="*/ 192 h 192"/>
                <a:gd name="T6" fmla="*/ 240 w 288"/>
                <a:gd name="T7" fmla="*/ 144 h 192"/>
                <a:gd name="T8" fmla="*/ 288 w 288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192">
                  <a:moveTo>
                    <a:pt x="0" y="0"/>
                  </a:moveTo>
                  <a:cubicBezTo>
                    <a:pt x="12" y="56"/>
                    <a:pt x="24" y="112"/>
                    <a:pt x="48" y="144"/>
                  </a:cubicBezTo>
                  <a:cubicBezTo>
                    <a:pt x="72" y="176"/>
                    <a:pt x="112" y="192"/>
                    <a:pt x="144" y="192"/>
                  </a:cubicBezTo>
                  <a:cubicBezTo>
                    <a:pt x="176" y="192"/>
                    <a:pt x="216" y="176"/>
                    <a:pt x="240" y="144"/>
                  </a:cubicBezTo>
                  <a:cubicBezTo>
                    <a:pt x="264" y="112"/>
                    <a:pt x="276" y="56"/>
                    <a:pt x="288" y="0"/>
                  </a:cubicBezTo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648" name="Group 64"/>
          <p:cNvGrpSpPr>
            <a:grpSpLocks/>
          </p:cNvGrpSpPr>
          <p:nvPr/>
        </p:nvGrpSpPr>
        <p:grpSpPr bwMode="auto">
          <a:xfrm>
            <a:off x="546100" y="3136900"/>
            <a:ext cx="273050" cy="285750"/>
            <a:chOff x="344" y="1976"/>
            <a:chExt cx="172" cy="180"/>
          </a:xfrm>
        </p:grpSpPr>
        <p:sp>
          <p:nvSpPr>
            <p:cNvPr id="195649" name="Freeform 65"/>
            <p:cNvSpPr>
              <a:spLocks/>
            </p:cNvSpPr>
            <p:nvPr/>
          </p:nvSpPr>
          <p:spPr bwMode="auto">
            <a:xfrm>
              <a:off x="356" y="2016"/>
              <a:ext cx="64" cy="140"/>
            </a:xfrm>
            <a:custGeom>
              <a:avLst/>
              <a:gdLst>
                <a:gd name="T0" fmla="*/ 52 w 52"/>
                <a:gd name="T1" fmla="*/ 148 h 148"/>
                <a:gd name="T2" fmla="*/ 32 w 52"/>
                <a:gd name="T3" fmla="*/ 32 h 148"/>
                <a:gd name="T4" fmla="*/ 0 w 52"/>
                <a:gd name="T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148">
                  <a:moveTo>
                    <a:pt x="52" y="148"/>
                  </a:moveTo>
                  <a:cubicBezTo>
                    <a:pt x="49" y="107"/>
                    <a:pt x="45" y="71"/>
                    <a:pt x="32" y="32"/>
                  </a:cubicBezTo>
                  <a:cubicBezTo>
                    <a:pt x="27" y="0"/>
                    <a:pt x="29" y="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50" name="Freeform 66"/>
            <p:cNvSpPr>
              <a:spLocks/>
            </p:cNvSpPr>
            <p:nvPr/>
          </p:nvSpPr>
          <p:spPr bwMode="auto">
            <a:xfrm flipH="1">
              <a:off x="452" y="2016"/>
              <a:ext cx="64" cy="140"/>
            </a:xfrm>
            <a:custGeom>
              <a:avLst/>
              <a:gdLst>
                <a:gd name="T0" fmla="*/ 52 w 52"/>
                <a:gd name="T1" fmla="*/ 148 h 148"/>
                <a:gd name="T2" fmla="*/ 32 w 52"/>
                <a:gd name="T3" fmla="*/ 32 h 148"/>
                <a:gd name="T4" fmla="*/ 0 w 52"/>
                <a:gd name="T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148">
                  <a:moveTo>
                    <a:pt x="52" y="148"/>
                  </a:moveTo>
                  <a:cubicBezTo>
                    <a:pt x="49" y="107"/>
                    <a:pt x="45" y="71"/>
                    <a:pt x="32" y="32"/>
                  </a:cubicBezTo>
                  <a:cubicBezTo>
                    <a:pt x="27" y="0"/>
                    <a:pt x="29" y="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51" name="Freeform 67"/>
            <p:cNvSpPr>
              <a:spLocks/>
            </p:cNvSpPr>
            <p:nvPr/>
          </p:nvSpPr>
          <p:spPr bwMode="auto">
            <a:xfrm>
              <a:off x="344" y="1976"/>
              <a:ext cx="172" cy="64"/>
            </a:xfrm>
            <a:custGeom>
              <a:avLst/>
              <a:gdLst>
                <a:gd name="T0" fmla="*/ 0 w 172"/>
                <a:gd name="T1" fmla="*/ 48 h 64"/>
                <a:gd name="T2" fmla="*/ 28 w 172"/>
                <a:gd name="T3" fmla="*/ 12 h 64"/>
                <a:gd name="T4" fmla="*/ 24 w 172"/>
                <a:gd name="T5" fmla="*/ 32 h 64"/>
                <a:gd name="T6" fmla="*/ 40 w 172"/>
                <a:gd name="T7" fmla="*/ 16 h 64"/>
                <a:gd name="T8" fmla="*/ 72 w 172"/>
                <a:gd name="T9" fmla="*/ 24 h 64"/>
                <a:gd name="T10" fmla="*/ 52 w 172"/>
                <a:gd name="T11" fmla="*/ 28 h 64"/>
                <a:gd name="T12" fmla="*/ 60 w 172"/>
                <a:gd name="T13" fmla="*/ 16 h 64"/>
                <a:gd name="T14" fmla="*/ 84 w 172"/>
                <a:gd name="T15" fmla="*/ 20 h 64"/>
                <a:gd name="T16" fmla="*/ 124 w 172"/>
                <a:gd name="T17" fmla="*/ 12 h 64"/>
                <a:gd name="T18" fmla="*/ 108 w 172"/>
                <a:gd name="T19" fmla="*/ 40 h 64"/>
                <a:gd name="T20" fmla="*/ 148 w 172"/>
                <a:gd name="T21" fmla="*/ 16 h 64"/>
                <a:gd name="T22" fmla="*/ 144 w 172"/>
                <a:gd name="T23" fmla="*/ 32 h 64"/>
                <a:gd name="T24" fmla="*/ 148 w 172"/>
                <a:gd name="T25" fmla="*/ 16 h 64"/>
                <a:gd name="T26" fmla="*/ 172 w 172"/>
                <a:gd name="T27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64">
                  <a:moveTo>
                    <a:pt x="0" y="48"/>
                  </a:moveTo>
                  <a:cubicBezTo>
                    <a:pt x="3" y="23"/>
                    <a:pt x="0" y="3"/>
                    <a:pt x="28" y="12"/>
                  </a:cubicBezTo>
                  <a:cubicBezTo>
                    <a:pt x="31" y="20"/>
                    <a:pt x="35" y="64"/>
                    <a:pt x="24" y="32"/>
                  </a:cubicBezTo>
                  <a:cubicBezTo>
                    <a:pt x="27" y="23"/>
                    <a:pt x="26" y="15"/>
                    <a:pt x="40" y="16"/>
                  </a:cubicBezTo>
                  <a:cubicBezTo>
                    <a:pt x="51" y="17"/>
                    <a:pt x="72" y="24"/>
                    <a:pt x="72" y="24"/>
                  </a:cubicBezTo>
                  <a:cubicBezTo>
                    <a:pt x="67" y="40"/>
                    <a:pt x="60" y="52"/>
                    <a:pt x="52" y="28"/>
                  </a:cubicBezTo>
                  <a:cubicBezTo>
                    <a:pt x="55" y="24"/>
                    <a:pt x="55" y="17"/>
                    <a:pt x="60" y="16"/>
                  </a:cubicBezTo>
                  <a:cubicBezTo>
                    <a:pt x="68" y="14"/>
                    <a:pt x="84" y="20"/>
                    <a:pt x="84" y="20"/>
                  </a:cubicBezTo>
                  <a:cubicBezTo>
                    <a:pt x="101" y="7"/>
                    <a:pt x="105" y="0"/>
                    <a:pt x="124" y="12"/>
                  </a:cubicBezTo>
                  <a:cubicBezTo>
                    <a:pt x="130" y="29"/>
                    <a:pt x="125" y="34"/>
                    <a:pt x="108" y="40"/>
                  </a:cubicBezTo>
                  <a:cubicBezTo>
                    <a:pt x="115" y="10"/>
                    <a:pt x="115" y="11"/>
                    <a:pt x="148" y="16"/>
                  </a:cubicBezTo>
                  <a:cubicBezTo>
                    <a:pt x="150" y="23"/>
                    <a:pt x="154" y="63"/>
                    <a:pt x="144" y="32"/>
                  </a:cubicBezTo>
                  <a:cubicBezTo>
                    <a:pt x="145" y="27"/>
                    <a:pt x="143" y="19"/>
                    <a:pt x="148" y="16"/>
                  </a:cubicBezTo>
                  <a:cubicBezTo>
                    <a:pt x="163" y="7"/>
                    <a:pt x="172" y="31"/>
                    <a:pt x="172" y="4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5652" name="Freeform 68"/>
          <p:cNvSpPr>
            <a:spLocks/>
          </p:cNvSpPr>
          <p:nvPr/>
        </p:nvSpPr>
        <p:spPr bwMode="auto">
          <a:xfrm>
            <a:off x="696913" y="3257550"/>
            <a:ext cx="1208087" cy="1301750"/>
          </a:xfrm>
          <a:custGeom>
            <a:avLst/>
            <a:gdLst>
              <a:gd name="T0" fmla="*/ 0 w 761"/>
              <a:gd name="T1" fmla="*/ 636 h 820"/>
              <a:gd name="T2" fmla="*/ 55 w 761"/>
              <a:gd name="T3" fmla="*/ 787 h 820"/>
              <a:gd name="T4" fmla="*/ 191 w 761"/>
              <a:gd name="T5" fmla="*/ 787 h 820"/>
              <a:gd name="T6" fmla="*/ 373 w 761"/>
              <a:gd name="T7" fmla="*/ 589 h 820"/>
              <a:gd name="T8" fmla="*/ 692 w 761"/>
              <a:gd name="T9" fmla="*/ 352 h 820"/>
              <a:gd name="T10" fmla="*/ 752 w 761"/>
              <a:gd name="T11" fmla="*/ 161 h 820"/>
              <a:gd name="T12" fmla="*/ 744 w 761"/>
              <a:gd name="T13" fmla="*/ 112 h 820"/>
              <a:gd name="T14" fmla="*/ 748 w 761"/>
              <a:gd name="T15" fmla="*/ 0 h 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1" h="820">
                <a:moveTo>
                  <a:pt x="0" y="636"/>
                </a:moveTo>
                <a:cubicBezTo>
                  <a:pt x="9" y="660"/>
                  <a:pt x="23" y="762"/>
                  <a:pt x="55" y="787"/>
                </a:cubicBezTo>
                <a:cubicBezTo>
                  <a:pt x="87" y="812"/>
                  <a:pt x="139" y="820"/>
                  <a:pt x="191" y="787"/>
                </a:cubicBezTo>
                <a:cubicBezTo>
                  <a:pt x="244" y="754"/>
                  <a:pt x="290" y="662"/>
                  <a:pt x="373" y="589"/>
                </a:cubicBezTo>
                <a:cubicBezTo>
                  <a:pt x="457" y="517"/>
                  <a:pt x="629" y="424"/>
                  <a:pt x="692" y="352"/>
                </a:cubicBezTo>
                <a:cubicBezTo>
                  <a:pt x="755" y="281"/>
                  <a:pt x="743" y="202"/>
                  <a:pt x="752" y="161"/>
                </a:cubicBezTo>
                <a:cubicBezTo>
                  <a:pt x="761" y="121"/>
                  <a:pt x="745" y="139"/>
                  <a:pt x="744" y="112"/>
                </a:cubicBezTo>
                <a:cubicBezTo>
                  <a:pt x="743" y="85"/>
                  <a:pt x="747" y="23"/>
                  <a:pt x="748" y="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53" name="Line 69"/>
          <p:cNvSpPr>
            <a:spLocks noChangeShapeType="1"/>
          </p:cNvSpPr>
          <p:nvPr/>
        </p:nvSpPr>
        <p:spPr bwMode="auto">
          <a:xfrm flipV="1">
            <a:off x="1878013" y="2819400"/>
            <a:ext cx="0" cy="4381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54" name="Freeform 70"/>
          <p:cNvSpPr>
            <a:spLocks/>
          </p:cNvSpPr>
          <p:nvPr/>
        </p:nvSpPr>
        <p:spPr bwMode="auto">
          <a:xfrm>
            <a:off x="652463" y="3255963"/>
            <a:ext cx="1557337" cy="1401762"/>
          </a:xfrm>
          <a:custGeom>
            <a:avLst/>
            <a:gdLst>
              <a:gd name="T0" fmla="*/ 0 w 981"/>
              <a:gd name="T1" fmla="*/ 628 h 883"/>
              <a:gd name="T2" fmla="*/ 52 w 981"/>
              <a:gd name="T3" fmla="*/ 820 h 883"/>
              <a:gd name="T4" fmla="*/ 206 w 981"/>
              <a:gd name="T5" fmla="*/ 856 h 883"/>
              <a:gd name="T6" fmla="*/ 407 w 981"/>
              <a:gd name="T7" fmla="*/ 660 h 883"/>
              <a:gd name="T8" fmla="*/ 863 w 981"/>
              <a:gd name="T9" fmla="*/ 415 h 883"/>
              <a:gd name="T10" fmla="*/ 964 w 981"/>
              <a:gd name="T11" fmla="*/ 225 h 883"/>
              <a:gd name="T12" fmla="*/ 967 w 981"/>
              <a:gd name="T13" fmla="*/ 0 h 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1" h="883">
                <a:moveTo>
                  <a:pt x="0" y="628"/>
                </a:moveTo>
                <a:cubicBezTo>
                  <a:pt x="9" y="658"/>
                  <a:pt x="18" y="782"/>
                  <a:pt x="52" y="820"/>
                </a:cubicBezTo>
                <a:cubicBezTo>
                  <a:pt x="86" y="858"/>
                  <a:pt x="147" y="883"/>
                  <a:pt x="206" y="856"/>
                </a:cubicBezTo>
                <a:cubicBezTo>
                  <a:pt x="265" y="829"/>
                  <a:pt x="298" y="734"/>
                  <a:pt x="407" y="660"/>
                </a:cubicBezTo>
                <a:cubicBezTo>
                  <a:pt x="516" y="586"/>
                  <a:pt x="770" y="488"/>
                  <a:pt x="863" y="415"/>
                </a:cubicBezTo>
                <a:cubicBezTo>
                  <a:pt x="956" y="342"/>
                  <a:pt x="946" y="295"/>
                  <a:pt x="964" y="225"/>
                </a:cubicBezTo>
                <a:cubicBezTo>
                  <a:pt x="981" y="156"/>
                  <a:pt x="967" y="47"/>
                  <a:pt x="967" y="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55" name="Line 71"/>
          <p:cNvSpPr>
            <a:spLocks noChangeShapeType="1"/>
          </p:cNvSpPr>
          <p:nvPr/>
        </p:nvSpPr>
        <p:spPr bwMode="auto">
          <a:xfrm flipH="1" flipV="1">
            <a:off x="2182813" y="2819400"/>
            <a:ext cx="0" cy="43656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5656" name="Picture 72" descr="tay cam but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950" y="1981200"/>
            <a:ext cx="2228850" cy="23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657" name="Oval 73"/>
          <p:cNvSpPr>
            <a:spLocks noChangeArrowheads="1"/>
          </p:cNvSpPr>
          <p:nvPr/>
        </p:nvSpPr>
        <p:spPr bwMode="auto">
          <a:xfrm rot="-456790">
            <a:off x="3676650" y="3808413"/>
            <a:ext cx="762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58" name="Text Box 74"/>
          <p:cNvSpPr txBox="1">
            <a:spLocks noChangeArrowheads="1"/>
          </p:cNvSpPr>
          <p:nvPr/>
        </p:nvSpPr>
        <p:spPr bwMode="auto">
          <a:xfrm>
            <a:off x="7424738" y="44196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/>
              <a:t>Đinh sắt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555 L 2.77556E-17 0.0610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5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" fill="hold"/>
                                        <p:tgtEl>
                                          <p:spTgt spid="1956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" dur="10" fill="hold"/>
                                        <p:tgtEl>
                                          <p:spTgt spid="1956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" fill="hold"/>
                                        <p:tgtEl>
                                          <p:spTgt spid="1956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9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7341E-7 C -0.01215 0.00208 -0.02396 0.00486 -0.03038 0.01942 C -0.03681 0.03422 -0.03785 0.06012 -0.03854 0.086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95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43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95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"/>
                                        <p:tgtEl>
                                          <p:spTgt spid="195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9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"/>
                                        <p:tgtEl>
                                          <p:spTgt spid="195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9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animBg="1"/>
      <p:bldP spid="195608" grpId="0" animBg="1"/>
      <p:bldP spid="195609" grpId="0" animBg="1"/>
      <p:bldP spid="1956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10" name="Group 2"/>
          <p:cNvGrpSpPr>
            <a:grpSpLocks/>
          </p:cNvGrpSpPr>
          <p:nvPr/>
        </p:nvGrpSpPr>
        <p:grpSpPr bwMode="auto">
          <a:xfrm rot="-911510">
            <a:off x="3505200" y="4343400"/>
            <a:ext cx="1524000" cy="152400"/>
            <a:chOff x="2208" y="2592"/>
            <a:chExt cx="960" cy="96"/>
          </a:xfrm>
        </p:grpSpPr>
        <p:sp>
          <p:nvSpPr>
            <p:cNvPr id="196611" name="Rectangle 3"/>
            <p:cNvSpPr>
              <a:spLocks noChangeArrowheads="1"/>
            </p:cNvSpPr>
            <p:nvPr/>
          </p:nvSpPr>
          <p:spPr bwMode="auto">
            <a:xfrm>
              <a:off x="2208" y="2592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12" name="Rectangle 4"/>
            <p:cNvSpPr>
              <a:spLocks noChangeArrowheads="1"/>
            </p:cNvSpPr>
            <p:nvPr/>
          </p:nvSpPr>
          <p:spPr bwMode="auto">
            <a:xfrm>
              <a:off x="2688" y="2592"/>
              <a:ext cx="480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6613" name="Group 5"/>
          <p:cNvGrpSpPr>
            <a:grpSpLocks/>
          </p:cNvGrpSpPr>
          <p:nvPr/>
        </p:nvGrpSpPr>
        <p:grpSpPr bwMode="auto">
          <a:xfrm rot="904763">
            <a:off x="3505200" y="4314825"/>
            <a:ext cx="1524000" cy="152400"/>
            <a:chOff x="2208" y="2592"/>
            <a:chExt cx="960" cy="96"/>
          </a:xfrm>
        </p:grpSpPr>
        <p:sp>
          <p:nvSpPr>
            <p:cNvPr id="196614" name="Rectangle 6"/>
            <p:cNvSpPr>
              <a:spLocks noChangeArrowheads="1"/>
            </p:cNvSpPr>
            <p:nvPr/>
          </p:nvSpPr>
          <p:spPr bwMode="auto">
            <a:xfrm>
              <a:off x="2208" y="2592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15" name="Rectangle 7"/>
            <p:cNvSpPr>
              <a:spLocks noChangeArrowheads="1"/>
            </p:cNvSpPr>
            <p:nvPr/>
          </p:nvSpPr>
          <p:spPr bwMode="auto">
            <a:xfrm>
              <a:off x="2688" y="2592"/>
              <a:ext cx="480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6624" name="Text Box 16"/>
          <p:cNvSpPr txBox="1">
            <a:spLocks noChangeArrowheads="1"/>
          </p:cNvSpPr>
          <p:nvPr/>
        </p:nvSpPr>
        <p:spPr bwMode="auto">
          <a:xfrm>
            <a:off x="2667000" y="9144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i="1">
                <a:solidFill>
                  <a:srgbClr val="FF0000"/>
                </a:solidFill>
              </a:rPr>
              <a:t>Thí nghiệm</a:t>
            </a:r>
          </a:p>
        </p:txBody>
      </p:sp>
      <p:sp>
        <p:nvSpPr>
          <p:cNvPr id="196625" name="Text Box 17"/>
          <p:cNvSpPr txBox="1">
            <a:spLocks noChangeArrowheads="1"/>
          </p:cNvSpPr>
          <p:nvPr/>
        </p:nvSpPr>
        <p:spPr bwMode="auto">
          <a:xfrm>
            <a:off x="3048000" y="1371600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/>
              <a:t>Dùng nguồn điện 1 chiều</a:t>
            </a:r>
          </a:p>
        </p:txBody>
      </p:sp>
      <p:sp>
        <p:nvSpPr>
          <p:cNvPr id="196626" name="Rectangle 18"/>
          <p:cNvSpPr>
            <a:spLocks noChangeArrowheads="1"/>
          </p:cNvSpPr>
          <p:nvPr/>
        </p:nvSpPr>
        <p:spPr bwMode="auto">
          <a:xfrm rot="10800000" flipV="1">
            <a:off x="3573463" y="2133600"/>
            <a:ext cx="533400" cy="18288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27" name="Freeform 19"/>
          <p:cNvSpPr>
            <a:spLocks/>
          </p:cNvSpPr>
          <p:nvPr/>
        </p:nvSpPr>
        <p:spPr bwMode="auto">
          <a:xfrm rot="10800000" flipV="1">
            <a:off x="3502025" y="26209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8" name="Freeform 20"/>
          <p:cNvSpPr>
            <a:spLocks/>
          </p:cNvSpPr>
          <p:nvPr/>
        </p:nvSpPr>
        <p:spPr bwMode="auto">
          <a:xfrm rot="10800000" flipV="1">
            <a:off x="3503613" y="28241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9" name="Freeform 21"/>
          <p:cNvSpPr>
            <a:spLocks/>
          </p:cNvSpPr>
          <p:nvPr/>
        </p:nvSpPr>
        <p:spPr bwMode="auto">
          <a:xfrm rot="10800000" flipV="1">
            <a:off x="3502025" y="30146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0" name="Freeform 22"/>
          <p:cNvSpPr>
            <a:spLocks/>
          </p:cNvSpPr>
          <p:nvPr/>
        </p:nvSpPr>
        <p:spPr bwMode="auto">
          <a:xfrm rot="10800000" flipV="1">
            <a:off x="3503613" y="32178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1" name="Freeform 23"/>
          <p:cNvSpPr>
            <a:spLocks/>
          </p:cNvSpPr>
          <p:nvPr/>
        </p:nvSpPr>
        <p:spPr bwMode="auto">
          <a:xfrm rot="10800000" flipV="1">
            <a:off x="3503613" y="341471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2" name="Freeform 24"/>
          <p:cNvSpPr>
            <a:spLocks/>
          </p:cNvSpPr>
          <p:nvPr/>
        </p:nvSpPr>
        <p:spPr bwMode="auto">
          <a:xfrm rot="10800000" flipV="1">
            <a:off x="3505200" y="243681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3" name="Line 25"/>
          <p:cNvSpPr>
            <a:spLocks noChangeShapeType="1"/>
          </p:cNvSpPr>
          <p:nvPr/>
        </p:nvSpPr>
        <p:spPr bwMode="auto">
          <a:xfrm>
            <a:off x="3575050" y="2362200"/>
            <a:ext cx="1600200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4" name="Freeform 26"/>
          <p:cNvSpPr>
            <a:spLocks/>
          </p:cNvSpPr>
          <p:nvPr/>
        </p:nvSpPr>
        <p:spPr bwMode="auto">
          <a:xfrm>
            <a:off x="5492750" y="2362200"/>
            <a:ext cx="304800" cy="457200"/>
          </a:xfrm>
          <a:custGeom>
            <a:avLst/>
            <a:gdLst>
              <a:gd name="T0" fmla="*/ 0 w 192"/>
              <a:gd name="T1" fmla="*/ 0 h 288"/>
              <a:gd name="T2" fmla="*/ 192 w 192"/>
              <a:gd name="T3" fmla="*/ 0 h 288"/>
              <a:gd name="T4" fmla="*/ 192 w 192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88">
                <a:moveTo>
                  <a:pt x="0" y="0"/>
                </a:moveTo>
                <a:lnTo>
                  <a:pt x="192" y="0"/>
                </a:lnTo>
                <a:lnTo>
                  <a:pt x="192" y="288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5" name="Freeform 27"/>
          <p:cNvSpPr>
            <a:spLocks/>
          </p:cNvSpPr>
          <p:nvPr/>
        </p:nvSpPr>
        <p:spPr bwMode="auto">
          <a:xfrm flipV="1">
            <a:off x="5492750" y="3276600"/>
            <a:ext cx="304800" cy="457200"/>
          </a:xfrm>
          <a:custGeom>
            <a:avLst/>
            <a:gdLst>
              <a:gd name="T0" fmla="*/ 0 w 192"/>
              <a:gd name="T1" fmla="*/ 0 h 288"/>
              <a:gd name="T2" fmla="*/ 192 w 192"/>
              <a:gd name="T3" fmla="*/ 0 h 288"/>
              <a:gd name="T4" fmla="*/ 192 w 192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88">
                <a:moveTo>
                  <a:pt x="0" y="0"/>
                </a:moveTo>
                <a:lnTo>
                  <a:pt x="192" y="0"/>
                </a:lnTo>
                <a:lnTo>
                  <a:pt x="192" y="288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6" name="Freeform 28"/>
          <p:cNvSpPr>
            <a:spLocks/>
          </p:cNvSpPr>
          <p:nvPr/>
        </p:nvSpPr>
        <p:spPr bwMode="auto">
          <a:xfrm>
            <a:off x="4102100" y="3727450"/>
            <a:ext cx="1390650" cy="6350"/>
          </a:xfrm>
          <a:custGeom>
            <a:avLst/>
            <a:gdLst>
              <a:gd name="T0" fmla="*/ 876 w 876"/>
              <a:gd name="T1" fmla="*/ 4 h 4"/>
              <a:gd name="T2" fmla="*/ 0 w 876"/>
              <a:gd name="T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76" h="4">
                <a:moveTo>
                  <a:pt x="876" y="4"/>
                </a:move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7" name="Rectangle 29"/>
          <p:cNvSpPr>
            <a:spLocks noChangeArrowheads="1"/>
          </p:cNvSpPr>
          <p:nvPr/>
        </p:nvSpPr>
        <p:spPr bwMode="auto">
          <a:xfrm>
            <a:off x="3429000" y="3810000"/>
            <a:ext cx="838200" cy="76200"/>
          </a:xfrm>
          <a:prstGeom prst="rect">
            <a:avLst/>
          </a:prstGeom>
          <a:gradFill rotWithShape="1">
            <a:gsLst>
              <a:gs pos="0">
                <a:srgbClr val="006600"/>
              </a:gs>
              <a:gs pos="50000">
                <a:srgbClr val="00FF00"/>
              </a:gs>
              <a:gs pos="100000">
                <a:srgbClr val="00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38" name="Rectangle 30"/>
          <p:cNvSpPr>
            <a:spLocks noChangeArrowheads="1"/>
          </p:cNvSpPr>
          <p:nvPr/>
        </p:nvSpPr>
        <p:spPr bwMode="auto">
          <a:xfrm>
            <a:off x="3435350" y="2209800"/>
            <a:ext cx="838200" cy="76200"/>
          </a:xfrm>
          <a:prstGeom prst="rect">
            <a:avLst/>
          </a:prstGeom>
          <a:gradFill rotWithShape="1">
            <a:gsLst>
              <a:gs pos="0">
                <a:srgbClr val="006600"/>
              </a:gs>
              <a:gs pos="50000">
                <a:srgbClr val="00FF00"/>
              </a:gs>
              <a:gs pos="100000">
                <a:srgbClr val="00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39" name="Line 31"/>
          <p:cNvSpPr>
            <a:spLocks noChangeShapeType="1"/>
          </p:cNvSpPr>
          <p:nvPr/>
        </p:nvSpPr>
        <p:spPr bwMode="auto">
          <a:xfrm flipV="1">
            <a:off x="5187950" y="2133600"/>
            <a:ext cx="2286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40" name="Line 32"/>
          <p:cNvSpPr>
            <a:spLocks noChangeShapeType="1"/>
          </p:cNvSpPr>
          <p:nvPr/>
        </p:nvSpPr>
        <p:spPr bwMode="auto">
          <a:xfrm>
            <a:off x="5187950" y="23622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41" name="Text Box 33"/>
          <p:cNvSpPr txBox="1">
            <a:spLocks noChangeArrowheads="1"/>
          </p:cNvSpPr>
          <p:nvPr/>
        </p:nvSpPr>
        <p:spPr bwMode="auto">
          <a:xfrm>
            <a:off x="5800725" y="2581275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96642" name="Text Box 34"/>
          <p:cNvSpPr txBox="1">
            <a:spLocks noChangeArrowheads="1"/>
          </p:cNvSpPr>
          <p:nvPr/>
        </p:nvSpPr>
        <p:spPr bwMode="auto">
          <a:xfrm>
            <a:off x="5810250" y="2890838"/>
            <a:ext cx="30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0"/>
              <a:t>-</a:t>
            </a:r>
          </a:p>
        </p:txBody>
      </p:sp>
      <p:sp>
        <p:nvSpPr>
          <p:cNvPr id="196643" name="Line 35"/>
          <p:cNvSpPr>
            <a:spLocks noChangeShapeType="1"/>
          </p:cNvSpPr>
          <p:nvPr/>
        </p:nvSpPr>
        <p:spPr bwMode="auto">
          <a:xfrm flipH="1">
            <a:off x="5715000" y="3200400"/>
            <a:ext cx="1524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44" name="Line 36"/>
          <p:cNvSpPr>
            <a:spLocks noChangeShapeType="1"/>
          </p:cNvSpPr>
          <p:nvPr/>
        </p:nvSpPr>
        <p:spPr bwMode="auto">
          <a:xfrm flipH="1">
            <a:off x="5715000" y="2743200"/>
            <a:ext cx="1524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6645" name="Group 37"/>
          <p:cNvGrpSpPr>
            <a:grpSpLocks/>
          </p:cNvGrpSpPr>
          <p:nvPr/>
        </p:nvGrpSpPr>
        <p:grpSpPr bwMode="auto">
          <a:xfrm>
            <a:off x="3490913" y="4300538"/>
            <a:ext cx="1524000" cy="152400"/>
            <a:chOff x="2208" y="2592"/>
            <a:chExt cx="960" cy="96"/>
          </a:xfrm>
        </p:grpSpPr>
        <p:sp>
          <p:nvSpPr>
            <p:cNvPr id="196646" name="Rectangle 38"/>
            <p:cNvSpPr>
              <a:spLocks noChangeArrowheads="1"/>
            </p:cNvSpPr>
            <p:nvPr/>
          </p:nvSpPr>
          <p:spPr bwMode="auto">
            <a:xfrm>
              <a:off x="2208" y="2592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47" name="Rectangle 39"/>
            <p:cNvSpPr>
              <a:spLocks noChangeArrowheads="1"/>
            </p:cNvSpPr>
            <p:nvPr/>
          </p:nvSpPr>
          <p:spPr bwMode="auto">
            <a:xfrm>
              <a:off x="2688" y="2592"/>
              <a:ext cx="480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6648" name="Text Box 40"/>
          <p:cNvSpPr txBox="1">
            <a:spLocks noChangeArrowheads="1"/>
          </p:cNvSpPr>
          <p:nvPr/>
        </p:nvSpPr>
        <p:spPr bwMode="auto">
          <a:xfrm>
            <a:off x="5181600" y="237648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K</a:t>
            </a:r>
          </a:p>
        </p:txBody>
      </p:sp>
      <p:grpSp>
        <p:nvGrpSpPr>
          <p:cNvPr id="196649" name="Group 41"/>
          <p:cNvGrpSpPr>
            <a:grpSpLocks/>
          </p:cNvGrpSpPr>
          <p:nvPr/>
        </p:nvGrpSpPr>
        <p:grpSpPr bwMode="auto">
          <a:xfrm>
            <a:off x="2895600" y="4081463"/>
            <a:ext cx="3276600" cy="828675"/>
            <a:chOff x="1824" y="2454"/>
            <a:chExt cx="2064" cy="522"/>
          </a:xfrm>
        </p:grpSpPr>
        <p:sp>
          <p:nvSpPr>
            <p:cNvPr id="196650" name="Rectangle 42" descr="Oak"/>
            <p:cNvSpPr>
              <a:spLocks noChangeArrowheads="1"/>
            </p:cNvSpPr>
            <p:nvPr/>
          </p:nvSpPr>
          <p:spPr bwMode="auto">
            <a:xfrm>
              <a:off x="1824" y="2832"/>
              <a:ext cx="2064" cy="144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6651" name="Group 43"/>
            <p:cNvGrpSpPr>
              <a:grpSpLocks/>
            </p:cNvGrpSpPr>
            <p:nvPr/>
          </p:nvGrpSpPr>
          <p:grpSpPr bwMode="auto">
            <a:xfrm>
              <a:off x="2571" y="2454"/>
              <a:ext cx="219" cy="378"/>
              <a:chOff x="2571" y="2454"/>
              <a:chExt cx="219" cy="378"/>
            </a:xfrm>
          </p:grpSpPr>
          <p:sp>
            <p:nvSpPr>
              <p:cNvPr id="196652" name="AutoShape 44"/>
              <p:cNvSpPr>
                <a:spLocks noChangeArrowheads="1"/>
              </p:cNvSpPr>
              <p:nvPr/>
            </p:nvSpPr>
            <p:spPr bwMode="auto">
              <a:xfrm>
                <a:off x="2571" y="2592"/>
                <a:ext cx="219" cy="240"/>
              </a:xfrm>
              <a:prstGeom prst="flowChartExtract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653" name="Text Box 45"/>
              <p:cNvSpPr txBox="1">
                <a:spLocks noChangeArrowheads="1"/>
              </p:cNvSpPr>
              <p:nvPr/>
            </p:nvSpPr>
            <p:spPr bwMode="auto">
              <a:xfrm>
                <a:off x="2604" y="2454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2400"/>
                  <a:t>.</a:t>
                </a:r>
              </a:p>
            </p:txBody>
          </p:sp>
        </p:grpSp>
      </p:grpSp>
      <p:sp>
        <p:nvSpPr>
          <p:cNvPr id="196654" name="Text Box 46"/>
          <p:cNvSpPr txBox="1">
            <a:spLocks noChangeArrowheads="1"/>
          </p:cNvSpPr>
          <p:nvPr/>
        </p:nvSpPr>
        <p:spPr bwMode="auto">
          <a:xfrm>
            <a:off x="6781800" y="1952625"/>
            <a:ext cx="1828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0"/>
              <a:t>Hiện tượng gì xảy ra khi ta đổi chiều dòng điện?</a:t>
            </a:r>
          </a:p>
        </p:txBody>
      </p:sp>
      <p:sp>
        <p:nvSpPr>
          <p:cNvPr id="196655" name="Text Box 47"/>
          <p:cNvSpPr txBox="1">
            <a:spLocks noChangeArrowheads="1"/>
          </p:cNvSpPr>
          <p:nvPr/>
        </p:nvSpPr>
        <p:spPr bwMode="auto">
          <a:xfrm>
            <a:off x="914400" y="5181600"/>
            <a:ext cx="762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Khi đổi chiều dòng điện thì chiều của lực từ cũng thay đổi</a:t>
            </a:r>
          </a:p>
        </p:txBody>
      </p:sp>
      <p:sp>
        <p:nvSpPr>
          <p:cNvPr id="196656" name="Text Box 48"/>
          <p:cNvSpPr txBox="1">
            <a:spLocks noChangeArrowheads="1"/>
          </p:cNvSpPr>
          <p:nvPr/>
        </p:nvSpPr>
        <p:spPr bwMode="auto">
          <a:xfrm>
            <a:off x="5805488" y="3033713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96657" name="Text Box 49"/>
          <p:cNvSpPr txBox="1">
            <a:spLocks noChangeArrowheads="1"/>
          </p:cNvSpPr>
          <p:nvPr/>
        </p:nvSpPr>
        <p:spPr bwMode="auto">
          <a:xfrm>
            <a:off x="5819775" y="2452688"/>
            <a:ext cx="30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0"/>
              <a:t>-</a:t>
            </a:r>
          </a:p>
        </p:txBody>
      </p:sp>
      <p:sp>
        <p:nvSpPr>
          <p:cNvPr id="196658" name="Line 50"/>
          <p:cNvSpPr>
            <a:spLocks noChangeShapeType="1"/>
          </p:cNvSpPr>
          <p:nvPr/>
        </p:nvSpPr>
        <p:spPr bwMode="auto">
          <a:xfrm flipH="1">
            <a:off x="4572000" y="23622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59" name="Line 51"/>
          <p:cNvSpPr>
            <a:spLocks noChangeShapeType="1"/>
          </p:cNvSpPr>
          <p:nvPr/>
        </p:nvSpPr>
        <p:spPr bwMode="auto">
          <a:xfrm>
            <a:off x="4648200" y="37338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60" name="Line 52"/>
          <p:cNvSpPr>
            <a:spLocks noChangeShapeType="1"/>
          </p:cNvSpPr>
          <p:nvPr/>
        </p:nvSpPr>
        <p:spPr bwMode="auto">
          <a:xfrm>
            <a:off x="4648200" y="2352675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61" name="Line 53"/>
          <p:cNvSpPr>
            <a:spLocks noChangeShapeType="1"/>
          </p:cNvSpPr>
          <p:nvPr/>
        </p:nvSpPr>
        <p:spPr bwMode="auto">
          <a:xfrm flipH="1">
            <a:off x="4648200" y="3729038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19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9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"/>
                                        <p:tgtEl>
                                          <p:spTgt spid="196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19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"/>
                                        <p:tgtEl>
                                          <p:spTgt spid="196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"/>
                                        <p:tgtEl>
                                          <p:spTgt spid="196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"/>
                                        <p:tgtEl>
                                          <p:spTgt spid="196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"/>
                                        <p:tgtEl>
                                          <p:spTgt spid="196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9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9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9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"/>
                                        <p:tgtEl>
                                          <p:spTgt spid="196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"/>
                                        <p:tgtEl>
                                          <p:spTgt spid="19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9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9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6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19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39" grpId="0" animBg="1"/>
      <p:bldP spid="196639" grpId="1" animBg="1"/>
      <p:bldP spid="196639" grpId="2" animBg="1"/>
      <p:bldP spid="196640" grpId="0" animBg="1"/>
      <p:bldP spid="196640" grpId="1" animBg="1"/>
      <p:bldP spid="196640" grpId="2" animBg="1"/>
      <p:bldP spid="196641" grpId="0"/>
      <p:bldP spid="196642" grpId="0"/>
      <p:bldP spid="196654" grpId="0"/>
      <p:bldP spid="196655" grpId="0"/>
      <p:bldP spid="196656" grpId="0"/>
      <p:bldP spid="196657" grpId="0"/>
      <p:bldP spid="196658" grpId="0" animBg="1"/>
      <p:bldP spid="196659" grpId="0" animBg="1"/>
      <p:bldP spid="196660" grpId="0" animBg="1"/>
      <p:bldP spid="196660" grpId="1" animBg="1"/>
      <p:bldP spid="196661" grpId="0" animBg="1"/>
      <p:bldP spid="19666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"/>
          <p:cNvGrpSpPr>
            <a:grpSpLocks/>
          </p:cNvGrpSpPr>
          <p:nvPr/>
        </p:nvGrpSpPr>
        <p:grpSpPr bwMode="auto">
          <a:xfrm rot="1096446">
            <a:off x="3476625" y="4310063"/>
            <a:ext cx="1524000" cy="152400"/>
            <a:chOff x="2208" y="2592"/>
            <a:chExt cx="960" cy="96"/>
          </a:xfrm>
        </p:grpSpPr>
        <p:sp>
          <p:nvSpPr>
            <p:cNvPr id="197635" name="Rectangle 3"/>
            <p:cNvSpPr>
              <a:spLocks noChangeArrowheads="1"/>
            </p:cNvSpPr>
            <p:nvPr/>
          </p:nvSpPr>
          <p:spPr bwMode="auto">
            <a:xfrm>
              <a:off x="2208" y="2592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36" name="Rectangle 4"/>
            <p:cNvSpPr>
              <a:spLocks noChangeArrowheads="1"/>
            </p:cNvSpPr>
            <p:nvPr/>
          </p:nvSpPr>
          <p:spPr bwMode="auto">
            <a:xfrm>
              <a:off x="2688" y="2592"/>
              <a:ext cx="480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7645" name="Text Box 13"/>
          <p:cNvSpPr txBox="1">
            <a:spLocks noChangeArrowheads="1"/>
          </p:cNvSpPr>
          <p:nvPr/>
        </p:nvSpPr>
        <p:spPr bwMode="auto">
          <a:xfrm>
            <a:off x="2667000" y="9144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i="1">
                <a:solidFill>
                  <a:srgbClr val="FF0000"/>
                </a:solidFill>
              </a:rPr>
              <a:t>Thí nghiệm</a:t>
            </a:r>
          </a:p>
        </p:txBody>
      </p:sp>
      <p:sp>
        <p:nvSpPr>
          <p:cNvPr id="197646" name="Text Box 14"/>
          <p:cNvSpPr txBox="1">
            <a:spLocks noChangeArrowheads="1"/>
          </p:cNvSpPr>
          <p:nvPr/>
        </p:nvSpPr>
        <p:spPr bwMode="auto">
          <a:xfrm>
            <a:off x="3048000" y="13716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/>
              <a:t>Dùng nguồn điện xoay chiều</a:t>
            </a:r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 rot="10800000" flipV="1">
            <a:off x="3573463" y="2133600"/>
            <a:ext cx="533400" cy="18288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648" name="Freeform 16"/>
          <p:cNvSpPr>
            <a:spLocks/>
          </p:cNvSpPr>
          <p:nvPr/>
        </p:nvSpPr>
        <p:spPr bwMode="auto">
          <a:xfrm rot="10800000" flipV="1">
            <a:off x="3502025" y="26209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49" name="Freeform 17"/>
          <p:cNvSpPr>
            <a:spLocks/>
          </p:cNvSpPr>
          <p:nvPr/>
        </p:nvSpPr>
        <p:spPr bwMode="auto">
          <a:xfrm rot="10800000" flipV="1">
            <a:off x="3503613" y="28241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50" name="Freeform 18"/>
          <p:cNvSpPr>
            <a:spLocks/>
          </p:cNvSpPr>
          <p:nvPr/>
        </p:nvSpPr>
        <p:spPr bwMode="auto">
          <a:xfrm rot="10800000" flipV="1">
            <a:off x="3502025" y="30146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51" name="Freeform 19"/>
          <p:cNvSpPr>
            <a:spLocks/>
          </p:cNvSpPr>
          <p:nvPr/>
        </p:nvSpPr>
        <p:spPr bwMode="auto">
          <a:xfrm rot="10800000" flipV="1">
            <a:off x="3503613" y="321786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52" name="Freeform 20"/>
          <p:cNvSpPr>
            <a:spLocks/>
          </p:cNvSpPr>
          <p:nvPr/>
        </p:nvSpPr>
        <p:spPr bwMode="auto">
          <a:xfrm rot="10800000" flipV="1">
            <a:off x="3503613" y="341471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53" name="Freeform 21"/>
          <p:cNvSpPr>
            <a:spLocks/>
          </p:cNvSpPr>
          <p:nvPr/>
        </p:nvSpPr>
        <p:spPr bwMode="auto">
          <a:xfrm rot="10800000" flipV="1">
            <a:off x="3505200" y="2436813"/>
            <a:ext cx="704850" cy="234950"/>
          </a:xfrm>
          <a:custGeom>
            <a:avLst/>
            <a:gdLst>
              <a:gd name="T0" fmla="*/ 61 w 444"/>
              <a:gd name="T1" fmla="*/ 0 h 148"/>
              <a:gd name="T2" fmla="*/ 53 w 444"/>
              <a:gd name="T3" fmla="*/ 60 h 148"/>
              <a:gd name="T4" fmla="*/ 382 w 444"/>
              <a:gd name="T5" fmla="*/ 92 h 148"/>
              <a:gd name="T6" fmla="*/ 427 w 444"/>
              <a:gd name="T7" fmla="*/ 128 h 148"/>
              <a:gd name="T8" fmla="*/ 397 w 444"/>
              <a:gd name="T9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4" h="148">
                <a:moveTo>
                  <a:pt x="61" y="0"/>
                </a:moveTo>
                <a:cubicBezTo>
                  <a:pt x="60" y="11"/>
                  <a:pt x="0" y="45"/>
                  <a:pt x="53" y="60"/>
                </a:cubicBezTo>
                <a:cubicBezTo>
                  <a:pt x="106" y="75"/>
                  <a:pt x="320" y="81"/>
                  <a:pt x="382" y="92"/>
                </a:cubicBezTo>
                <a:cubicBezTo>
                  <a:pt x="444" y="103"/>
                  <a:pt x="425" y="119"/>
                  <a:pt x="427" y="128"/>
                </a:cubicBezTo>
                <a:cubicBezTo>
                  <a:pt x="429" y="137"/>
                  <a:pt x="403" y="144"/>
                  <a:pt x="397" y="148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54" name="Line 22"/>
          <p:cNvSpPr>
            <a:spLocks noChangeShapeType="1"/>
          </p:cNvSpPr>
          <p:nvPr/>
        </p:nvSpPr>
        <p:spPr bwMode="auto">
          <a:xfrm>
            <a:off x="3575050" y="2362200"/>
            <a:ext cx="1600200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55" name="Freeform 23"/>
          <p:cNvSpPr>
            <a:spLocks/>
          </p:cNvSpPr>
          <p:nvPr/>
        </p:nvSpPr>
        <p:spPr bwMode="auto">
          <a:xfrm>
            <a:off x="5492750" y="2362200"/>
            <a:ext cx="304800" cy="457200"/>
          </a:xfrm>
          <a:custGeom>
            <a:avLst/>
            <a:gdLst>
              <a:gd name="T0" fmla="*/ 0 w 192"/>
              <a:gd name="T1" fmla="*/ 0 h 288"/>
              <a:gd name="T2" fmla="*/ 192 w 192"/>
              <a:gd name="T3" fmla="*/ 0 h 288"/>
              <a:gd name="T4" fmla="*/ 192 w 192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88">
                <a:moveTo>
                  <a:pt x="0" y="0"/>
                </a:moveTo>
                <a:lnTo>
                  <a:pt x="192" y="0"/>
                </a:lnTo>
                <a:lnTo>
                  <a:pt x="192" y="288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56" name="Freeform 24"/>
          <p:cNvSpPr>
            <a:spLocks/>
          </p:cNvSpPr>
          <p:nvPr/>
        </p:nvSpPr>
        <p:spPr bwMode="auto">
          <a:xfrm flipV="1">
            <a:off x="5492750" y="3276600"/>
            <a:ext cx="304800" cy="457200"/>
          </a:xfrm>
          <a:custGeom>
            <a:avLst/>
            <a:gdLst>
              <a:gd name="T0" fmla="*/ 0 w 192"/>
              <a:gd name="T1" fmla="*/ 0 h 288"/>
              <a:gd name="T2" fmla="*/ 192 w 192"/>
              <a:gd name="T3" fmla="*/ 0 h 288"/>
              <a:gd name="T4" fmla="*/ 192 w 192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88">
                <a:moveTo>
                  <a:pt x="0" y="0"/>
                </a:moveTo>
                <a:lnTo>
                  <a:pt x="192" y="0"/>
                </a:lnTo>
                <a:lnTo>
                  <a:pt x="192" y="288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57" name="Freeform 25"/>
          <p:cNvSpPr>
            <a:spLocks/>
          </p:cNvSpPr>
          <p:nvPr/>
        </p:nvSpPr>
        <p:spPr bwMode="auto">
          <a:xfrm>
            <a:off x="4102100" y="3727450"/>
            <a:ext cx="1390650" cy="6350"/>
          </a:xfrm>
          <a:custGeom>
            <a:avLst/>
            <a:gdLst>
              <a:gd name="T0" fmla="*/ 876 w 876"/>
              <a:gd name="T1" fmla="*/ 4 h 4"/>
              <a:gd name="T2" fmla="*/ 0 w 876"/>
              <a:gd name="T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76" h="4">
                <a:moveTo>
                  <a:pt x="876" y="4"/>
                </a:move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58" name="Rectangle 26"/>
          <p:cNvSpPr>
            <a:spLocks noChangeArrowheads="1"/>
          </p:cNvSpPr>
          <p:nvPr/>
        </p:nvSpPr>
        <p:spPr bwMode="auto">
          <a:xfrm>
            <a:off x="3429000" y="3810000"/>
            <a:ext cx="838200" cy="76200"/>
          </a:xfrm>
          <a:prstGeom prst="rect">
            <a:avLst/>
          </a:prstGeom>
          <a:gradFill rotWithShape="1">
            <a:gsLst>
              <a:gs pos="0">
                <a:srgbClr val="006600"/>
              </a:gs>
              <a:gs pos="50000">
                <a:srgbClr val="00FF00"/>
              </a:gs>
              <a:gs pos="100000">
                <a:srgbClr val="00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659" name="Rectangle 27"/>
          <p:cNvSpPr>
            <a:spLocks noChangeArrowheads="1"/>
          </p:cNvSpPr>
          <p:nvPr/>
        </p:nvSpPr>
        <p:spPr bwMode="auto">
          <a:xfrm>
            <a:off x="3435350" y="2209800"/>
            <a:ext cx="838200" cy="76200"/>
          </a:xfrm>
          <a:prstGeom prst="rect">
            <a:avLst/>
          </a:prstGeom>
          <a:gradFill rotWithShape="1">
            <a:gsLst>
              <a:gs pos="0">
                <a:srgbClr val="006600"/>
              </a:gs>
              <a:gs pos="50000">
                <a:srgbClr val="00FF00"/>
              </a:gs>
              <a:gs pos="100000">
                <a:srgbClr val="00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660" name="Line 28"/>
          <p:cNvSpPr>
            <a:spLocks noChangeShapeType="1"/>
          </p:cNvSpPr>
          <p:nvPr/>
        </p:nvSpPr>
        <p:spPr bwMode="auto">
          <a:xfrm flipV="1">
            <a:off x="5187950" y="2133600"/>
            <a:ext cx="2286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61" name="Line 29"/>
          <p:cNvSpPr>
            <a:spLocks noChangeShapeType="1"/>
          </p:cNvSpPr>
          <p:nvPr/>
        </p:nvSpPr>
        <p:spPr bwMode="auto">
          <a:xfrm>
            <a:off x="5187950" y="23622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62" name="Line 30"/>
          <p:cNvSpPr>
            <a:spLocks noChangeShapeType="1"/>
          </p:cNvSpPr>
          <p:nvPr/>
        </p:nvSpPr>
        <p:spPr bwMode="auto">
          <a:xfrm flipH="1">
            <a:off x="5715000" y="3200400"/>
            <a:ext cx="1524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63" name="Line 31"/>
          <p:cNvSpPr>
            <a:spLocks noChangeShapeType="1"/>
          </p:cNvSpPr>
          <p:nvPr/>
        </p:nvSpPr>
        <p:spPr bwMode="auto">
          <a:xfrm flipH="1">
            <a:off x="5715000" y="2743200"/>
            <a:ext cx="1524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7664" name="Group 32"/>
          <p:cNvGrpSpPr>
            <a:grpSpLocks/>
          </p:cNvGrpSpPr>
          <p:nvPr/>
        </p:nvGrpSpPr>
        <p:grpSpPr bwMode="auto">
          <a:xfrm>
            <a:off x="3490913" y="4300538"/>
            <a:ext cx="1524000" cy="152400"/>
            <a:chOff x="2208" y="2592"/>
            <a:chExt cx="960" cy="96"/>
          </a:xfrm>
        </p:grpSpPr>
        <p:sp>
          <p:nvSpPr>
            <p:cNvPr id="197665" name="Rectangle 33"/>
            <p:cNvSpPr>
              <a:spLocks noChangeArrowheads="1"/>
            </p:cNvSpPr>
            <p:nvPr/>
          </p:nvSpPr>
          <p:spPr bwMode="auto">
            <a:xfrm>
              <a:off x="2208" y="2592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66" name="Rectangle 34"/>
            <p:cNvSpPr>
              <a:spLocks noChangeArrowheads="1"/>
            </p:cNvSpPr>
            <p:nvPr/>
          </p:nvSpPr>
          <p:spPr bwMode="auto">
            <a:xfrm>
              <a:off x="2688" y="2592"/>
              <a:ext cx="480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7667" name="Text Box 35"/>
          <p:cNvSpPr txBox="1">
            <a:spLocks noChangeArrowheads="1"/>
          </p:cNvSpPr>
          <p:nvPr/>
        </p:nvSpPr>
        <p:spPr bwMode="auto">
          <a:xfrm>
            <a:off x="5181600" y="23764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K</a:t>
            </a:r>
          </a:p>
        </p:txBody>
      </p:sp>
      <p:grpSp>
        <p:nvGrpSpPr>
          <p:cNvPr id="197668" name="Group 36"/>
          <p:cNvGrpSpPr>
            <a:grpSpLocks/>
          </p:cNvGrpSpPr>
          <p:nvPr/>
        </p:nvGrpSpPr>
        <p:grpSpPr bwMode="auto">
          <a:xfrm>
            <a:off x="2895600" y="4081463"/>
            <a:ext cx="3276600" cy="828675"/>
            <a:chOff x="1824" y="2454"/>
            <a:chExt cx="2064" cy="522"/>
          </a:xfrm>
        </p:grpSpPr>
        <p:sp>
          <p:nvSpPr>
            <p:cNvPr id="197669" name="Rectangle 37" descr="Oak"/>
            <p:cNvSpPr>
              <a:spLocks noChangeArrowheads="1"/>
            </p:cNvSpPr>
            <p:nvPr/>
          </p:nvSpPr>
          <p:spPr bwMode="auto">
            <a:xfrm>
              <a:off x="1824" y="2832"/>
              <a:ext cx="2064" cy="144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7670" name="Group 38"/>
            <p:cNvGrpSpPr>
              <a:grpSpLocks/>
            </p:cNvGrpSpPr>
            <p:nvPr/>
          </p:nvGrpSpPr>
          <p:grpSpPr bwMode="auto">
            <a:xfrm>
              <a:off x="2571" y="2454"/>
              <a:ext cx="219" cy="378"/>
              <a:chOff x="2571" y="2454"/>
              <a:chExt cx="219" cy="378"/>
            </a:xfrm>
          </p:grpSpPr>
          <p:sp>
            <p:nvSpPr>
              <p:cNvPr id="197671" name="AutoShape 39"/>
              <p:cNvSpPr>
                <a:spLocks noChangeArrowheads="1"/>
              </p:cNvSpPr>
              <p:nvPr/>
            </p:nvSpPr>
            <p:spPr bwMode="auto">
              <a:xfrm>
                <a:off x="2571" y="2592"/>
                <a:ext cx="219" cy="240"/>
              </a:xfrm>
              <a:prstGeom prst="flowChartExtract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672" name="Text Box 40"/>
              <p:cNvSpPr txBox="1">
                <a:spLocks noChangeArrowheads="1"/>
              </p:cNvSpPr>
              <p:nvPr/>
            </p:nvSpPr>
            <p:spPr bwMode="auto">
              <a:xfrm>
                <a:off x="2604" y="2454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2400"/>
                  <a:t>.</a:t>
                </a:r>
              </a:p>
            </p:txBody>
          </p:sp>
        </p:grpSp>
      </p:grpSp>
      <p:sp>
        <p:nvSpPr>
          <p:cNvPr id="197673" name="Text Box 41"/>
          <p:cNvSpPr txBox="1">
            <a:spLocks noChangeArrowheads="1"/>
          </p:cNvSpPr>
          <p:nvPr/>
        </p:nvSpPr>
        <p:spPr bwMode="auto">
          <a:xfrm>
            <a:off x="6553200" y="2346325"/>
            <a:ext cx="2362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/>
              <a:t>Hiện tượng xảy ra có gì khác so với khi dùng dòng điện 1 chiều? Giải thích.</a:t>
            </a:r>
          </a:p>
        </p:txBody>
      </p:sp>
      <p:sp>
        <p:nvSpPr>
          <p:cNvPr id="197674" name="Freeform 42"/>
          <p:cNvSpPr>
            <a:spLocks/>
          </p:cNvSpPr>
          <p:nvPr/>
        </p:nvSpPr>
        <p:spPr bwMode="auto">
          <a:xfrm>
            <a:off x="5700713" y="2971800"/>
            <a:ext cx="228600" cy="134938"/>
          </a:xfrm>
          <a:custGeom>
            <a:avLst/>
            <a:gdLst>
              <a:gd name="T0" fmla="*/ 0 w 329"/>
              <a:gd name="T1" fmla="*/ 186 h 186"/>
              <a:gd name="T2" fmla="*/ 80 w 329"/>
              <a:gd name="T3" fmla="*/ 3 h 186"/>
              <a:gd name="T4" fmla="*/ 224 w 329"/>
              <a:gd name="T5" fmla="*/ 167 h 186"/>
              <a:gd name="T6" fmla="*/ 329 w 329"/>
              <a:gd name="T7" fmla="*/ 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9" h="186">
                <a:moveTo>
                  <a:pt x="0" y="186"/>
                </a:moveTo>
                <a:cubicBezTo>
                  <a:pt x="13" y="157"/>
                  <a:pt x="43" y="6"/>
                  <a:pt x="80" y="3"/>
                </a:cubicBezTo>
                <a:cubicBezTo>
                  <a:pt x="117" y="0"/>
                  <a:pt x="183" y="167"/>
                  <a:pt x="224" y="167"/>
                </a:cubicBezTo>
                <a:cubicBezTo>
                  <a:pt x="265" y="167"/>
                  <a:pt x="307" y="37"/>
                  <a:pt x="329" y="3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675" name="Text Box 43"/>
          <p:cNvSpPr txBox="1">
            <a:spLocks noChangeArrowheads="1"/>
          </p:cNvSpPr>
          <p:nvPr/>
        </p:nvSpPr>
        <p:spPr bwMode="auto">
          <a:xfrm>
            <a:off x="685800" y="5181600"/>
            <a:ext cx="807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Cực bắc của nam châm lần lượt bị hút rồi đẩy liên tục vì dòng điện xoay chiều có chiều thay đổi liên tục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19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9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"/>
                                        <p:tgtEl>
                                          <p:spTgt spid="197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9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9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00000">
                                      <p:cBhvr>
                                        <p:cTn id="20" dur="5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7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7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7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7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60" grpId="0" animBg="1"/>
      <p:bldP spid="197661" grpId="0" animBg="1"/>
      <p:bldP spid="197673" grpId="0"/>
      <p:bldP spid="19767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3200400" y="857250"/>
            <a:ext cx="5638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/>
              <a:t>Điện năng được truyền tải từ nơi sản xuất đến nơi tiêu thụ bằng đường dây truyền tải</a:t>
            </a:r>
          </a:p>
        </p:txBody>
      </p:sp>
      <p:pic>
        <p:nvPicPr>
          <p:cNvPr id="40972" name="Picture 12" descr="So do truyen tai die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5757863" cy="3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3" name="Freeform 13"/>
          <p:cNvSpPr>
            <a:spLocks/>
          </p:cNvSpPr>
          <p:nvPr/>
        </p:nvSpPr>
        <p:spPr bwMode="auto">
          <a:xfrm>
            <a:off x="3952875" y="3886200"/>
            <a:ext cx="2676525" cy="1381125"/>
          </a:xfrm>
          <a:custGeom>
            <a:avLst/>
            <a:gdLst>
              <a:gd name="T0" fmla="*/ 0 w 1638"/>
              <a:gd name="T1" fmla="*/ 858 h 870"/>
              <a:gd name="T2" fmla="*/ 204 w 1638"/>
              <a:gd name="T3" fmla="*/ 858 h 870"/>
              <a:gd name="T4" fmla="*/ 294 w 1638"/>
              <a:gd name="T5" fmla="*/ 822 h 870"/>
              <a:gd name="T6" fmla="*/ 312 w 1638"/>
              <a:gd name="T7" fmla="*/ 804 h 870"/>
              <a:gd name="T8" fmla="*/ 336 w 1638"/>
              <a:gd name="T9" fmla="*/ 798 h 870"/>
              <a:gd name="T10" fmla="*/ 342 w 1638"/>
              <a:gd name="T11" fmla="*/ 780 h 870"/>
              <a:gd name="T12" fmla="*/ 366 w 1638"/>
              <a:gd name="T13" fmla="*/ 768 h 870"/>
              <a:gd name="T14" fmla="*/ 726 w 1638"/>
              <a:gd name="T15" fmla="*/ 576 h 870"/>
              <a:gd name="T16" fmla="*/ 1014 w 1638"/>
              <a:gd name="T17" fmla="*/ 240 h 870"/>
              <a:gd name="T18" fmla="*/ 1206 w 1638"/>
              <a:gd name="T19" fmla="*/ 192 h 870"/>
              <a:gd name="T20" fmla="*/ 1398 w 1638"/>
              <a:gd name="T21" fmla="*/ 0 h 870"/>
              <a:gd name="T22" fmla="*/ 1638 w 1638"/>
              <a:gd name="T23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38" h="870">
                <a:moveTo>
                  <a:pt x="0" y="858"/>
                </a:moveTo>
                <a:cubicBezTo>
                  <a:pt x="88" y="867"/>
                  <a:pt x="88" y="870"/>
                  <a:pt x="204" y="858"/>
                </a:cubicBezTo>
                <a:cubicBezTo>
                  <a:pt x="238" y="855"/>
                  <a:pt x="263" y="832"/>
                  <a:pt x="294" y="822"/>
                </a:cubicBezTo>
                <a:cubicBezTo>
                  <a:pt x="300" y="816"/>
                  <a:pt x="305" y="808"/>
                  <a:pt x="312" y="804"/>
                </a:cubicBezTo>
                <a:cubicBezTo>
                  <a:pt x="319" y="800"/>
                  <a:pt x="330" y="803"/>
                  <a:pt x="336" y="798"/>
                </a:cubicBezTo>
                <a:cubicBezTo>
                  <a:pt x="341" y="794"/>
                  <a:pt x="338" y="784"/>
                  <a:pt x="342" y="780"/>
                </a:cubicBezTo>
                <a:cubicBezTo>
                  <a:pt x="348" y="774"/>
                  <a:pt x="360" y="774"/>
                  <a:pt x="366" y="768"/>
                </a:cubicBezTo>
                <a:lnTo>
                  <a:pt x="726" y="576"/>
                </a:lnTo>
                <a:lnTo>
                  <a:pt x="1014" y="240"/>
                </a:lnTo>
                <a:lnTo>
                  <a:pt x="1206" y="192"/>
                </a:lnTo>
                <a:lnTo>
                  <a:pt x="1398" y="0"/>
                </a:lnTo>
                <a:lnTo>
                  <a:pt x="1638" y="0"/>
                </a:lnTo>
              </a:path>
            </a:pathLst>
          </a:custGeom>
          <a:noFill/>
          <a:ln w="666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Freeform 14"/>
          <p:cNvSpPr>
            <a:spLocks/>
          </p:cNvSpPr>
          <p:nvPr/>
        </p:nvSpPr>
        <p:spPr bwMode="auto">
          <a:xfrm>
            <a:off x="6686550" y="3048000"/>
            <a:ext cx="1009650" cy="733425"/>
          </a:xfrm>
          <a:custGeom>
            <a:avLst/>
            <a:gdLst>
              <a:gd name="T0" fmla="*/ 0 w 636"/>
              <a:gd name="T1" fmla="*/ 462 h 462"/>
              <a:gd name="T2" fmla="*/ 30 w 636"/>
              <a:gd name="T3" fmla="*/ 456 h 462"/>
              <a:gd name="T4" fmla="*/ 36 w 636"/>
              <a:gd name="T5" fmla="*/ 438 h 462"/>
              <a:gd name="T6" fmla="*/ 54 w 636"/>
              <a:gd name="T7" fmla="*/ 420 h 462"/>
              <a:gd name="T8" fmla="*/ 144 w 636"/>
              <a:gd name="T9" fmla="*/ 378 h 462"/>
              <a:gd name="T10" fmla="*/ 300 w 636"/>
              <a:gd name="T11" fmla="*/ 192 h 462"/>
              <a:gd name="T12" fmla="*/ 300 w 636"/>
              <a:gd name="T13" fmla="*/ 144 h 462"/>
              <a:gd name="T14" fmla="*/ 636 w 636"/>
              <a:gd name="T15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6" h="462">
                <a:moveTo>
                  <a:pt x="0" y="462"/>
                </a:moveTo>
                <a:cubicBezTo>
                  <a:pt x="10" y="460"/>
                  <a:pt x="22" y="462"/>
                  <a:pt x="30" y="456"/>
                </a:cubicBezTo>
                <a:cubicBezTo>
                  <a:pt x="35" y="452"/>
                  <a:pt x="32" y="443"/>
                  <a:pt x="36" y="438"/>
                </a:cubicBezTo>
                <a:cubicBezTo>
                  <a:pt x="41" y="431"/>
                  <a:pt x="47" y="425"/>
                  <a:pt x="54" y="420"/>
                </a:cubicBezTo>
                <a:cubicBezTo>
                  <a:pt x="81" y="402"/>
                  <a:pt x="121" y="401"/>
                  <a:pt x="144" y="378"/>
                </a:cubicBezTo>
                <a:lnTo>
                  <a:pt x="300" y="192"/>
                </a:lnTo>
                <a:lnTo>
                  <a:pt x="300" y="144"/>
                </a:lnTo>
                <a:lnTo>
                  <a:pt x="636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5" name="Freeform 15"/>
          <p:cNvSpPr>
            <a:spLocks/>
          </p:cNvSpPr>
          <p:nvPr/>
        </p:nvSpPr>
        <p:spPr bwMode="auto">
          <a:xfrm>
            <a:off x="6696075" y="3829050"/>
            <a:ext cx="1409700" cy="1047750"/>
          </a:xfrm>
          <a:custGeom>
            <a:avLst/>
            <a:gdLst>
              <a:gd name="T0" fmla="*/ 0 w 888"/>
              <a:gd name="T1" fmla="*/ 0 h 660"/>
              <a:gd name="T2" fmla="*/ 30 w 888"/>
              <a:gd name="T3" fmla="*/ 330 h 660"/>
              <a:gd name="T4" fmla="*/ 54 w 888"/>
              <a:gd name="T5" fmla="*/ 324 h 660"/>
              <a:gd name="T6" fmla="*/ 48 w 888"/>
              <a:gd name="T7" fmla="*/ 354 h 660"/>
              <a:gd name="T8" fmla="*/ 72 w 888"/>
              <a:gd name="T9" fmla="*/ 390 h 660"/>
              <a:gd name="T10" fmla="*/ 96 w 888"/>
              <a:gd name="T11" fmla="*/ 480 h 660"/>
              <a:gd name="T12" fmla="*/ 132 w 888"/>
              <a:gd name="T13" fmla="*/ 510 h 660"/>
              <a:gd name="T14" fmla="*/ 168 w 888"/>
              <a:gd name="T15" fmla="*/ 546 h 660"/>
              <a:gd name="T16" fmla="*/ 276 w 888"/>
              <a:gd name="T17" fmla="*/ 612 h 660"/>
              <a:gd name="T18" fmla="*/ 330 w 888"/>
              <a:gd name="T19" fmla="*/ 642 h 660"/>
              <a:gd name="T20" fmla="*/ 396 w 888"/>
              <a:gd name="T21" fmla="*/ 642 h 660"/>
              <a:gd name="T22" fmla="*/ 438 w 888"/>
              <a:gd name="T23" fmla="*/ 660 h 660"/>
              <a:gd name="T24" fmla="*/ 450 w 888"/>
              <a:gd name="T25" fmla="*/ 642 h 660"/>
              <a:gd name="T26" fmla="*/ 552 w 888"/>
              <a:gd name="T27" fmla="*/ 630 h 660"/>
              <a:gd name="T28" fmla="*/ 642 w 888"/>
              <a:gd name="T29" fmla="*/ 618 h 660"/>
              <a:gd name="T30" fmla="*/ 750 w 888"/>
              <a:gd name="T31" fmla="*/ 588 h 660"/>
              <a:gd name="T32" fmla="*/ 888 w 888"/>
              <a:gd name="T33" fmla="*/ 546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88" h="660">
                <a:moveTo>
                  <a:pt x="0" y="0"/>
                </a:moveTo>
                <a:cubicBezTo>
                  <a:pt x="2" y="38"/>
                  <a:pt x="12" y="312"/>
                  <a:pt x="30" y="330"/>
                </a:cubicBezTo>
                <a:cubicBezTo>
                  <a:pt x="38" y="328"/>
                  <a:pt x="49" y="317"/>
                  <a:pt x="54" y="324"/>
                </a:cubicBezTo>
                <a:cubicBezTo>
                  <a:pt x="60" y="332"/>
                  <a:pt x="48" y="344"/>
                  <a:pt x="48" y="354"/>
                </a:cubicBezTo>
                <a:cubicBezTo>
                  <a:pt x="48" y="371"/>
                  <a:pt x="61" y="379"/>
                  <a:pt x="72" y="390"/>
                </a:cubicBezTo>
                <a:cubicBezTo>
                  <a:pt x="75" y="404"/>
                  <a:pt x="88" y="475"/>
                  <a:pt x="96" y="480"/>
                </a:cubicBezTo>
                <a:cubicBezTo>
                  <a:pt x="121" y="497"/>
                  <a:pt x="109" y="487"/>
                  <a:pt x="132" y="510"/>
                </a:cubicBezTo>
                <a:cubicBezTo>
                  <a:pt x="142" y="540"/>
                  <a:pt x="132" y="523"/>
                  <a:pt x="168" y="546"/>
                </a:cubicBezTo>
                <a:cubicBezTo>
                  <a:pt x="186" y="557"/>
                  <a:pt x="263" y="599"/>
                  <a:pt x="276" y="612"/>
                </a:cubicBezTo>
                <a:cubicBezTo>
                  <a:pt x="293" y="629"/>
                  <a:pt x="301" y="642"/>
                  <a:pt x="330" y="642"/>
                </a:cubicBezTo>
                <a:cubicBezTo>
                  <a:pt x="352" y="642"/>
                  <a:pt x="374" y="642"/>
                  <a:pt x="396" y="642"/>
                </a:cubicBezTo>
                <a:cubicBezTo>
                  <a:pt x="410" y="648"/>
                  <a:pt x="423" y="660"/>
                  <a:pt x="438" y="660"/>
                </a:cubicBezTo>
                <a:cubicBezTo>
                  <a:pt x="445" y="660"/>
                  <a:pt x="444" y="646"/>
                  <a:pt x="450" y="642"/>
                </a:cubicBezTo>
                <a:cubicBezTo>
                  <a:pt x="478" y="623"/>
                  <a:pt x="518" y="633"/>
                  <a:pt x="552" y="630"/>
                </a:cubicBezTo>
                <a:cubicBezTo>
                  <a:pt x="582" y="625"/>
                  <a:pt x="612" y="624"/>
                  <a:pt x="642" y="618"/>
                </a:cubicBezTo>
                <a:cubicBezTo>
                  <a:pt x="677" y="611"/>
                  <a:pt x="715" y="597"/>
                  <a:pt x="750" y="588"/>
                </a:cubicBezTo>
                <a:cubicBezTo>
                  <a:pt x="798" y="576"/>
                  <a:pt x="838" y="546"/>
                  <a:pt x="888" y="546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4191000" y="5181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6610350" y="3810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629400" y="3810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19"/>
          <p:cNvSpPr>
            <a:spLocks noChangeArrowheads="1"/>
          </p:cNvSpPr>
          <p:nvPr/>
        </p:nvSpPr>
        <p:spPr bwMode="auto">
          <a:xfrm>
            <a:off x="6019800" y="2057400"/>
            <a:ext cx="2209800" cy="533400"/>
          </a:xfrm>
          <a:prstGeom prst="cloudCallout">
            <a:avLst>
              <a:gd name="adj1" fmla="val -27801"/>
              <a:gd name="adj2" fmla="val 6546"/>
            </a:avLst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09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4.44444E-6 C 0.01059 -0.00347 0.01805 -0.01134 0.02708 -0.01944 C 0.03281 -0.02454 0.04514 -0.02755 0.05208 -0.03055 C 0.07257 -0.03958 0.04913 -0.03148 0.06666 -0.04444 C 0.08281 -0.05648 0.07639 -0.04282 0.08125 -0.05555 C 0.08541 -0.06111 0.08958 -0.06667 0.09375 -0.07222 C 0.09531 -0.0743 0.09479 -0.07801 0.09583 -0.08055 C 0.09687 -0.08356 0.09896 -0.08588 0.1 -0.08889 C 0.10104 -0.09143 0.10034 -0.0956 0.10208 -0.09722 C 0.10573 -0.10069 0.11458 -0.10278 0.11458 -0.10278 C 0.11597 -0.10555 0.11684 -0.10903 0.11875 -0.11111 C 0.12257 -0.11551 0.13125 -0.12222 0.13125 -0.12222 C 0.13194 -0.12592 0.13333 -0.13333 0.13333 -0.13333 C 0.13593 -0.13426 0.14496 -0.1368 0.14791 -0.13889 C 0.15017 -0.14028 0.15173 -0.14398 0.15416 -0.14444 C 0.16111 -0.14583 0.16805 -0.14444 0.175 -0.14444 C 0.18264 -0.15972 0.18333 -0.16389 0.19583 -0.16944 C 0.1993 -0.1831 0.19739 -0.18889 0.20833 -0.18889 C 0.22604 -0.19676 0.22031 -0.19722 0.24375 -0.19722 " pathEditMode="relative" ptsTypes="ffffffffffffffffffA">
                                      <p:cBhvr>
                                        <p:cTn id="25" dur="35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00139 -0.00278 0.00312 -0.00533 0.00416 -0.00833 C 0.00521 -0.01088 0.00468 -0.01458 0.00625 -0.01667 C 0.0092 -0.0206 0.0184 -0.025 0.02291 -0.025 C 0.0243 -0.03056 0.02569 -0.03611 0.02708 -0.04167 C 0.02986 -0.05278 0.02708 -0.04908 0.03541 -0.05278 C 0.03993 -0.06181 0.04531 -0.06945 0.05416 -0.06945 C 0.05416 -0.07593 0.05416 -0.08241 0.05416 -0.08889 C 0.06215 -0.08542 0.07795 -0.08889 0.08541 -0.09445 C 0.08975 -0.09769 0.09791 -0.10556 0.09791 -0.10556 C 0.10052 -0.11574 0.09809 -0.1125 0.10416 -0.11667 " pathEditMode="relative" ptsTypes="ffffffffffA">
                                      <p:cBhvr>
                                        <p:cTn id="30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0069 0.01852 -0.00035 0.03727 0.00208 0.05556 C 0.0026 0.0588 0.00747 0.05787 0.00833 0.06111 C 0.00972 0.0662 0.00833 0.07222 0.00833 0.07778 C 0.00972 0.08519 0.0099 0.0919 0.01458 0.09722 C 0.02639 0.11111 0.05573 0.13056 0.07083 0.13056 C 0.10139 0.1287 0.11042 0.12708 0.13542 0.12222 C 0.1375 0.12037 0.14167 0.11667 0.14167 0.11667 " pathEditMode="relative" ptsTypes="fffffffA">
                                      <p:cBhvr>
                                        <p:cTn id="35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3" grpId="0" animBg="1"/>
      <p:bldP spid="40974" grpId="0" animBg="1"/>
      <p:bldP spid="40975" grpId="0" animBg="1"/>
      <p:bldP spid="40976" grpId="0" animBg="1"/>
      <p:bldP spid="40976" grpId="1" animBg="1"/>
      <p:bldP spid="40977" grpId="0" animBg="1"/>
      <p:bldP spid="40977" grpId="1" animBg="1"/>
      <p:bldP spid="40978" grpId="0" animBg="1"/>
      <p:bldP spid="40978" grpId="1" animBg="1"/>
      <p:bldP spid="40979" grpId="0" animBg="1"/>
      <p:bldP spid="4097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784475" y="2438400"/>
            <a:ext cx="9144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09800" y="304800"/>
            <a:ext cx="531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FFFF00"/>
                </a:solidFill>
                <a:latin typeface="VNI-Avo" pitchFamily="2" charset="0"/>
              </a:rPr>
              <a:t>HIEÄN TÖÔÏNG TAÙN SAÉC AÙNH SAÙNG </a:t>
            </a: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>
            <a:off x="2860675" y="2514600"/>
            <a:ext cx="0" cy="1273175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53" name="Picture 5" descr="tansa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288" y="2274888"/>
            <a:ext cx="4176712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7107238" y="3116263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3495675" y="3429000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P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7035800" y="5613400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B</a:t>
            </a:r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7651750" y="3449638"/>
            <a:ext cx="0" cy="24479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2860675" y="1316038"/>
            <a:ext cx="0" cy="1120775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259" name="Group 11"/>
          <p:cNvGrpSpPr>
            <a:grpSpLocks/>
          </p:cNvGrpSpPr>
          <p:nvPr/>
        </p:nvGrpSpPr>
        <p:grpSpPr bwMode="auto">
          <a:xfrm>
            <a:off x="873125" y="2146300"/>
            <a:ext cx="1066800" cy="706438"/>
            <a:chOff x="288" y="1344"/>
            <a:chExt cx="672" cy="576"/>
          </a:xfrm>
        </p:grpSpPr>
        <p:sp>
          <p:nvSpPr>
            <p:cNvPr id="53260" name="AutoShape 12"/>
            <p:cNvSpPr>
              <a:spLocks noChangeArrowheads="1"/>
            </p:cNvSpPr>
            <p:nvPr/>
          </p:nvSpPr>
          <p:spPr bwMode="auto">
            <a:xfrm rot="5400000">
              <a:off x="552" y="1512"/>
              <a:ext cx="576" cy="24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Rectangle 13"/>
            <p:cNvSpPr>
              <a:spLocks noChangeArrowheads="1"/>
            </p:cNvSpPr>
            <p:nvPr/>
          </p:nvSpPr>
          <p:spPr bwMode="auto">
            <a:xfrm>
              <a:off x="288" y="1488"/>
              <a:ext cx="432" cy="28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1946275" y="2168525"/>
            <a:ext cx="873125" cy="665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3263" name="Group 15"/>
          <p:cNvGrpSpPr>
            <a:grpSpLocks/>
          </p:cNvGrpSpPr>
          <p:nvPr/>
        </p:nvGrpSpPr>
        <p:grpSpPr bwMode="auto">
          <a:xfrm>
            <a:off x="7802563" y="3644900"/>
            <a:ext cx="1244600" cy="2125663"/>
            <a:chOff x="4928" y="2296"/>
            <a:chExt cx="784" cy="1339"/>
          </a:xfrm>
        </p:grpSpPr>
        <p:sp>
          <p:nvSpPr>
            <p:cNvPr id="53264" name="Text Box 16"/>
            <p:cNvSpPr txBox="1">
              <a:spLocks noChangeArrowheads="1"/>
            </p:cNvSpPr>
            <p:nvPr/>
          </p:nvSpPr>
          <p:spPr bwMode="auto">
            <a:xfrm>
              <a:off x="4928" y="2296"/>
              <a:ext cx="4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</a:rPr>
                <a:t>Đỏ</a:t>
              </a:r>
            </a:p>
          </p:txBody>
        </p:sp>
        <p:sp>
          <p:nvSpPr>
            <p:cNvPr id="53265" name="Text Box 17"/>
            <p:cNvSpPr txBox="1">
              <a:spLocks noChangeArrowheads="1"/>
            </p:cNvSpPr>
            <p:nvPr/>
          </p:nvSpPr>
          <p:spPr bwMode="auto">
            <a:xfrm>
              <a:off x="4928" y="3385"/>
              <a:ext cx="57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>
                  <a:solidFill>
                    <a:srgbClr val="9900CC"/>
                  </a:solidFill>
                </a:rPr>
                <a:t>Tím</a:t>
              </a:r>
            </a:p>
          </p:txBody>
        </p:sp>
        <p:sp>
          <p:nvSpPr>
            <p:cNvPr id="53266" name="Text Box 18"/>
            <p:cNvSpPr txBox="1">
              <a:spLocks noChangeArrowheads="1"/>
            </p:cNvSpPr>
            <p:nvPr/>
          </p:nvSpPr>
          <p:spPr bwMode="auto">
            <a:xfrm>
              <a:off x="4928" y="2457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>
                  <a:solidFill>
                    <a:srgbClr val="FF9900"/>
                  </a:solidFill>
                </a:rPr>
                <a:t>Cam</a:t>
              </a:r>
            </a:p>
          </p:txBody>
        </p:sp>
        <p:sp>
          <p:nvSpPr>
            <p:cNvPr id="53267" name="Text Box 19"/>
            <p:cNvSpPr txBox="1">
              <a:spLocks noChangeArrowheads="1"/>
            </p:cNvSpPr>
            <p:nvPr/>
          </p:nvSpPr>
          <p:spPr bwMode="auto">
            <a:xfrm>
              <a:off x="4928" y="2793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>
                  <a:solidFill>
                    <a:srgbClr val="00FF00"/>
                  </a:solidFill>
                </a:rPr>
                <a:t>Lục</a:t>
              </a:r>
            </a:p>
          </p:txBody>
        </p:sp>
        <p:sp>
          <p:nvSpPr>
            <p:cNvPr id="53268" name="Text Box 20"/>
            <p:cNvSpPr txBox="1">
              <a:spLocks noChangeArrowheads="1"/>
            </p:cNvSpPr>
            <p:nvPr/>
          </p:nvSpPr>
          <p:spPr bwMode="auto">
            <a:xfrm>
              <a:off x="4928" y="3168"/>
              <a:ext cx="6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>
                  <a:solidFill>
                    <a:srgbClr val="0066CC"/>
                  </a:solidFill>
                </a:rPr>
                <a:t>Chàm</a:t>
              </a:r>
            </a:p>
          </p:txBody>
        </p:sp>
        <p:sp>
          <p:nvSpPr>
            <p:cNvPr id="53269" name="Text Box 21"/>
            <p:cNvSpPr txBox="1">
              <a:spLocks noChangeArrowheads="1"/>
            </p:cNvSpPr>
            <p:nvPr/>
          </p:nvSpPr>
          <p:spPr bwMode="auto">
            <a:xfrm>
              <a:off x="4928" y="2972"/>
              <a:ext cx="6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>
                  <a:solidFill>
                    <a:srgbClr val="00FFFF"/>
                  </a:solidFill>
                </a:rPr>
                <a:t>Lam</a:t>
              </a:r>
            </a:p>
          </p:txBody>
        </p:sp>
        <p:sp>
          <p:nvSpPr>
            <p:cNvPr id="53270" name="Text Box 22"/>
            <p:cNvSpPr txBox="1">
              <a:spLocks noChangeArrowheads="1"/>
            </p:cNvSpPr>
            <p:nvPr/>
          </p:nvSpPr>
          <p:spPr bwMode="auto">
            <a:xfrm>
              <a:off x="4944" y="2627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Vàng</a:t>
              </a:r>
            </a:p>
          </p:txBody>
        </p:sp>
      </p:grp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782638" y="2819400"/>
            <a:ext cx="990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FFFF00"/>
                </a:solidFill>
              </a:rPr>
              <a:t>Nguồn sáng trắng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2403475" y="3962400"/>
            <a:ext cx="762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>
                <a:solidFill>
                  <a:srgbClr val="FFFF00"/>
                </a:solidFill>
              </a:rPr>
              <a:t>Tấm chắn khe sáng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3560763" y="3810000"/>
            <a:ext cx="99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>
                <a:solidFill>
                  <a:srgbClr val="FFFF00"/>
                </a:solidFill>
              </a:rPr>
              <a:t>Lăng kính</a:t>
            </a: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7315200" y="62023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/>
              <a:t>Màn</a:t>
            </a:r>
          </a:p>
        </p:txBody>
      </p:sp>
      <p:sp>
        <p:nvSpPr>
          <p:cNvPr id="53275" name="AutoShape 27"/>
          <p:cNvSpPr>
            <a:spLocks noChangeArrowheads="1"/>
          </p:cNvSpPr>
          <p:nvPr/>
        </p:nvSpPr>
        <p:spPr bwMode="auto">
          <a:xfrm>
            <a:off x="3349625" y="2060575"/>
            <a:ext cx="955675" cy="1370013"/>
          </a:xfrm>
          <a:prstGeom prst="triangle">
            <a:avLst>
              <a:gd name="adj" fmla="val 50000"/>
            </a:avLst>
          </a:prstGeom>
          <a:solidFill>
            <a:schemeClr val="bg1">
              <a:alpha val="38000"/>
            </a:schemeClr>
          </a:solidFill>
          <a:ln w="38100">
            <a:solidFill>
              <a:schemeClr val="bg2">
                <a:alpha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  <p:bldP spid="532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66" name="Group 2"/>
          <p:cNvGrpSpPr>
            <a:grpSpLocks/>
          </p:cNvGrpSpPr>
          <p:nvPr/>
        </p:nvGrpSpPr>
        <p:grpSpPr bwMode="auto">
          <a:xfrm>
            <a:off x="3762375" y="4438650"/>
            <a:ext cx="533400" cy="609600"/>
            <a:chOff x="3072" y="2832"/>
            <a:chExt cx="336" cy="384"/>
          </a:xfrm>
        </p:grpSpPr>
        <p:sp>
          <p:nvSpPr>
            <p:cNvPr id="164867" name="Rectangle 3"/>
            <p:cNvSpPr>
              <a:spLocks noChangeArrowheads="1"/>
            </p:cNvSpPr>
            <p:nvPr/>
          </p:nvSpPr>
          <p:spPr bwMode="auto">
            <a:xfrm>
              <a:off x="3072" y="2880"/>
              <a:ext cx="144" cy="3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8" name="Freeform 4"/>
            <p:cNvSpPr>
              <a:spLocks/>
            </p:cNvSpPr>
            <p:nvPr/>
          </p:nvSpPr>
          <p:spPr bwMode="auto">
            <a:xfrm>
              <a:off x="3072" y="2832"/>
              <a:ext cx="336" cy="48"/>
            </a:xfrm>
            <a:custGeom>
              <a:avLst/>
              <a:gdLst>
                <a:gd name="T0" fmla="*/ 0 w 336"/>
                <a:gd name="T1" fmla="*/ 48 h 48"/>
                <a:gd name="T2" fmla="*/ 192 w 336"/>
                <a:gd name="T3" fmla="*/ 0 h 48"/>
                <a:gd name="T4" fmla="*/ 336 w 336"/>
                <a:gd name="T5" fmla="*/ 0 h 48"/>
                <a:gd name="T6" fmla="*/ 144 w 336"/>
                <a:gd name="T7" fmla="*/ 48 h 48"/>
                <a:gd name="T8" fmla="*/ 0 w 33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48">
                  <a:moveTo>
                    <a:pt x="0" y="48"/>
                  </a:moveTo>
                  <a:lnTo>
                    <a:pt x="192" y="0"/>
                  </a:lnTo>
                  <a:lnTo>
                    <a:pt x="336" y="0"/>
                  </a:lnTo>
                  <a:lnTo>
                    <a:pt x="144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9" name="Freeform 5"/>
            <p:cNvSpPr>
              <a:spLocks/>
            </p:cNvSpPr>
            <p:nvPr/>
          </p:nvSpPr>
          <p:spPr bwMode="auto">
            <a:xfrm>
              <a:off x="3216" y="2832"/>
              <a:ext cx="192" cy="384"/>
            </a:xfrm>
            <a:custGeom>
              <a:avLst/>
              <a:gdLst>
                <a:gd name="T0" fmla="*/ 192 w 192"/>
                <a:gd name="T1" fmla="*/ 0 h 384"/>
                <a:gd name="T2" fmla="*/ 192 w 192"/>
                <a:gd name="T3" fmla="*/ 310 h 384"/>
                <a:gd name="T4" fmla="*/ 0 w 192"/>
                <a:gd name="T5" fmla="*/ 384 h 384"/>
                <a:gd name="T6" fmla="*/ 0 w 192"/>
                <a:gd name="T7" fmla="*/ 48 h 384"/>
                <a:gd name="T8" fmla="*/ 192 w 192"/>
                <a:gd name="T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384">
                  <a:moveTo>
                    <a:pt x="192" y="0"/>
                  </a:moveTo>
                  <a:lnTo>
                    <a:pt x="192" y="310"/>
                  </a:lnTo>
                  <a:lnTo>
                    <a:pt x="0" y="384"/>
                  </a:lnTo>
                  <a:lnTo>
                    <a:pt x="0" y="48"/>
                  </a:lnTo>
                  <a:lnTo>
                    <a:pt x="19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1289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1" name="Picture 7" descr="cuondayvuo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114800"/>
            <a:ext cx="1438275" cy="12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2" name="Picture 8" descr="BienTro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2136775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3" name="Text Box 9" descr="Canvas"/>
          <p:cNvSpPr txBox="1">
            <a:spLocks noChangeArrowheads="1"/>
          </p:cNvSpPr>
          <p:nvPr/>
        </p:nvSpPr>
        <p:spPr bwMode="auto">
          <a:xfrm>
            <a:off x="1524000" y="5715000"/>
            <a:ext cx="6172200" cy="82232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FF"/>
                </a:solidFill>
              </a:rPr>
              <a:t>Đóng khoá K, quan sát góc lệch của kim nam châm so với phương ban đầu</a:t>
            </a:r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6319838" y="3962400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K</a:t>
            </a:r>
          </a:p>
        </p:txBody>
      </p:sp>
      <p:grpSp>
        <p:nvGrpSpPr>
          <p:cNvPr id="164875" name="Group 11"/>
          <p:cNvGrpSpPr>
            <a:grpSpLocks/>
          </p:cNvGrpSpPr>
          <p:nvPr/>
        </p:nvGrpSpPr>
        <p:grpSpPr bwMode="auto">
          <a:xfrm>
            <a:off x="5943600" y="4799013"/>
            <a:ext cx="609600" cy="763587"/>
            <a:chOff x="3744" y="3023"/>
            <a:chExt cx="384" cy="481"/>
          </a:xfrm>
        </p:grpSpPr>
        <p:sp>
          <p:nvSpPr>
            <p:cNvPr id="164876" name="AutoShape 12"/>
            <p:cNvSpPr>
              <a:spLocks noChangeArrowheads="1"/>
            </p:cNvSpPr>
            <p:nvPr/>
          </p:nvSpPr>
          <p:spPr bwMode="auto">
            <a:xfrm>
              <a:off x="3744" y="3312"/>
              <a:ext cx="384" cy="192"/>
            </a:xfrm>
            <a:prstGeom prst="can">
              <a:avLst>
                <a:gd name="adj" fmla="val 4844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7" name="AutoShape 13"/>
            <p:cNvSpPr>
              <a:spLocks noChangeArrowheads="1"/>
            </p:cNvSpPr>
            <p:nvPr/>
          </p:nvSpPr>
          <p:spPr bwMode="auto">
            <a:xfrm rot="10800000">
              <a:off x="3888" y="3023"/>
              <a:ext cx="98" cy="337"/>
            </a:xfrm>
            <a:prstGeom prst="flowChartManualOperation">
              <a:avLst/>
            </a:prstGeom>
            <a:gradFill rotWithShape="1">
              <a:gsLst>
                <a:gs pos="0">
                  <a:schemeClr val="tx2"/>
                </a:gs>
                <a:gs pos="5000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4878" name="Group 14"/>
          <p:cNvGrpSpPr>
            <a:grpSpLocks/>
          </p:cNvGrpSpPr>
          <p:nvPr/>
        </p:nvGrpSpPr>
        <p:grpSpPr bwMode="auto">
          <a:xfrm>
            <a:off x="6091238" y="4221163"/>
            <a:ext cx="338137" cy="906462"/>
            <a:chOff x="3819" y="2659"/>
            <a:chExt cx="213" cy="571"/>
          </a:xfrm>
        </p:grpSpPr>
        <p:sp>
          <p:nvSpPr>
            <p:cNvPr id="164879" name="AutoShape 15"/>
            <p:cNvSpPr>
              <a:spLocks noChangeArrowheads="1"/>
            </p:cNvSpPr>
            <p:nvPr/>
          </p:nvSpPr>
          <p:spPr bwMode="auto">
            <a:xfrm rot="-22947609">
              <a:off x="3819" y="2659"/>
              <a:ext cx="94" cy="298"/>
            </a:xfrm>
            <a:prstGeom prst="triangle">
              <a:avLst>
                <a:gd name="adj" fmla="val 41667"/>
              </a:avLst>
            </a:prstGeom>
            <a:solidFill>
              <a:srgbClr val="00FF99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0" name="AutoShape 16"/>
            <p:cNvSpPr>
              <a:spLocks noChangeArrowheads="1"/>
            </p:cNvSpPr>
            <p:nvPr/>
          </p:nvSpPr>
          <p:spPr bwMode="auto">
            <a:xfrm rot="-12238288">
              <a:off x="3938" y="2932"/>
              <a:ext cx="94" cy="298"/>
            </a:xfrm>
            <a:prstGeom prst="triangle">
              <a:avLst>
                <a:gd name="adj" fmla="val 41667"/>
              </a:avLst>
            </a:prstGeom>
            <a:solidFill>
              <a:srgbClr val="FF33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881" name="Text Box 17"/>
          <p:cNvSpPr txBox="1">
            <a:spLocks noChangeArrowheads="1"/>
          </p:cNvSpPr>
          <p:nvPr/>
        </p:nvSpPr>
        <p:spPr bwMode="auto">
          <a:xfrm>
            <a:off x="3886200" y="7620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Hình 25.1</a:t>
            </a:r>
          </a:p>
        </p:txBody>
      </p:sp>
      <p:grpSp>
        <p:nvGrpSpPr>
          <p:cNvPr id="164882" name="Group 18"/>
          <p:cNvGrpSpPr>
            <a:grpSpLocks/>
          </p:cNvGrpSpPr>
          <p:nvPr/>
        </p:nvGrpSpPr>
        <p:grpSpPr bwMode="auto">
          <a:xfrm rot="-947528">
            <a:off x="6407150" y="2033588"/>
            <a:ext cx="614363" cy="609600"/>
            <a:chOff x="4752" y="1104"/>
            <a:chExt cx="387" cy="384"/>
          </a:xfrm>
        </p:grpSpPr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 flipH="1" flipV="1">
              <a:off x="4752" y="1104"/>
              <a:ext cx="192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 flipH="1" flipV="1">
              <a:off x="4947" y="1296"/>
              <a:ext cx="192" cy="19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4885" name="Group 21"/>
          <p:cNvGrpSpPr>
            <a:grpSpLocks/>
          </p:cNvGrpSpPr>
          <p:nvPr/>
        </p:nvGrpSpPr>
        <p:grpSpPr bwMode="auto">
          <a:xfrm>
            <a:off x="2133600" y="2590800"/>
            <a:ext cx="1752600" cy="1584325"/>
            <a:chOff x="1728" y="1392"/>
            <a:chExt cx="1104" cy="998"/>
          </a:xfrm>
        </p:grpSpPr>
        <p:pic>
          <p:nvPicPr>
            <p:cNvPr id="164886" name="Picture 22" descr="HopPin2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81" y="1339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887" name="Picture 23" descr="pin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65" y="1819"/>
              <a:ext cx="576" cy="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888" name="Picture 24" descr="pin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776" y="1824"/>
              <a:ext cx="576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4889" name="Freeform 25"/>
          <p:cNvSpPr>
            <a:spLocks/>
          </p:cNvSpPr>
          <p:nvPr/>
        </p:nvSpPr>
        <p:spPr bwMode="auto">
          <a:xfrm>
            <a:off x="3352800" y="2463800"/>
            <a:ext cx="1066800" cy="1651000"/>
          </a:xfrm>
          <a:custGeom>
            <a:avLst/>
            <a:gdLst>
              <a:gd name="T0" fmla="*/ 0 w 672"/>
              <a:gd name="T1" fmla="*/ 176 h 1040"/>
              <a:gd name="T2" fmla="*/ 192 w 672"/>
              <a:gd name="T3" fmla="*/ 32 h 1040"/>
              <a:gd name="T4" fmla="*/ 432 w 672"/>
              <a:gd name="T5" fmla="*/ 80 h 1040"/>
              <a:gd name="T6" fmla="*/ 432 w 672"/>
              <a:gd name="T7" fmla="*/ 512 h 1040"/>
              <a:gd name="T8" fmla="*/ 480 w 672"/>
              <a:gd name="T9" fmla="*/ 800 h 1040"/>
              <a:gd name="T10" fmla="*/ 672 w 672"/>
              <a:gd name="T11" fmla="*/ 104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2" h="1040">
                <a:moveTo>
                  <a:pt x="0" y="176"/>
                </a:moveTo>
                <a:cubicBezTo>
                  <a:pt x="60" y="112"/>
                  <a:pt x="120" y="48"/>
                  <a:pt x="192" y="32"/>
                </a:cubicBezTo>
                <a:cubicBezTo>
                  <a:pt x="264" y="16"/>
                  <a:pt x="392" y="0"/>
                  <a:pt x="432" y="80"/>
                </a:cubicBezTo>
                <a:cubicBezTo>
                  <a:pt x="472" y="160"/>
                  <a:pt x="424" y="392"/>
                  <a:pt x="432" y="512"/>
                </a:cubicBezTo>
                <a:cubicBezTo>
                  <a:pt x="440" y="632"/>
                  <a:pt x="440" y="712"/>
                  <a:pt x="480" y="800"/>
                </a:cubicBezTo>
                <a:cubicBezTo>
                  <a:pt x="520" y="888"/>
                  <a:pt x="596" y="964"/>
                  <a:pt x="672" y="104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90" name="Freeform 26"/>
          <p:cNvSpPr>
            <a:spLocks/>
          </p:cNvSpPr>
          <p:nvPr/>
        </p:nvSpPr>
        <p:spPr bwMode="auto">
          <a:xfrm>
            <a:off x="4813300" y="3187700"/>
            <a:ext cx="1130300" cy="1003300"/>
          </a:xfrm>
          <a:custGeom>
            <a:avLst/>
            <a:gdLst>
              <a:gd name="T0" fmla="*/ 88 w 712"/>
              <a:gd name="T1" fmla="*/ 632 h 632"/>
              <a:gd name="T2" fmla="*/ 40 w 712"/>
              <a:gd name="T3" fmla="*/ 296 h 632"/>
              <a:gd name="T4" fmla="*/ 328 w 712"/>
              <a:gd name="T5" fmla="*/ 8 h 632"/>
              <a:gd name="T6" fmla="*/ 616 w 712"/>
              <a:gd name="T7" fmla="*/ 248 h 632"/>
              <a:gd name="T8" fmla="*/ 712 w 712"/>
              <a:gd name="T9" fmla="*/ 248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2" h="632">
                <a:moveTo>
                  <a:pt x="88" y="632"/>
                </a:moveTo>
                <a:cubicBezTo>
                  <a:pt x="44" y="516"/>
                  <a:pt x="0" y="400"/>
                  <a:pt x="40" y="296"/>
                </a:cubicBezTo>
                <a:cubicBezTo>
                  <a:pt x="80" y="192"/>
                  <a:pt x="232" y="16"/>
                  <a:pt x="328" y="8"/>
                </a:cubicBezTo>
                <a:cubicBezTo>
                  <a:pt x="424" y="0"/>
                  <a:pt x="552" y="208"/>
                  <a:pt x="616" y="248"/>
                </a:cubicBezTo>
                <a:cubicBezTo>
                  <a:pt x="680" y="288"/>
                  <a:pt x="696" y="268"/>
                  <a:pt x="712" y="24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91" name="Freeform 27"/>
          <p:cNvSpPr>
            <a:spLocks/>
          </p:cNvSpPr>
          <p:nvPr/>
        </p:nvSpPr>
        <p:spPr bwMode="auto">
          <a:xfrm>
            <a:off x="6705600" y="2514600"/>
            <a:ext cx="698500" cy="1138238"/>
          </a:xfrm>
          <a:custGeom>
            <a:avLst/>
            <a:gdLst>
              <a:gd name="T0" fmla="*/ 112 w 408"/>
              <a:gd name="T1" fmla="*/ 672 h 672"/>
              <a:gd name="T2" fmla="*/ 400 w 408"/>
              <a:gd name="T3" fmla="*/ 624 h 672"/>
              <a:gd name="T4" fmla="*/ 64 w 408"/>
              <a:gd name="T5" fmla="*/ 384 h 672"/>
              <a:gd name="T6" fmla="*/ 16 w 408"/>
              <a:gd name="T7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8" h="672">
                <a:moveTo>
                  <a:pt x="112" y="672"/>
                </a:moveTo>
                <a:cubicBezTo>
                  <a:pt x="260" y="672"/>
                  <a:pt x="408" y="672"/>
                  <a:pt x="400" y="624"/>
                </a:cubicBezTo>
                <a:cubicBezTo>
                  <a:pt x="392" y="576"/>
                  <a:pt x="128" y="488"/>
                  <a:pt x="64" y="384"/>
                </a:cubicBezTo>
                <a:cubicBezTo>
                  <a:pt x="0" y="280"/>
                  <a:pt x="8" y="140"/>
                  <a:pt x="16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92" name="Freeform 28"/>
          <p:cNvSpPr>
            <a:spLocks/>
          </p:cNvSpPr>
          <p:nvPr/>
        </p:nvSpPr>
        <p:spPr bwMode="auto">
          <a:xfrm>
            <a:off x="4495800" y="1447800"/>
            <a:ext cx="1905000" cy="1651000"/>
          </a:xfrm>
          <a:custGeom>
            <a:avLst/>
            <a:gdLst>
              <a:gd name="T0" fmla="*/ 1200 w 1200"/>
              <a:gd name="T1" fmla="*/ 672 h 1040"/>
              <a:gd name="T2" fmla="*/ 1008 w 1200"/>
              <a:gd name="T3" fmla="*/ 1008 h 1040"/>
              <a:gd name="T4" fmla="*/ 576 w 1200"/>
              <a:gd name="T5" fmla="*/ 480 h 1040"/>
              <a:gd name="T6" fmla="*/ 240 w 1200"/>
              <a:gd name="T7" fmla="*/ 96 h 1040"/>
              <a:gd name="T8" fmla="*/ 0 w 1200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" h="1040">
                <a:moveTo>
                  <a:pt x="1200" y="672"/>
                </a:moveTo>
                <a:cubicBezTo>
                  <a:pt x="1156" y="856"/>
                  <a:pt x="1112" y="1040"/>
                  <a:pt x="1008" y="1008"/>
                </a:cubicBezTo>
                <a:cubicBezTo>
                  <a:pt x="904" y="976"/>
                  <a:pt x="704" y="632"/>
                  <a:pt x="576" y="480"/>
                </a:cubicBezTo>
                <a:cubicBezTo>
                  <a:pt x="448" y="328"/>
                  <a:pt x="336" y="176"/>
                  <a:pt x="240" y="96"/>
                </a:cubicBezTo>
                <a:cubicBezTo>
                  <a:pt x="144" y="16"/>
                  <a:pt x="72" y="8"/>
                  <a:pt x="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93" name="Freeform 29"/>
          <p:cNvSpPr>
            <a:spLocks/>
          </p:cNvSpPr>
          <p:nvPr/>
        </p:nvSpPr>
        <p:spPr bwMode="auto">
          <a:xfrm>
            <a:off x="2197100" y="2133600"/>
            <a:ext cx="469900" cy="685800"/>
          </a:xfrm>
          <a:custGeom>
            <a:avLst/>
            <a:gdLst>
              <a:gd name="T0" fmla="*/ 200 w 296"/>
              <a:gd name="T1" fmla="*/ 0 h 432"/>
              <a:gd name="T2" fmla="*/ 8 w 296"/>
              <a:gd name="T3" fmla="*/ 48 h 432"/>
              <a:gd name="T4" fmla="*/ 152 w 296"/>
              <a:gd name="T5" fmla="*/ 192 h 432"/>
              <a:gd name="T6" fmla="*/ 296 w 296"/>
              <a:gd name="T7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6" h="432">
                <a:moveTo>
                  <a:pt x="200" y="0"/>
                </a:moveTo>
                <a:cubicBezTo>
                  <a:pt x="108" y="8"/>
                  <a:pt x="16" y="16"/>
                  <a:pt x="8" y="48"/>
                </a:cubicBezTo>
                <a:cubicBezTo>
                  <a:pt x="0" y="80"/>
                  <a:pt x="104" y="128"/>
                  <a:pt x="152" y="192"/>
                </a:cubicBezTo>
                <a:cubicBezTo>
                  <a:pt x="200" y="256"/>
                  <a:pt x="248" y="344"/>
                  <a:pt x="296" y="43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4894" name="Picture 30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1066800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95" name="Picture 31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25" y="3454400"/>
            <a:ext cx="11207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896" name="Group 32"/>
          <p:cNvGrpSpPr>
            <a:grpSpLocks/>
          </p:cNvGrpSpPr>
          <p:nvPr/>
        </p:nvGrpSpPr>
        <p:grpSpPr bwMode="auto">
          <a:xfrm>
            <a:off x="4876800" y="4495800"/>
            <a:ext cx="533400" cy="609600"/>
            <a:chOff x="3072" y="2832"/>
            <a:chExt cx="336" cy="384"/>
          </a:xfrm>
        </p:grpSpPr>
        <p:sp>
          <p:nvSpPr>
            <p:cNvPr id="164897" name="Rectangle 33"/>
            <p:cNvSpPr>
              <a:spLocks noChangeArrowheads="1"/>
            </p:cNvSpPr>
            <p:nvPr/>
          </p:nvSpPr>
          <p:spPr bwMode="auto">
            <a:xfrm>
              <a:off x="3072" y="2880"/>
              <a:ext cx="144" cy="3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98" name="Freeform 34"/>
            <p:cNvSpPr>
              <a:spLocks/>
            </p:cNvSpPr>
            <p:nvPr/>
          </p:nvSpPr>
          <p:spPr bwMode="auto">
            <a:xfrm>
              <a:off x="3072" y="2832"/>
              <a:ext cx="336" cy="48"/>
            </a:xfrm>
            <a:custGeom>
              <a:avLst/>
              <a:gdLst>
                <a:gd name="T0" fmla="*/ 0 w 336"/>
                <a:gd name="T1" fmla="*/ 48 h 48"/>
                <a:gd name="T2" fmla="*/ 192 w 336"/>
                <a:gd name="T3" fmla="*/ 0 h 48"/>
                <a:gd name="T4" fmla="*/ 336 w 336"/>
                <a:gd name="T5" fmla="*/ 0 h 48"/>
                <a:gd name="T6" fmla="*/ 144 w 336"/>
                <a:gd name="T7" fmla="*/ 48 h 48"/>
                <a:gd name="T8" fmla="*/ 0 w 33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48">
                  <a:moveTo>
                    <a:pt x="0" y="48"/>
                  </a:moveTo>
                  <a:lnTo>
                    <a:pt x="192" y="0"/>
                  </a:lnTo>
                  <a:lnTo>
                    <a:pt x="336" y="0"/>
                  </a:lnTo>
                  <a:lnTo>
                    <a:pt x="144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99" name="Freeform 35"/>
            <p:cNvSpPr>
              <a:spLocks/>
            </p:cNvSpPr>
            <p:nvPr/>
          </p:nvSpPr>
          <p:spPr bwMode="auto">
            <a:xfrm>
              <a:off x="3216" y="2832"/>
              <a:ext cx="192" cy="384"/>
            </a:xfrm>
            <a:custGeom>
              <a:avLst/>
              <a:gdLst>
                <a:gd name="T0" fmla="*/ 192 w 192"/>
                <a:gd name="T1" fmla="*/ 0 h 384"/>
                <a:gd name="T2" fmla="*/ 192 w 192"/>
                <a:gd name="T3" fmla="*/ 310 h 384"/>
                <a:gd name="T4" fmla="*/ 0 w 192"/>
                <a:gd name="T5" fmla="*/ 384 h 384"/>
                <a:gd name="T6" fmla="*/ 0 w 192"/>
                <a:gd name="T7" fmla="*/ 48 h 384"/>
                <a:gd name="T8" fmla="*/ 192 w 192"/>
                <a:gd name="T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384">
                  <a:moveTo>
                    <a:pt x="192" y="0"/>
                  </a:moveTo>
                  <a:lnTo>
                    <a:pt x="192" y="310"/>
                  </a:lnTo>
                  <a:lnTo>
                    <a:pt x="0" y="384"/>
                  </a:lnTo>
                  <a:lnTo>
                    <a:pt x="0" y="48"/>
                  </a:lnTo>
                  <a:lnTo>
                    <a:pt x="19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900" name="Text Box 36"/>
          <p:cNvSpPr txBox="1">
            <a:spLocks noChangeArrowheads="1"/>
          </p:cNvSpPr>
          <p:nvPr/>
        </p:nvSpPr>
        <p:spPr bwMode="auto">
          <a:xfrm>
            <a:off x="5181600" y="7620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(Có lõi sắt)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164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64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300000">
                                      <p:cBhvr>
                                        <p:cTn id="12" dur="500" fill="hold"/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4" dur="500" fill="hold"/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319463" y="2438400"/>
            <a:ext cx="762000" cy="76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786063" y="2438400"/>
            <a:ext cx="5334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209800" y="304800"/>
            <a:ext cx="531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latin typeface="VNI-Avo" pitchFamily="2" charset="0"/>
              </a:rPr>
              <a:t>HIEÄN TÖÔÏNG TAÙN SAÉC AÙNH SAÙNG </a:t>
            </a:r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2841625" y="2514600"/>
            <a:ext cx="0" cy="12731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7586663" y="2895600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3919538" y="3429000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P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7521575" y="5654675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B</a:t>
            </a: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2841625" y="1295400"/>
            <a:ext cx="0" cy="11207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282" name="Group 10"/>
          <p:cNvGrpSpPr>
            <a:grpSpLocks/>
          </p:cNvGrpSpPr>
          <p:nvPr/>
        </p:nvGrpSpPr>
        <p:grpSpPr bwMode="auto">
          <a:xfrm>
            <a:off x="881063" y="2098675"/>
            <a:ext cx="1066800" cy="762000"/>
            <a:chOff x="288" y="1344"/>
            <a:chExt cx="672" cy="576"/>
          </a:xfrm>
        </p:grpSpPr>
        <p:sp>
          <p:nvSpPr>
            <p:cNvPr id="54283" name="AutoShape 11"/>
            <p:cNvSpPr>
              <a:spLocks noChangeArrowheads="1"/>
            </p:cNvSpPr>
            <p:nvPr/>
          </p:nvSpPr>
          <p:spPr bwMode="auto">
            <a:xfrm rot="5400000">
              <a:off x="552" y="1512"/>
              <a:ext cx="576" cy="24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4" name="Rectangle 12"/>
            <p:cNvSpPr>
              <a:spLocks noChangeArrowheads="1"/>
            </p:cNvSpPr>
            <p:nvPr/>
          </p:nvSpPr>
          <p:spPr bwMode="auto">
            <a:xfrm>
              <a:off x="288" y="1488"/>
              <a:ext cx="432" cy="28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1947863" y="2098675"/>
            <a:ext cx="838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7967663" y="4419600"/>
            <a:ext cx="719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Đỏ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804863" y="2819400"/>
            <a:ext cx="990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Nguồn sáng trắng</a:t>
            </a:r>
          </a:p>
        </p:txBody>
      </p: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2252663" y="3962400"/>
            <a:ext cx="762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/>
              <a:t>Tấm chắn khe sáng</a:t>
            </a:r>
          </a:p>
        </p:txBody>
      </p:sp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3984625" y="3933825"/>
            <a:ext cx="99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/>
              <a:t>Lăng kính</a:t>
            </a: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7434263" y="6096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/>
              <a:t>Màn</a:t>
            </a:r>
          </a:p>
        </p:txBody>
      </p:sp>
      <p:grpSp>
        <p:nvGrpSpPr>
          <p:cNvPr id="54291" name="Group 19"/>
          <p:cNvGrpSpPr>
            <a:grpSpLocks/>
          </p:cNvGrpSpPr>
          <p:nvPr/>
        </p:nvGrpSpPr>
        <p:grpSpPr bwMode="auto">
          <a:xfrm>
            <a:off x="4059238" y="2424113"/>
            <a:ext cx="3948112" cy="1258887"/>
            <a:chOff x="2557" y="1527"/>
            <a:chExt cx="2487" cy="793"/>
          </a:xfrm>
        </p:grpSpPr>
        <p:sp>
          <p:nvSpPr>
            <p:cNvPr id="54292" name="AutoShape 20"/>
            <p:cNvSpPr>
              <a:spLocks noChangeArrowheads="1"/>
            </p:cNvSpPr>
            <p:nvPr/>
          </p:nvSpPr>
          <p:spPr bwMode="auto">
            <a:xfrm rot="7250988">
              <a:off x="3720" y="995"/>
              <a:ext cx="162" cy="2487"/>
            </a:xfrm>
            <a:prstGeom prst="flowChartManualOperation">
              <a:avLst/>
            </a:prstGeom>
            <a:gradFill rotWithShape="1">
              <a:gsLst>
                <a:gs pos="0">
                  <a:srgbClr val="FF3300">
                    <a:gamma/>
                    <a:tint val="50980"/>
                    <a:invGamma/>
                  </a:srgbClr>
                </a:gs>
                <a:gs pos="50000">
                  <a:srgbClr val="FF3300"/>
                </a:gs>
                <a:gs pos="100000">
                  <a:srgbClr val="FF3300">
                    <a:gamma/>
                    <a:tint val="5098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3" name="AutoShape 21"/>
            <p:cNvSpPr>
              <a:spLocks noChangeArrowheads="1"/>
            </p:cNvSpPr>
            <p:nvPr/>
          </p:nvSpPr>
          <p:spPr bwMode="auto">
            <a:xfrm rot="6499622">
              <a:off x="2614" y="1483"/>
              <a:ext cx="104" cy="191"/>
            </a:xfrm>
            <a:prstGeom prst="flowChartManualOperation">
              <a:avLst/>
            </a:prstGeom>
            <a:gradFill rotWithShape="1">
              <a:gsLst>
                <a:gs pos="0">
                  <a:srgbClr val="FF3300">
                    <a:gamma/>
                    <a:tint val="50980"/>
                    <a:invGamma/>
                  </a:srgbClr>
                </a:gs>
                <a:gs pos="50000">
                  <a:srgbClr val="FF3300"/>
                </a:gs>
                <a:gs pos="100000">
                  <a:srgbClr val="FF3300">
                    <a:gamma/>
                    <a:tint val="5098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294" name="AutoShape 22"/>
          <p:cNvSpPr>
            <a:spLocks noChangeArrowheads="1"/>
          </p:cNvSpPr>
          <p:nvPr/>
        </p:nvSpPr>
        <p:spPr bwMode="auto">
          <a:xfrm>
            <a:off x="3733800" y="2057400"/>
            <a:ext cx="955675" cy="1370013"/>
          </a:xfrm>
          <a:prstGeom prst="triangle">
            <a:avLst>
              <a:gd name="adj" fmla="val 50000"/>
            </a:avLst>
          </a:prstGeom>
          <a:solidFill>
            <a:schemeClr val="bg1">
              <a:alpha val="53999"/>
            </a:schemeClr>
          </a:solidFill>
          <a:ln w="38100">
            <a:solidFill>
              <a:srgbClr val="A7A7A7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>
            <a:off x="3319463" y="129540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6" name="Rectangle 24"/>
          <p:cNvSpPr>
            <a:spLocks noChangeArrowheads="1"/>
          </p:cNvSpPr>
          <p:nvPr/>
        </p:nvSpPr>
        <p:spPr bwMode="auto">
          <a:xfrm>
            <a:off x="7662863" y="3276600"/>
            <a:ext cx="1524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3124200" y="3962400"/>
            <a:ext cx="68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>
                <a:solidFill>
                  <a:srgbClr val="FF0000"/>
                </a:solidFill>
              </a:rPr>
              <a:t>Tấm lọc đỏ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  <p:bldP spid="54275" grpId="0" animBg="1"/>
      <p:bldP spid="54285" grpId="0" animBg="1"/>
      <p:bldP spid="5428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319463" y="2438400"/>
            <a:ext cx="762000" cy="762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786063" y="2438400"/>
            <a:ext cx="5334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209800" y="304800"/>
            <a:ext cx="531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latin typeface="VNI-Avo" pitchFamily="2" charset="0"/>
              </a:rPr>
              <a:t>HIEÄN TÖÔÏNG TAÙN SAÉC AÙNH SAÙNG </a:t>
            </a: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2841625" y="2514600"/>
            <a:ext cx="0" cy="12731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7586663" y="2895600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919538" y="3429000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P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7521575" y="5654675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B</a:t>
            </a: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2841625" y="1295400"/>
            <a:ext cx="0" cy="11207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5306" name="Group 10"/>
          <p:cNvGrpSpPr>
            <a:grpSpLocks/>
          </p:cNvGrpSpPr>
          <p:nvPr/>
        </p:nvGrpSpPr>
        <p:grpSpPr bwMode="auto">
          <a:xfrm>
            <a:off x="881063" y="2098675"/>
            <a:ext cx="1066800" cy="762000"/>
            <a:chOff x="288" y="1344"/>
            <a:chExt cx="672" cy="576"/>
          </a:xfrm>
        </p:grpSpPr>
        <p:sp>
          <p:nvSpPr>
            <p:cNvPr id="55307" name="AutoShape 11"/>
            <p:cNvSpPr>
              <a:spLocks noChangeArrowheads="1"/>
            </p:cNvSpPr>
            <p:nvPr/>
          </p:nvSpPr>
          <p:spPr bwMode="auto">
            <a:xfrm rot="5400000">
              <a:off x="552" y="1512"/>
              <a:ext cx="576" cy="24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>
              <a:off x="288" y="1488"/>
              <a:ext cx="432" cy="28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1947863" y="2098675"/>
            <a:ext cx="838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7967663" y="4419600"/>
            <a:ext cx="871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Xanh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804863" y="2819400"/>
            <a:ext cx="990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Nguồn sáng trắng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2252663" y="3962400"/>
            <a:ext cx="762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/>
              <a:t>Tấm chắn khe sáng</a:t>
            </a: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3984625" y="3810000"/>
            <a:ext cx="99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/>
              <a:t>Lăng kính</a:t>
            </a: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7434263" y="6096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/>
              <a:t>Màn</a:t>
            </a:r>
          </a:p>
        </p:txBody>
      </p:sp>
      <p:grpSp>
        <p:nvGrpSpPr>
          <p:cNvPr id="55315" name="Group 19"/>
          <p:cNvGrpSpPr>
            <a:grpSpLocks/>
          </p:cNvGrpSpPr>
          <p:nvPr/>
        </p:nvGrpSpPr>
        <p:grpSpPr bwMode="auto">
          <a:xfrm>
            <a:off x="4059238" y="2424113"/>
            <a:ext cx="3948112" cy="1258887"/>
            <a:chOff x="2557" y="1527"/>
            <a:chExt cx="2487" cy="793"/>
          </a:xfrm>
        </p:grpSpPr>
        <p:sp>
          <p:nvSpPr>
            <p:cNvPr id="55316" name="AutoShape 20"/>
            <p:cNvSpPr>
              <a:spLocks noChangeArrowheads="1"/>
            </p:cNvSpPr>
            <p:nvPr/>
          </p:nvSpPr>
          <p:spPr bwMode="auto">
            <a:xfrm rot="7250988">
              <a:off x="3720" y="995"/>
              <a:ext cx="162" cy="2487"/>
            </a:xfrm>
            <a:prstGeom prst="flowChartManualOperation">
              <a:avLst/>
            </a:prstGeom>
            <a:gradFill rotWithShape="1">
              <a:gsLst>
                <a:gs pos="0">
                  <a:srgbClr val="008000">
                    <a:gamma/>
                    <a:tint val="50980"/>
                    <a:invGamma/>
                  </a:srgbClr>
                </a:gs>
                <a:gs pos="50000">
                  <a:srgbClr val="008000"/>
                </a:gs>
                <a:gs pos="100000">
                  <a:srgbClr val="008000">
                    <a:gamma/>
                    <a:tint val="5098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7" name="AutoShape 21"/>
            <p:cNvSpPr>
              <a:spLocks noChangeArrowheads="1"/>
            </p:cNvSpPr>
            <p:nvPr/>
          </p:nvSpPr>
          <p:spPr bwMode="auto">
            <a:xfrm rot="6499622">
              <a:off x="2614" y="1483"/>
              <a:ext cx="104" cy="191"/>
            </a:xfrm>
            <a:prstGeom prst="flowChartManualOperation">
              <a:avLst/>
            </a:prstGeom>
            <a:gradFill rotWithShape="1">
              <a:gsLst>
                <a:gs pos="0">
                  <a:srgbClr val="008000">
                    <a:gamma/>
                    <a:tint val="50980"/>
                    <a:invGamma/>
                  </a:srgbClr>
                </a:gs>
                <a:gs pos="50000">
                  <a:srgbClr val="008000"/>
                </a:gs>
                <a:gs pos="100000">
                  <a:srgbClr val="008000">
                    <a:gamma/>
                    <a:tint val="5098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318" name="AutoShape 22"/>
          <p:cNvSpPr>
            <a:spLocks noChangeArrowheads="1"/>
          </p:cNvSpPr>
          <p:nvPr/>
        </p:nvSpPr>
        <p:spPr bwMode="auto">
          <a:xfrm>
            <a:off x="3733800" y="2057400"/>
            <a:ext cx="955675" cy="1370013"/>
          </a:xfrm>
          <a:prstGeom prst="triangle">
            <a:avLst>
              <a:gd name="adj" fmla="val 50000"/>
            </a:avLst>
          </a:prstGeom>
          <a:solidFill>
            <a:srgbClr val="CCFFFF">
              <a:alpha val="63000"/>
            </a:srgbClr>
          </a:solidFill>
          <a:ln w="38100">
            <a:solidFill>
              <a:srgbClr val="A7A7A7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Line 23"/>
          <p:cNvSpPr>
            <a:spLocks noChangeShapeType="1"/>
          </p:cNvSpPr>
          <p:nvPr/>
        </p:nvSpPr>
        <p:spPr bwMode="auto">
          <a:xfrm>
            <a:off x="3319463" y="1295400"/>
            <a:ext cx="0" cy="24384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0" name="Rectangle 24"/>
          <p:cNvSpPr>
            <a:spLocks noChangeArrowheads="1"/>
          </p:cNvSpPr>
          <p:nvPr/>
        </p:nvSpPr>
        <p:spPr bwMode="auto">
          <a:xfrm>
            <a:off x="7662863" y="3276600"/>
            <a:ext cx="1524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3124200" y="3962400"/>
            <a:ext cx="68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>
                <a:solidFill>
                  <a:srgbClr val="FFFF00"/>
                </a:solidFill>
              </a:rPr>
              <a:t>Tấm lọc xanh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/>
      <p:bldP spid="55299" grpId="0" animBg="1"/>
      <p:bldP spid="55309" grpId="0" animBg="1"/>
      <p:bldP spid="553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319463" y="2438400"/>
            <a:ext cx="762000" cy="762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786063" y="2438400"/>
            <a:ext cx="5334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209800" y="304800"/>
            <a:ext cx="531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latin typeface="VNI-Avo" pitchFamily="2" charset="0"/>
              </a:rPr>
              <a:t>HIEÄN TÖÔÏNG TAÙN SAÉC AÙNH SAÙNG </a:t>
            </a:r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2820988" y="2514600"/>
            <a:ext cx="0" cy="12731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7586663" y="2895600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3919538" y="3429000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P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7521575" y="5654675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B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2820988" y="1316038"/>
            <a:ext cx="0" cy="11207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6330" name="Group 10"/>
          <p:cNvGrpSpPr>
            <a:grpSpLocks/>
          </p:cNvGrpSpPr>
          <p:nvPr/>
        </p:nvGrpSpPr>
        <p:grpSpPr bwMode="auto">
          <a:xfrm>
            <a:off x="881063" y="2098675"/>
            <a:ext cx="1066800" cy="762000"/>
            <a:chOff x="288" y="1344"/>
            <a:chExt cx="672" cy="576"/>
          </a:xfrm>
        </p:grpSpPr>
        <p:sp>
          <p:nvSpPr>
            <p:cNvPr id="56331" name="AutoShape 11"/>
            <p:cNvSpPr>
              <a:spLocks noChangeArrowheads="1"/>
            </p:cNvSpPr>
            <p:nvPr/>
          </p:nvSpPr>
          <p:spPr bwMode="auto">
            <a:xfrm rot="5400000">
              <a:off x="552" y="1512"/>
              <a:ext cx="576" cy="24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2" name="Rectangle 12"/>
            <p:cNvSpPr>
              <a:spLocks noChangeArrowheads="1"/>
            </p:cNvSpPr>
            <p:nvPr/>
          </p:nvSpPr>
          <p:spPr bwMode="auto">
            <a:xfrm>
              <a:off x="288" y="1488"/>
              <a:ext cx="432" cy="28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1947863" y="2098675"/>
            <a:ext cx="838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7967663" y="4419600"/>
            <a:ext cx="1176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FFFF66"/>
                </a:solidFill>
              </a:rPr>
              <a:t>V</a:t>
            </a:r>
            <a:r>
              <a:rPr lang="en-US">
                <a:solidFill>
                  <a:srgbClr val="FFFF66"/>
                </a:solidFill>
              </a:rPr>
              <a:t>àng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804863" y="2819400"/>
            <a:ext cx="990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Nguồn sáng trắng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2252663" y="3962400"/>
            <a:ext cx="762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/>
              <a:t>Tấm chắn khe sáng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3984625" y="3810000"/>
            <a:ext cx="99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/>
              <a:t>Lăng kính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7434263" y="60960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/>
              <a:t>Màn</a:t>
            </a:r>
          </a:p>
        </p:txBody>
      </p:sp>
      <p:grpSp>
        <p:nvGrpSpPr>
          <p:cNvPr id="56339" name="Group 19"/>
          <p:cNvGrpSpPr>
            <a:grpSpLocks/>
          </p:cNvGrpSpPr>
          <p:nvPr/>
        </p:nvGrpSpPr>
        <p:grpSpPr bwMode="auto">
          <a:xfrm>
            <a:off x="4059238" y="2444750"/>
            <a:ext cx="3948112" cy="1258888"/>
            <a:chOff x="2557" y="1527"/>
            <a:chExt cx="2487" cy="793"/>
          </a:xfrm>
        </p:grpSpPr>
        <p:sp>
          <p:nvSpPr>
            <p:cNvPr id="56340" name="AutoShape 20"/>
            <p:cNvSpPr>
              <a:spLocks noChangeArrowheads="1"/>
            </p:cNvSpPr>
            <p:nvPr/>
          </p:nvSpPr>
          <p:spPr bwMode="auto">
            <a:xfrm rot="7250988">
              <a:off x="3720" y="995"/>
              <a:ext cx="162" cy="2487"/>
            </a:xfrm>
            <a:prstGeom prst="flowChartManualOperation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1" name="AutoShape 21"/>
            <p:cNvSpPr>
              <a:spLocks noChangeArrowheads="1"/>
            </p:cNvSpPr>
            <p:nvPr/>
          </p:nvSpPr>
          <p:spPr bwMode="auto">
            <a:xfrm rot="6499622">
              <a:off x="2614" y="1483"/>
              <a:ext cx="104" cy="191"/>
            </a:xfrm>
            <a:prstGeom prst="flowChartManualOperation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342" name="AutoShape 22"/>
          <p:cNvSpPr>
            <a:spLocks noChangeArrowheads="1"/>
          </p:cNvSpPr>
          <p:nvPr/>
        </p:nvSpPr>
        <p:spPr bwMode="auto">
          <a:xfrm>
            <a:off x="3733800" y="2057400"/>
            <a:ext cx="955675" cy="1370013"/>
          </a:xfrm>
          <a:prstGeom prst="triangle">
            <a:avLst>
              <a:gd name="adj" fmla="val 50000"/>
            </a:avLst>
          </a:prstGeom>
          <a:solidFill>
            <a:srgbClr val="CCFFFF">
              <a:alpha val="63000"/>
            </a:srgbClr>
          </a:solidFill>
          <a:ln w="38100">
            <a:solidFill>
              <a:srgbClr val="A7A7A7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3" name="Line 23"/>
          <p:cNvSpPr>
            <a:spLocks noChangeShapeType="1"/>
          </p:cNvSpPr>
          <p:nvPr/>
        </p:nvSpPr>
        <p:spPr bwMode="auto">
          <a:xfrm>
            <a:off x="3319463" y="1295400"/>
            <a:ext cx="0" cy="24384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7662863" y="3276600"/>
            <a:ext cx="1524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3124200" y="3962400"/>
            <a:ext cx="68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>
                <a:solidFill>
                  <a:srgbClr val="FFFF66"/>
                </a:solidFill>
              </a:rPr>
              <a:t>Tấm lọc màu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/>
      <p:bldP spid="56323" grpId="0" animBg="1"/>
      <p:bldP spid="56333" grpId="0" animBg="1"/>
      <p:bldP spid="563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eye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8800" y="1219200"/>
            <a:ext cx="2847975" cy="2381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04800" y="0"/>
            <a:ext cx="2057400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rgbClr val="FFFF00"/>
                </a:solidFill>
                <a:latin typeface=".VnArialH" pitchFamily="34" charset="0"/>
              </a:rPr>
              <a:t>CÊu t¹o M¾t</a:t>
            </a:r>
          </a:p>
        </p:txBody>
      </p:sp>
      <p:sp>
        <p:nvSpPr>
          <p:cNvPr id="88068" name="Oval 4"/>
          <p:cNvSpPr>
            <a:spLocks noChangeArrowheads="1"/>
          </p:cNvSpPr>
          <p:nvPr/>
        </p:nvSpPr>
        <p:spPr bwMode="auto">
          <a:xfrm>
            <a:off x="6027738" y="2057400"/>
            <a:ext cx="304800" cy="838200"/>
          </a:xfrm>
          <a:prstGeom prst="ellipse">
            <a:avLst/>
          </a:prstGeom>
          <a:solidFill>
            <a:srgbClr val="00D5D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9" name="AutoShape 5"/>
          <p:cNvSpPr>
            <a:spLocks/>
          </p:cNvSpPr>
          <p:nvPr/>
        </p:nvSpPr>
        <p:spPr bwMode="auto">
          <a:xfrm flipH="1" flipV="1">
            <a:off x="7550150" y="719138"/>
            <a:ext cx="914400" cy="609600"/>
          </a:xfrm>
          <a:prstGeom prst="borderCallout3">
            <a:avLst>
              <a:gd name="adj1" fmla="val 81250"/>
              <a:gd name="adj2" fmla="val 108333"/>
              <a:gd name="adj3" fmla="val 81250"/>
              <a:gd name="adj4" fmla="val 108333"/>
              <a:gd name="adj5" fmla="val -126042"/>
              <a:gd name="adj6" fmla="val 108333"/>
              <a:gd name="adj7" fmla="val -172139"/>
              <a:gd name="adj8" fmla="val 59722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r>
              <a:rPr lang="en-US" b="0">
                <a:latin typeface=".VnArial Narrow" pitchFamily="34" charset="0"/>
              </a:rPr>
              <a:t>Mµng l­íi</a:t>
            </a:r>
          </a:p>
        </p:txBody>
      </p:sp>
      <p:sp>
        <p:nvSpPr>
          <p:cNvPr id="88070" name="AutoShape 6"/>
          <p:cNvSpPr>
            <a:spLocks/>
          </p:cNvSpPr>
          <p:nvPr/>
        </p:nvSpPr>
        <p:spPr bwMode="auto">
          <a:xfrm flipH="1" flipV="1">
            <a:off x="5838825" y="533400"/>
            <a:ext cx="914400" cy="609600"/>
          </a:xfrm>
          <a:prstGeom prst="borderCallout3">
            <a:avLst>
              <a:gd name="adj1" fmla="val 81250"/>
              <a:gd name="adj2" fmla="val 108333"/>
              <a:gd name="adj3" fmla="val 81250"/>
              <a:gd name="adj4" fmla="val 108333"/>
              <a:gd name="adj5" fmla="val -121097"/>
              <a:gd name="adj6" fmla="val 108333"/>
              <a:gd name="adj7" fmla="val -192972"/>
              <a:gd name="adj8" fmla="val 59722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r>
              <a:rPr lang="en-US" b="0">
                <a:latin typeface=".VnArial Narrow" pitchFamily="34" charset="0"/>
              </a:rPr>
              <a:t>ThÓ thuû tinh</a:t>
            </a:r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>
            <a:off x="685800" y="2514600"/>
            <a:ext cx="73152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V="1">
            <a:off x="838200" y="1752600"/>
            <a:ext cx="0" cy="762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>
            <a:off x="838200" y="1752600"/>
            <a:ext cx="7010400" cy="990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7869238" y="2514600"/>
            <a:ext cx="0" cy="228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V="1">
            <a:off x="685800" y="4953000"/>
            <a:ext cx="7848600" cy="20638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6" name="Oval 12"/>
          <p:cNvSpPr>
            <a:spLocks noChangeArrowheads="1"/>
          </p:cNvSpPr>
          <p:nvPr/>
        </p:nvSpPr>
        <p:spPr bwMode="auto">
          <a:xfrm>
            <a:off x="6013450" y="4114800"/>
            <a:ext cx="304800" cy="1676400"/>
          </a:xfrm>
          <a:prstGeom prst="ellipse">
            <a:avLst/>
          </a:prstGeom>
          <a:solidFill>
            <a:srgbClr val="00D5D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7" name="Line 13"/>
          <p:cNvSpPr>
            <a:spLocks noChangeShapeType="1"/>
          </p:cNvSpPr>
          <p:nvPr/>
        </p:nvSpPr>
        <p:spPr bwMode="auto">
          <a:xfrm>
            <a:off x="7924800" y="3803650"/>
            <a:ext cx="0" cy="2209800"/>
          </a:xfrm>
          <a:prstGeom prst="line">
            <a:avLst/>
          </a:prstGeom>
          <a:noFill/>
          <a:ln w="114300" cmpd="thinThick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>
            <a:off x="838200" y="2514600"/>
            <a:ext cx="70104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 flipV="1">
            <a:off x="762000" y="4208463"/>
            <a:ext cx="0" cy="762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>
            <a:off x="762000" y="4208463"/>
            <a:ext cx="7010400" cy="990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7813675" y="4970463"/>
            <a:ext cx="0" cy="228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33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14979E-6 L -1.94444E-6 0.36616 " pathEditMode="relative" ptsTypes="AA">
                                      <p:cBhvr>
                                        <p:cTn id="18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1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animBg="1"/>
      <p:bldP spid="88068" grpId="1" animBg="1"/>
      <p:bldP spid="88069" grpId="0" animBg="1"/>
      <p:bldP spid="88070" grpId="0" animBg="1"/>
      <p:bldP spid="88071" grpId="0" animBg="1"/>
      <p:bldP spid="88071" grpId="1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88077" grpId="0" animBg="1"/>
      <p:bldP spid="88078" grpId="0" animBg="1"/>
      <p:bldP spid="88079" grpId="0" animBg="1"/>
      <p:bldP spid="88080" grpId="0" animBg="1"/>
      <p:bldP spid="880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 descr="Canvas"/>
          <p:cNvSpPr txBox="1">
            <a:spLocks noChangeArrowheads="1"/>
          </p:cNvSpPr>
          <p:nvPr/>
        </p:nvSpPr>
        <p:spPr bwMode="auto">
          <a:xfrm>
            <a:off x="471488" y="5867400"/>
            <a:ext cx="8382000" cy="3841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2400" b="0">
                <a:solidFill>
                  <a:srgbClr val="0000FF"/>
                </a:solidFill>
              </a:rPr>
              <a:t>Ngắt khoá K, quan sát hiện tượng xảy ra với các đinh sắt.</a:t>
            </a:r>
          </a:p>
        </p:txBody>
      </p:sp>
      <p:pic>
        <p:nvPicPr>
          <p:cNvPr id="59400" name="Picture 8" descr="bientrotayquay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1166813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 descr="namchamdien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243013"/>
            <a:ext cx="10001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3048000" y="3200400"/>
            <a:ext cx="2008188" cy="146050"/>
          </a:xfrm>
          <a:prstGeom prst="rect">
            <a:avLst/>
          </a:prstGeom>
          <a:solidFill>
            <a:schemeClr val="tx2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 flipH="1">
            <a:off x="3562350" y="1066800"/>
            <a:ext cx="76200" cy="2103438"/>
          </a:xfrm>
          <a:prstGeom prst="rect">
            <a:avLst/>
          </a:prstGeom>
          <a:solidFill>
            <a:schemeClr val="tx2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3640138" y="1263650"/>
            <a:ext cx="1401762" cy="492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3505200" y="1219200"/>
            <a:ext cx="185738" cy="984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419" name="Group 27"/>
          <p:cNvGrpSpPr>
            <a:grpSpLocks/>
          </p:cNvGrpSpPr>
          <p:nvPr/>
        </p:nvGrpSpPr>
        <p:grpSpPr bwMode="auto">
          <a:xfrm>
            <a:off x="4114800" y="2462213"/>
            <a:ext cx="796925" cy="271462"/>
            <a:chOff x="4176" y="2160"/>
            <a:chExt cx="502" cy="171"/>
          </a:xfrm>
        </p:grpSpPr>
        <p:grpSp>
          <p:nvGrpSpPr>
            <p:cNvPr id="59420" name="Group 28"/>
            <p:cNvGrpSpPr>
              <a:grpSpLocks/>
            </p:cNvGrpSpPr>
            <p:nvPr/>
          </p:nvGrpSpPr>
          <p:grpSpPr bwMode="auto">
            <a:xfrm rot="10602233">
              <a:off x="4368" y="2160"/>
              <a:ext cx="118" cy="123"/>
              <a:chOff x="3744" y="1392"/>
              <a:chExt cx="192" cy="192"/>
            </a:xfrm>
          </p:grpSpPr>
          <p:sp>
            <p:nvSpPr>
              <p:cNvPr id="59421" name="Line 29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2" name="Oval 30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23" name="Group 31"/>
            <p:cNvGrpSpPr>
              <a:grpSpLocks/>
            </p:cNvGrpSpPr>
            <p:nvPr/>
          </p:nvGrpSpPr>
          <p:grpSpPr bwMode="auto">
            <a:xfrm>
              <a:off x="4560" y="2160"/>
              <a:ext cx="118" cy="122"/>
              <a:chOff x="3744" y="1392"/>
              <a:chExt cx="192" cy="192"/>
            </a:xfrm>
          </p:grpSpPr>
          <p:sp>
            <p:nvSpPr>
              <p:cNvPr id="59424" name="Line 32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5" name="Oval 33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26" name="Group 34"/>
            <p:cNvGrpSpPr>
              <a:grpSpLocks/>
            </p:cNvGrpSpPr>
            <p:nvPr/>
          </p:nvGrpSpPr>
          <p:grpSpPr bwMode="auto">
            <a:xfrm rot="5400000">
              <a:off x="4222" y="2162"/>
              <a:ext cx="122" cy="118"/>
              <a:chOff x="3744" y="1392"/>
              <a:chExt cx="192" cy="192"/>
            </a:xfrm>
          </p:grpSpPr>
          <p:sp>
            <p:nvSpPr>
              <p:cNvPr id="59427" name="Line 35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8" name="Oval 36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29" name="Group 37"/>
            <p:cNvGrpSpPr>
              <a:grpSpLocks/>
            </p:cNvGrpSpPr>
            <p:nvPr/>
          </p:nvGrpSpPr>
          <p:grpSpPr bwMode="auto">
            <a:xfrm>
              <a:off x="4320" y="2208"/>
              <a:ext cx="118" cy="123"/>
              <a:chOff x="3744" y="1392"/>
              <a:chExt cx="192" cy="192"/>
            </a:xfrm>
          </p:grpSpPr>
          <p:sp>
            <p:nvSpPr>
              <p:cNvPr id="59430" name="Line 38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31" name="Oval 39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32" name="Group 40"/>
            <p:cNvGrpSpPr>
              <a:grpSpLocks/>
            </p:cNvGrpSpPr>
            <p:nvPr/>
          </p:nvGrpSpPr>
          <p:grpSpPr bwMode="auto">
            <a:xfrm>
              <a:off x="4176" y="2160"/>
              <a:ext cx="118" cy="122"/>
              <a:chOff x="3744" y="1392"/>
              <a:chExt cx="192" cy="192"/>
            </a:xfrm>
          </p:grpSpPr>
          <p:sp>
            <p:nvSpPr>
              <p:cNvPr id="59433" name="Line 41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34" name="Oval 42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35" name="Group 43"/>
            <p:cNvGrpSpPr>
              <a:grpSpLocks/>
            </p:cNvGrpSpPr>
            <p:nvPr/>
          </p:nvGrpSpPr>
          <p:grpSpPr bwMode="auto">
            <a:xfrm rot="16667525">
              <a:off x="4317" y="2211"/>
              <a:ext cx="123" cy="118"/>
              <a:chOff x="3744" y="1392"/>
              <a:chExt cx="192" cy="192"/>
            </a:xfrm>
          </p:grpSpPr>
          <p:sp>
            <p:nvSpPr>
              <p:cNvPr id="59436" name="Line 44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37" name="Oval 45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38" name="Group 46"/>
            <p:cNvGrpSpPr>
              <a:grpSpLocks/>
            </p:cNvGrpSpPr>
            <p:nvPr/>
          </p:nvGrpSpPr>
          <p:grpSpPr bwMode="auto">
            <a:xfrm rot="10602233">
              <a:off x="4176" y="2208"/>
              <a:ext cx="118" cy="123"/>
              <a:chOff x="3744" y="1392"/>
              <a:chExt cx="192" cy="192"/>
            </a:xfrm>
          </p:grpSpPr>
          <p:sp>
            <p:nvSpPr>
              <p:cNvPr id="59439" name="Line 47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0" name="Oval 48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41" name="Group 49"/>
            <p:cNvGrpSpPr>
              <a:grpSpLocks/>
            </p:cNvGrpSpPr>
            <p:nvPr/>
          </p:nvGrpSpPr>
          <p:grpSpPr bwMode="auto">
            <a:xfrm rot="10550329">
              <a:off x="4224" y="2160"/>
              <a:ext cx="118" cy="122"/>
              <a:chOff x="3744" y="1392"/>
              <a:chExt cx="192" cy="192"/>
            </a:xfrm>
          </p:grpSpPr>
          <p:sp>
            <p:nvSpPr>
              <p:cNvPr id="59442" name="Line 50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3" name="Oval 51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44" name="Group 52"/>
            <p:cNvGrpSpPr>
              <a:grpSpLocks/>
            </p:cNvGrpSpPr>
            <p:nvPr/>
          </p:nvGrpSpPr>
          <p:grpSpPr bwMode="auto">
            <a:xfrm rot="5400000">
              <a:off x="4366" y="2162"/>
              <a:ext cx="122" cy="118"/>
              <a:chOff x="3744" y="1392"/>
              <a:chExt cx="192" cy="192"/>
            </a:xfrm>
          </p:grpSpPr>
          <p:sp>
            <p:nvSpPr>
              <p:cNvPr id="59445" name="Line 53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6" name="Oval 54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47" name="Group 55"/>
            <p:cNvGrpSpPr>
              <a:grpSpLocks/>
            </p:cNvGrpSpPr>
            <p:nvPr/>
          </p:nvGrpSpPr>
          <p:grpSpPr bwMode="auto">
            <a:xfrm rot="2700000">
              <a:off x="4461" y="2163"/>
              <a:ext cx="123" cy="117"/>
              <a:chOff x="3744" y="1392"/>
              <a:chExt cx="192" cy="192"/>
            </a:xfrm>
          </p:grpSpPr>
          <p:sp>
            <p:nvSpPr>
              <p:cNvPr id="59448" name="Line 56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9" name="Oval 57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50" name="Group 58"/>
            <p:cNvGrpSpPr>
              <a:grpSpLocks/>
            </p:cNvGrpSpPr>
            <p:nvPr/>
          </p:nvGrpSpPr>
          <p:grpSpPr bwMode="auto">
            <a:xfrm rot="16667525">
              <a:off x="4557" y="2163"/>
              <a:ext cx="123" cy="117"/>
              <a:chOff x="3744" y="1392"/>
              <a:chExt cx="192" cy="192"/>
            </a:xfrm>
          </p:grpSpPr>
          <p:sp>
            <p:nvSpPr>
              <p:cNvPr id="59451" name="Line 59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2" name="Oval 60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53" name="Group 61"/>
            <p:cNvGrpSpPr>
              <a:grpSpLocks/>
            </p:cNvGrpSpPr>
            <p:nvPr/>
          </p:nvGrpSpPr>
          <p:grpSpPr bwMode="auto">
            <a:xfrm>
              <a:off x="4272" y="2208"/>
              <a:ext cx="118" cy="123"/>
              <a:chOff x="3744" y="1392"/>
              <a:chExt cx="192" cy="192"/>
            </a:xfrm>
          </p:grpSpPr>
          <p:sp>
            <p:nvSpPr>
              <p:cNvPr id="59454" name="Line 62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5" name="Oval 63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56" name="Group 64"/>
            <p:cNvGrpSpPr>
              <a:grpSpLocks/>
            </p:cNvGrpSpPr>
            <p:nvPr/>
          </p:nvGrpSpPr>
          <p:grpSpPr bwMode="auto">
            <a:xfrm rot="16667525">
              <a:off x="4317" y="2211"/>
              <a:ext cx="123" cy="117"/>
              <a:chOff x="3744" y="1392"/>
              <a:chExt cx="192" cy="192"/>
            </a:xfrm>
          </p:grpSpPr>
          <p:sp>
            <p:nvSpPr>
              <p:cNvPr id="59457" name="Line 65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8" name="Oval 66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9460" name="Text Box 68"/>
          <p:cNvSpPr txBox="1">
            <a:spLocks noChangeArrowheads="1"/>
          </p:cNvSpPr>
          <p:nvPr/>
        </p:nvSpPr>
        <p:spPr bwMode="auto">
          <a:xfrm>
            <a:off x="5105400" y="9144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/>
              <a:t>lõi sắt non</a:t>
            </a:r>
          </a:p>
        </p:txBody>
      </p:sp>
      <p:sp>
        <p:nvSpPr>
          <p:cNvPr id="59461" name="Line 69"/>
          <p:cNvSpPr>
            <a:spLocks noChangeShapeType="1"/>
          </p:cNvSpPr>
          <p:nvPr/>
        </p:nvSpPr>
        <p:spPr bwMode="auto">
          <a:xfrm flipH="1">
            <a:off x="4648200" y="1143000"/>
            <a:ext cx="5334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62" name="Text Box 70"/>
          <p:cNvSpPr txBox="1">
            <a:spLocks noChangeArrowheads="1"/>
          </p:cNvSpPr>
          <p:nvPr/>
        </p:nvSpPr>
        <p:spPr bwMode="auto">
          <a:xfrm>
            <a:off x="5181600" y="18288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/>
              <a:t>đinh sắt</a:t>
            </a:r>
          </a:p>
        </p:txBody>
      </p:sp>
      <p:sp>
        <p:nvSpPr>
          <p:cNvPr id="59463" name="Line 71"/>
          <p:cNvSpPr>
            <a:spLocks noChangeShapeType="1"/>
          </p:cNvSpPr>
          <p:nvPr/>
        </p:nvSpPr>
        <p:spPr bwMode="auto">
          <a:xfrm flipH="1">
            <a:off x="5029200" y="22098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98" name="Group 106"/>
          <p:cNvGrpSpPr>
            <a:grpSpLocks/>
          </p:cNvGrpSpPr>
          <p:nvPr/>
        </p:nvGrpSpPr>
        <p:grpSpPr bwMode="auto">
          <a:xfrm>
            <a:off x="1600200" y="3581400"/>
            <a:ext cx="1752600" cy="1584325"/>
            <a:chOff x="1008" y="2256"/>
            <a:chExt cx="1104" cy="998"/>
          </a:xfrm>
        </p:grpSpPr>
        <p:pic>
          <p:nvPicPr>
            <p:cNvPr id="59491" name="Picture 99" descr="HopPin2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492" name="Picture 100" descr="pin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493" name="Picture 101" descr="pin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496" name="Picture 104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1289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99" name="Freeform 107"/>
          <p:cNvSpPr>
            <a:spLocks/>
          </p:cNvSpPr>
          <p:nvPr/>
        </p:nvSpPr>
        <p:spPr bwMode="auto">
          <a:xfrm>
            <a:off x="2114550" y="736600"/>
            <a:ext cx="2317750" cy="3048000"/>
          </a:xfrm>
          <a:custGeom>
            <a:avLst/>
            <a:gdLst>
              <a:gd name="T0" fmla="*/ 1460 w 1460"/>
              <a:gd name="T1" fmla="*/ 508 h 1920"/>
              <a:gd name="T2" fmla="*/ 1308 w 1460"/>
              <a:gd name="T3" fmla="*/ 208 h 1920"/>
              <a:gd name="T4" fmla="*/ 972 w 1460"/>
              <a:gd name="T5" fmla="*/ 16 h 1920"/>
              <a:gd name="T6" fmla="*/ 588 w 1460"/>
              <a:gd name="T7" fmla="*/ 304 h 1920"/>
              <a:gd name="T8" fmla="*/ 540 w 1460"/>
              <a:gd name="T9" fmla="*/ 976 h 1920"/>
              <a:gd name="T10" fmla="*/ 108 w 1460"/>
              <a:gd name="T11" fmla="*/ 1408 h 1920"/>
              <a:gd name="T12" fmla="*/ 0 w 1460"/>
              <a:gd name="T13" fmla="*/ 1920 h 1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60" h="1920">
                <a:moveTo>
                  <a:pt x="1460" y="508"/>
                </a:moveTo>
                <a:cubicBezTo>
                  <a:pt x="1435" y="459"/>
                  <a:pt x="1389" y="290"/>
                  <a:pt x="1308" y="208"/>
                </a:cubicBezTo>
                <a:cubicBezTo>
                  <a:pt x="1227" y="126"/>
                  <a:pt x="1092" y="0"/>
                  <a:pt x="972" y="16"/>
                </a:cubicBezTo>
                <a:cubicBezTo>
                  <a:pt x="852" y="32"/>
                  <a:pt x="660" y="144"/>
                  <a:pt x="588" y="304"/>
                </a:cubicBezTo>
                <a:cubicBezTo>
                  <a:pt x="516" y="464"/>
                  <a:pt x="620" y="792"/>
                  <a:pt x="540" y="976"/>
                </a:cubicBezTo>
                <a:cubicBezTo>
                  <a:pt x="460" y="1160"/>
                  <a:pt x="198" y="1251"/>
                  <a:pt x="108" y="1408"/>
                </a:cubicBezTo>
                <a:cubicBezTo>
                  <a:pt x="18" y="1565"/>
                  <a:pt x="22" y="1813"/>
                  <a:pt x="0" y="192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00" name="Freeform 108"/>
          <p:cNvSpPr>
            <a:spLocks/>
          </p:cNvSpPr>
          <p:nvPr/>
        </p:nvSpPr>
        <p:spPr bwMode="auto">
          <a:xfrm>
            <a:off x="2819400" y="3492500"/>
            <a:ext cx="2146300" cy="2005013"/>
          </a:xfrm>
          <a:custGeom>
            <a:avLst/>
            <a:gdLst>
              <a:gd name="T0" fmla="*/ 0 w 1352"/>
              <a:gd name="T1" fmla="*/ 200 h 1263"/>
              <a:gd name="T2" fmla="*/ 288 w 1352"/>
              <a:gd name="T3" fmla="*/ 8 h 1263"/>
              <a:gd name="T4" fmla="*/ 624 w 1352"/>
              <a:gd name="T5" fmla="*/ 248 h 1263"/>
              <a:gd name="T6" fmla="*/ 672 w 1352"/>
              <a:gd name="T7" fmla="*/ 968 h 1263"/>
              <a:gd name="T8" fmla="*/ 912 w 1352"/>
              <a:gd name="T9" fmla="*/ 1256 h 1263"/>
              <a:gd name="T10" fmla="*/ 1352 w 1352"/>
              <a:gd name="T11" fmla="*/ 928 h 1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52" h="1263">
                <a:moveTo>
                  <a:pt x="0" y="200"/>
                </a:moveTo>
                <a:cubicBezTo>
                  <a:pt x="92" y="100"/>
                  <a:pt x="184" y="0"/>
                  <a:pt x="288" y="8"/>
                </a:cubicBezTo>
                <a:cubicBezTo>
                  <a:pt x="392" y="16"/>
                  <a:pt x="560" y="88"/>
                  <a:pt x="624" y="248"/>
                </a:cubicBezTo>
                <a:cubicBezTo>
                  <a:pt x="688" y="408"/>
                  <a:pt x="624" y="800"/>
                  <a:pt x="672" y="968"/>
                </a:cubicBezTo>
                <a:cubicBezTo>
                  <a:pt x="720" y="1136"/>
                  <a:pt x="799" y="1263"/>
                  <a:pt x="912" y="1256"/>
                </a:cubicBezTo>
                <a:cubicBezTo>
                  <a:pt x="1025" y="1249"/>
                  <a:pt x="1260" y="996"/>
                  <a:pt x="1352" y="92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01" name="Freeform 109"/>
          <p:cNvSpPr>
            <a:spLocks/>
          </p:cNvSpPr>
          <p:nvPr/>
        </p:nvSpPr>
        <p:spPr bwMode="auto">
          <a:xfrm>
            <a:off x="5257800" y="4210050"/>
            <a:ext cx="1016000" cy="1276350"/>
          </a:xfrm>
          <a:custGeom>
            <a:avLst/>
            <a:gdLst>
              <a:gd name="T0" fmla="*/ 0 w 640"/>
              <a:gd name="T1" fmla="*/ 468 h 804"/>
              <a:gd name="T2" fmla="*/ 240 w 640"/>
              <a:gd name="T3" fmla="*/ 756 h 804"/>
              <a:gd name="T4" fmla="*/ 480 w 640"/>
              <a:gd name="T5" fmla="*/ 180 h 804"/>
              <a:gd name="T6" fmla="*/ 568 w 640"/>
              <a:gd name="T7" fmla="*/ 28 h 804"/>
              <a:gd name="T8" fmla="*/ 640 w 640"/>
              <a:gd name="T9" fmla="*/ 12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0" h="804">
                <a:moveTo>
                  <a:pt x="0" y="468"/>
                </a:moveTo>
                <a:cubicBezTo>
                  <a:pt x="80" y="636"/>
                  <a:pt x="160" y="804"/>
                  <a:pt x="240" y="756"/>
                </a:cubicBezTo>
                <a:cubicBezTo>
                  <a:pt x="320" y="708"/>
                  <a:pt x="425" y="301"/>
                  <a:pt x="480" y="180"/>
                </a:cubicBezTo>
                <a:cubicBezTo>
                  <a:pt x="535" y="59"/>
                  <a:pt x="541" y="56"/>
                  <a:pt x="568" y="28"/>
                </a:cubicBezTo>
                <a:cubicBezTo>
                  <a:pt x="595" y="0"/>
                  <a:pt x="625" y="15"/>
                  <a:pt x="640" y="1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02" name="Freeform 110"/>
          <p:cNvSpPr>
            <a:spLocks/>
          </p:cNvSpPr>
          <p:nvPr/>
        </p:nvSpPr>
        <p:spPr bwMode="auto">
          <a:xfrm>
            <a:off x="6861175" y="3187700"/>
            <a:ext cx="795338" cy="1054100"/>
          </a:xfrm>
          <a:custGeom>
            <a:avLst/>
            <a:gdLst>
              <a:gd name="T0" fmla="*/ 194 w 501"/>
              <a:gd name="T1" fmla="*/ 664 h 664"/>
              <a:gd name="T2" fmla="*/ 478 w 501"/>
              <a:gd name="T3" fmla="*/ 584 h 664"/>
              <a:gd name="T4" fmla="*/ 334 w 501"/>
              <a:gd name="T5" fmla="*/ 392 h 664"/>
              <a:gd name="T6" fmla="*/ 46 w 501"/>
              <a:gd name="T7" fmla="*/ 296 h 664"/>
              <a:gd name="T8" fmla="*/ 58 w 501"/>
              <a:gd name="T9" fmla="*/ 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1" h="664">
                <a:moveTo>
                  <a:pt x="194" y="664"/>
                </a:moveTo>
                <a:cubicBezTo>
                  <a:pt x="241" y="650"/>
                  <a:pt x="455" y="629"/>
                  <a:pt x="478" y="584"/>
                </a:cubicBezTo>
                <a:cubicBezTo>
                  <a:pt x="501" y="539"/>
                  <a:pt x="406" y="440"/>
                  <a:pt x="334" y="392"/>
                </a:cubicBezTo>
                <a:cubicBezTo>
                  <a:pt x="262" y="344"/>
                  <a:pt x="92" y="361"/>
                  <a:pt x="46" y="296"/>
                </a:cubicBezTo>
                <a:cubicBezTo>
                  <a:pt x="0" y="231"/>
                  <a:pt x="56" y="62"/>
                  <a:pt x="5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03" name="Freeform 111"/>
          <p:cNvSpPr>
            <a:spLocks/>
          </p:cNvSpPr>
          <p:nvPr/>
        </p:nvSpPr>
        <p:spPr bwMode="auto">
          <a:xfrm>
            <a:off x="4413250" y="1855788"/>
            <a:ext cx="2252663" cy="1830387"/>
          </a:xfrm>
          <a:custGeom>
            <a:avLst/>
            <a:gdLst>
              <a:gd name="T0" fmla="*/ 1388 w 1419"/>
              <a:gd name="T1" fmla="*/ 835 h 1153"/>
              <a:gd name="T2" fmla="*/ 1348 w 1419"/>
              <a:gd name="T3" fmla="*/ 1135 h 1153"/>
              <a:gd name="T4" fmla="*/ 964 w 1419"/>
              <a:gd name="T5" fmla="*/ 943 h 1153"/>
              <a:gd name="T6" fmla="*/ 436 w 1419"/>
              <a:gd name="T7" fmla="*/ 127 h 1153"/>
              <a:gd name="T8" fmla="*/ 0 w 1419"/>
              <a:gd name="T9" fmla="*/ 183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9" h="1153">
                <a:moveTo>
                  <a:pt x="1388" y="835"/>
                </a:moveTo>
                <a:cubicBezTo>
                  <a:pt x="1381" y="884"/>
                  <a:pt x="1419" y="1117"/>
                  <a:pt x="1348" y="1135"/>
                </a:cubicBezTo>
                <a:cubicBezTo>
                  <a:pt x="1277" y="1153"/>
                  <a:pt x="1116" y="1111"/>
                  <a:pt x="964" y="943"/>
                </a:cubicBezTo>
                <a:cubicBezTo>
                  <a:pt x="812" y="775"/>
                  <a:pt x="597" y="254"/>
                  <a:pt x="436" y="127"/>
                </a:cubicBezTo>
                <a:cubicBezTo>
                  <a:pt x="275" y="0"/>
                  <a:pt x="91" y="171"/>
                  <a:pt x="0" y="18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495" name="Picture 103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886200"/>
            <a:ext cx="1066800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506" name="Group 114"/>
          <p:cNvGrpSpPr>
            <a:grpSpLocks/>
          </p:cNvGrpSpPr>
          <p:nvPr/>
        </p:nvGrpSpPr>
        <p:grpSpPr bwMode="auto">
          <a:xfrm rot="181136">
            <a:off x="6872288" y="2590800"/>
            <a:ext cx="157162" cy="909638"/>
            <a:chOff x="4992" y="1449"/>
            <a:chExt cx="99" cy="573"/>
          </a:xfrm>
        </p:grpSpPr>
        <p:sp>
          <p:nvSpPr>
            <p:cNvPr id="59504" name="Line 112"/>
            <p:cNvSpPr>
              <a:spLocks noChangeShapeType="1"/>
            </p:cNvSpPr>
            <p:nvPr/>
          </p:nvSpPr>
          <p:spPr bwMode="auto">
            <a:xfrm flipH="1" flipV="1">
              <a:off x="4992" y="1449"/>
              <a:ext cx="48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05" name="Line 113"/>
            <p:cNvSpPr>
              <a:spLocks noChangeShapeType="1"/>
            </p:cNvSpPr>
            <p:nvPr/>
          </p:nvSpPr>
          <p:spPr bwMode="auto">
            <a:xfrm flipH="1" flipV="1">
              <a:off x="5043" y="1734"/>
              <a:ext cx="48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9494" name="Picture 102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775" y="4071938"/>
            <a:ext cx="11207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"/>
                                        <p:tgtEl>
                                          <p:spTgt spid="59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0093 L 0.00121 0.0767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4" dur="500" fill="hold"/>
                                        <p:tgtEl>
                                          <p:spTgt spid="59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 descr="Canvas"/>
          <p:cNvSpPr txBox="1">
            <a:spLocks noChangeArrowheads="1"/>
          </p:cNvSpPr>
          <p:nvPr/>
        </p:nvSpPr>
        <p:spPr bwMode="auto">
          <a:xfrm>
            <a:off x="471488" y="5867400"/>
            <a:ext cx="8382000" cy="3841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2400" b="0">
                <a:solidFill>
                  <a:srgbClr val="0000FF"/>
                </a:solidFill>
              </a:rPr>
              <a:t>Ngắt khoá K, quan sát hiện tượng xảy ra với các đinh sắt.</a:t>
            </a:r>
          </a:p>
        </p:txBody>
      </p:sp>
      <p:pic>
        <p:nvPicPr>
          <p:cNvPr id="166915" name="Picture 3" descr="bientrotayquay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1166813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6" name="Picture 4" descr="namchamdien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243013"/>
            <a:ext cx="10001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7" name="Rectangle 5"/>
          <p:cNvSpPr>
            <a:spLocks noChangeArrowheads="1"/>
          </p:cNvSpPr>
          <p:nvPr/>
        </p:nvSpPr>
        <p:spPr bwMode="auto">
          <a:xfrm>
            <a:off x="3048000" y="3200400"/>
            <a:ext cx="2008188" cy="146050"/>
          </a:xfrm>
          <a:prstGeom prst="rect">
            <a:avLst/>
          </a:prstGeom>
          <a:solidFill>
            <a:schemeClr val="tx2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18" name="Rectangle 6"/>
          <p:cNvSpPr>
            <a:spLocks noChangeArrowheads="1"/>
          </p:cNvSpPr>
          <p:nvPr/>
        </p:nvSpPr>
        <p:spPr bwMode="auto">
          <a:xfrm flipH="1">
            <a:off x="3562350" y="1066800"/>
            <a:ext cx="76200" cy="2103438"/>
          </a:xfrm>
          <a:prstGeom prst="rect">
            <a:avLst/>
          </a:prstGeom>
          <a:solidFill>
            <a:schemeClr val="tx2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19" name="Rectangle 7"/>
          <p:cNvSpPr>
            <a:spLocks noChangeArrowheads="1"/>
          </p:cNvSpPr>
          <p:nvPr/>
        </p:nvSpPr>
        <p:spPr bwMode="auto">
          <a:xfrm>
            <a:off x="3640138" y="1263650"/>
            <a:ext cx="1401762" cy="492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20" name="Rectangle 8"/>
          <p:cNvSpPr>
            <a:spLocks noChangeArrowheads="1"/>
          </p:cNvSpPr>
          <p:nvPr/>
        </p:nvSpPr>
        <p:spPr bwMode="auto">
          <a:xfrm>
            <a:off x="3505200" y="1219200"/>
            <a:ext cx="185738" cy="984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6921" name="Group 9"/>
          <p:cNvGrpSpPr>
            <a:grpSpLocks/>
          </p:cNvGrpSpPr>
          <p:nvPr/>
        </p:nvGrpSpPr>
        <p:grpSpPr bwMode="auto">
          <a:xfrm>
            <a:off x="4114800" y="2462213"/>
            <a:ext cx="796925" cy="271462"/>
            <a:chOff x="4176" y="2160"/>
            <a:chExt cx="502" cy="171"/>
          </a:xfrm>
        </p:grpSpPr>
        <p:grpSp>
          <p:nvGrpSpPr>
            <p:cNvPr id="166922" name="Group 10"/>
            <p:cNvGrpSpPr>
              <a:grpSpLocks/>
            </p:cNvGrpSpPr>
            <p:nvPr/>
          </p:nvGrpSpPr>
          <p:grpSpPr bwMode="auto">
            <a:xfrm rot="10602233">
              <a:off x="4368" y="2160"/>
              <a:ext cx="118" cy="123"/>
              <a:chOff x="3744" y="1392"/>
              <a:chExt cx="192" cy="192"/>
            </a:xfrm>
          </p:grpSpPr>
          <p:sp>
            <p:nvSpPr>
              <p:cNvPr id="166923" name="Line 11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24" name="Oval 12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25" name="Group 13"/>
            <p:cNvGrpSpPr>
              <a:grpSpLocks/>
            </p:cNvGrpSpPr>
            <p:nvPr/>
          </p:nvGrpSpPr>
          <p:grpSpPr bwMode="auto">
            <a:xfrm>
              <a:off x="4560" y="2160"/>
              <a:ext cx="118" cy="122"/>
              <a:chOff x="3744" y="1392"/>
              <a:chExt cx="192" cy="192"/>
            </a:xfrm>
          </p:grpSpPr>
          <p:sp>
            <p:nvSpPr>
              <p:cNvPr id="166926" name="Line 14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27" name="Oval 15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28" name="Group 16"/>
            <p:cNvGrpSpPr>
              <a:grpSpLocks/>
            </p:cNvGrpSpPr>
            <p:nvPr/>
          </p:nvGrpSpPr>
          <p:grpSpPr bwMode="auto">
            <a:xfrm rot="5400000">
              <a:off x="4222" y="2162"/>
              <a:ext cx="122" cy="118"/>
              <a:chOff x="3744" y="1392"/>
              <a:chExt cx="192" cy="192"/>
            </a:xfrm>
          </p:grpSpPr>
          <p:sp>
            <p:nvSpPr>
              <p:cNvPr id="166929" name="Line 17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0" name="Oval 18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31" name="Group 19"/>
            <p:cNvGrpSpPr>
              <a:grpSpLocks/>
            </p:cNvGrpSpPr>
            <p:nvPr/>
          </p:nvGrpSpPr>
          <p:grpSpPr bwMode="auto">
            <a:xfrm>
              <a:off x="4320" y="2208"/>
              <a:ext cx="118" cy="123"/>
              <a:chOff x="3744" y="1392"/>
              <a:chExt cx="192" cy="192"/>
            </a:xfrm>
          </p:grpSpPr>
          <p:sp>
            <p:nvSpPr>
              <p:cNvPr id="166932" name="Line 20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3" name="Oval 21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34" name="Group 22"/>
            <p:cNvGrpSpPr>
              <a:grpSpLocks/>
            </p:cNvGrpSpPr>
            <p:nvPr/>
          </p:nvGrpSpPr>
          <p:grpSpPr bwMode="auto">
            <a:xfrm>
              <a:off x="4176" y="2160"/>
              <a:ext cx="118" cy="122"/>
              <a:chOff x="3744" y="1392"/>
              <a:chExt cx="192" cy="192"/>
            </a:xfrm>
          </p:grpSpPr>
          <p:sp>
            <p:nvSpPr>
              <p:cNvPr id="166935" name="Line 23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6" name="Oval 24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37" name="Group 25"/>
            <p:cNvGrpSpPr>
              <a:grpSpLocks/>
            </p:cNvGrpSpPr>
            <p:nvPr/>
          </p:nvGrpSpPr>
          <p:grpSpPr bwMode="auto">
            <a:xfrm rot="16667525">
              <a:off x="4317" y="2211"/>
              <a:ext cx="123" cy="118"/>
              <a:chOff x="3744" y="1392"/>
              <a:chExt cx="192" cy="192"/>
            </a:xfrm>
          </p:grpSpPr>
          <p:sp>
            <p:nvSpPr>
              <p:cNvPr id="166938" name="Line 26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9" name="Oval 27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40" name="Group 28"/>
            <p:cNvGrpSpPr>
              <a:grpSpLocks/>
            </p:cNvGrpSpPr>
            <p:nvPr/>
          </p:nvGrpSpPr>
          <p:grpSpPr bwMode="auto">
            <a:xfrm rot="10602233">
              <a:off x="4176" y="2208"/>
              <a:ext cx="118" cy="123"/>
              <a:chOff x="3744" y="1392"/>
              <a:chExt cx="192" cy="192"/>
            </a:xfrm>
          </p:grpSpPr>
          <p:sp>
            <p:nvSpPr>
              <p:cNvPr id="166941" name="Line 29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2" name="Oval 30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43" name="Group 31"/>
            <p:cNvGrpSpPr>
              <a:grpSpLocks/>
            </p:cNvGrpSpPr>
            <p:nvPr/>
          </p:nvGrpSpPr>
          <p:grpSpPr bwMode="auto">
            <a:xfrm rot="10550329">
              <a:off x="4224" y="2160"/>
              <a:ext cx="118" cy="122"/>
              <a:chOff x="3744" y="1392"/>
              <a:chExt cx="192" cy="192"/>
            </a:xfrm>
          </p:grpSpPr>
          <p:sp>
            <p:nvSpPr>
              <p:cNvPr id="166944" name="Line 32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5" name="Oval 33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46" name="Group 34"/>
            <p:cNvGrpSpPr>
              <a:grpSpLocks/>
            </p:cNvGrpSpPr>
            <p:nvPr/>
          </p:nvGrpSpPr>
          <p:grpSpPr bwMode="auto">
            <a:xfrm rot="5400000">
              <a:off x="4366" y="2162"/>
              <a:ext cx="122" cy="118"/>
              <a:chOff x="3744" y="1392"/>
              <a:chExt cx="192" cy="192"/>
            </a:xfrm>
          </p:grpSpPr>
          <p:sp>
            <p:nvSpPr>
              <p:cNvPr id="166947" name="Line 35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48" name="Oval 36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49" name="Group 37"/>
            <p:cNvGrpSpPr>
              <a:grpSpLocks/>
            </p:cNvGrpSpPr>
            <p:nvPr/>
          </p:nvGrpSpPr>
          <p:grpSpPr bwMode="auto">
            <a:xfrm rot="2700000">
              <a:off x="4461" y="2163"/>
              <a:ext cx="123" cy="117"/>
              <a:chOff x="3744" y="1392"/>
              <a:chExt cx="192" cy="192"/>
            </a:xfrm>
          </p:grpSpPr>
          <p:sp>
            <p:nvSpPr>
              <p:cNvPr id="166950" name="Line 38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1" name="Oval 39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52" name="Group 40"/>
            <p:cNvGrpSpPr>
              <a:grpSpLocks/>
            </p:cNvGrpSpPr>
            <p:nvPr/>
          </p:nvGrpSpPr>
          <p:grpSpPr bwMode="auto">
            <a:xfrm rot="16667525">
              <a:off x="4557" y="2163"/>
              <a:ext cx="123" cy="117"/>
              <a:chOff x="3744" y="1392"/>
              <a:chExt cx="192" cy="192"/>
            </a:xfrm>
          </p:grpSpPr>
          <p:sp>
            <p:nvSpPr>
              <p:cNvPr id="166953" name="Line 41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4" name="Oval 42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55" name="Group 43"/>
            <p:cNvGrpSpPr>
              <a:grpSpLocks/>
            </p:cNvGrpSpPr>
            <p:nvPr/>
          </p:nvGrpSpPr>
          <p:grpSpPr bwMode="auto">
            <a:xfrm>
              <a:off x="4272" y="2208"/>
              <a:ext cx="118" cy="123"/>
              <a:chOff x="3744" y="1392"/>
              <a:chExt cx="192" cy="192"/>
            </a:xfrm>
          </p:grpSpPr>
          <p:sp>
            <p:nvSpPr>
              <p:cNvPr id="166956" name="Line 44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57" name="Oval 45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958" name="Group 46"/>
            <p:cNvGrpSpPr>
              <a:grpSpLocks/>
            </p:cNvGrpSpPr>
            <p:nvPr/>
          </p:nvGrpSpPr>
          <p:grpSpPr bwMode="auto">
            <a:xfrm rot="16667525">
              <a:off x="4317" y="2211"/>
              <a:ext cx="123" cy="117"/>
              <a:chOff x="3744" y="1392"/>
              <a:chExt cx="192" cy="192"/>
            </a:xfrm>
          </p:grpSpPr>
          <p:sp>
            <p:nvSpPr>
              <p:cNvPr id="166959" name="Line 47"/>
              <p:cNvSpPr>
                <a:spLocks noChangeShapeType="1"/>
              </p:cNvSpPr>
              <p:nvPr/>
            </p:nvSpPr>
            <p:spPr bwMode="auto">
              <a:xfrm>
                <a:off x="3812" y="1436"/>
                <a:ext cx="124" cy="1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60" name="Oval 48"/>
              <p:cNvSpPr>
                <a:spLocks noChangeArrowheads="1"/>
              </p:cNvSpPr>
              <p:nvPr/>
            </p:nvSpPr>
            <p:spPr bwMode="auto">
              <a:xfrm rot="-2526930">
                <a:off x="3744" y="1392"/>
                <a:ext cx="96" cy="48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6961" name="Text Box 49"/>
          <p:cNvSpPr txBox="1">
            <a:spLocks noChangeArrowheads="1"/>
          </p:cNvSpPr>
          <p:nvPr/>
        </p:nvSpPr>
        <p:spPr bwMode="auto">
          <a:xfrm>
            <a:off x="5105400" y="9144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/>
              <a:t>lõi thép</a:t>
            </a:r>
          </a:p>
        </p:txBody>
      </p:sp>
      <p:sp>
        <p:nvSpPr>
          <p:cNvPr id="166963" name="Text Box 51"/>
          <p:cNvSpPr txBox="1">
            <a:spLocks noChangeArrowheads="1"/>
          </p:cNvSpPr>
          <p:nvPr/>
        </p:nvSpPr>
        <p:spPr bwMode="auto">
          <a:xfrm>
            <a:off x="5181600" y="18288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/>
              <a:t>đinh sắt</a:t>
            </a:r>
          </a:p>
        </p:txBody>
      </p:sp>
      <p:sp>
        <p:nvSpPr>
          <p:cNvPr id="166964" name="Line 52"/>
          <p:cNvSpPr>
            <a:spLocks noChangeShapeType="1"/>
          </p:cNvSpPr>
          <p:nvPr/>
        </p:nvSpPr>
        <p:spPr bwMode="auto">
          <a:xfrm flipH="1">
            <a:off x="5029200" y="22098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6965" name="Group 53"/>
          <p:cNvGrpSpPr>
            <a:grpSpLocks/>
          </p:cNvGrpSpPr>
          <p:nvPr/>
        </p:nvGrpSpPr>
        <p:grpSpPr bwMode="auto">
          <a:xfrm>
            <a:off x="1600200" y="3581400"/>
            <a:ext cx="1752600" cy="1584325"/>
            <a:chOff x="1008" y="2256"/>
            <a:chExt cx="1104" cy="998"/>
          </a:xfrm>
        </p:grpSpPr>
        <p:pic>
          <p:nvPicPr>
            <p:cNvPr id="166966" name="Picture 54" descr="HopPin2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967" name="Picture 55" descr="pin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968" name="Picture 56" descr="pin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6969" name="Picture 57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1289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71" name="Freeform 59"/>
          <p:cNvSpPr>
            <a:spLocks/>
          </p:cNvSpPr>
          <p:nvPr/>
        </p:nvSpPr>
        <p:spPr bwMode="auto">
          <a:xfrm>
            <a:off x="2819400" y="3492500"/>
            <a:ext cx="2146300" cy="2005013"/>
          </a:xfrm>
          <a:custGeom>
            <a:avLst/>
            <a:gdLst>
              <a:gd name="T0" fmla="*/ 0 w 1352"/>
              <a:gd name="T1" fmla="*/ 200 h 1263"/>
              <a:gd name="T2" fmla="*/ 288 w 1352"/>
              <a:gd name="T3" fmla="*/ 8 h 1263"/>
              <a:gd name="T4" fmla="*/ 624 w 1352"/>
              <a:gd name="T5" fmla="*/ 248 h 1263"/>
              <a:gd name="T6" fmla="*/ 672 w 1352"/>
              <a:gd name="T7" fmla="*/ 968 h 1263"/>
              <a:gd name="T8" fmla="*/ 912 w 1352"/>
              <a:gd name="T9" fmla="*/ 1256 h 1263"/>
              <a:gd name="T10" fmla="*/ 1352 w 1352"/>
              <a:gd name="T11" fmla="*/ 928 h 1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52" h="1263">
                <a:moveTo>
                  <a:pt x="0" y="200"/>
                </a:moveTo>
                <a:cubicBezTo>
                  <a:pt x="92" y="100"/>
                  <a:pt x="184" y="0"/>
                  <a:pt x="288" y="8"/>
                </a:cubicBezTo>
                <a:cubicBezTo>
                  <a:pt x="392" y="16"/>
                  <a:pt x="560" y="88"/>
                  <a:pt x="624" y="248"/>
                </a:cubicBezTo>
                <a:cubicBezTo>
                  <a:pt x="688" y="408"/>
                  <a:pt x="624" y="800"/>
                  <a:pt x="672" y="968"/>
                </a:cubicBezTo>
                <a:cubicBezTo>
                  <a:pt x="720" y="1136"/>
                  <a:pt x="799" y="1263"/>
                  <a:pt x="912" y="1256"/>
                </a:cubicBezTo>
                <a:cubicBezTo>
                  <a:pt x="1025" y="1249"/>
                  <a:pt x="1260" y="996"/>
                  <a:pt x="1352" y="92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72" name="Freeform 60"/>
          <p:cNvSpPr>
            <a:spLocks/>
          </p:cNvSpPr>
          <p:nvPr/>
        </p:nvSpPr>
        <p:spPr bwMode="auto">
          <a:xfrm>
            <a:off x="5257800" y="4210050"/>
            <a:ext cx="1016000" cy="1276350"/>
          </a:xfrm>
          <a:custGeom>
            <a:avLst/>
            <a:gdLst>
              <a:gd name="T0" fmla="*/ 0 w 640"/>
              <a:gd name="T1" fmla="*/ 468 h 804"/>
              <a:gd name="T2" fmla="*/ 240 w 640"/>
              <a:gd name="T3" fmla="*/ 756 h 804"/>
              <a:gd name="T4" fmla="*/ 480 w 640"/>
              <a:gd name="T5" fmla="*/ 180 h 804"/>
              <a:gd name="T6" fmla="*/ 568 w 640"/>
              <a:gd name="T7" fmla="*/ 28 h 804"/>
              <a:gd name="T8" fmla="*/ 640 w 640"/>
              <a:gd name="T9" fmla="*/ 12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0" h="804">
                <a:moveTo>
                  <a:pt x="0" y="468"/>
                </a:moveTo>
                <a:cubicBezTo>
                  <a:pt x="80" y="636"/>
                  <a:pt x="160" y="804"/>
                  <a:pt x="240" y="756"/>
                </a:cubicBezTo>
                <a:cubicBezTo>
                  <a:pt x="320" y="708"/>
                  <a:pt x="425" y="301"/>
                  <a:pt x="480" y="180"/>
                </a:cubicBezTo>
                <a:cubicBezTo>
                  <a:pt x="535" y="59"/>
                  <a:pt x="541" y="56"/>
                  <a:pt x="568" y="28"/>
                </a:cubicBezTo>
                <a:cubicBezTo>
                  <a:pt x="595" y="0"/>
                  <a:pt x="625" y="15"/>
                  <a:pt x="640" y="1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73" name="Freeform 61"/>
          <p:cNvSpPr>
            <a:spLocks/>
          </p:cNvSpPr>
          <p:nvPr/>
        </p:nvSpPr>
        <p:spPr bwMode="auto">
          <a:xfrm>
            <a:off x="6861175" y="3187700"/>
            <a:ext cx="795338" cy="1054100"/>
          </a:xfrm>
          <a:custGeom>
            <a:avLst/>
            <a:gdLst>
              <a:gd name="T0" fmla="*/ 194 w 501"/>
              <a:gd name="T1" fmla="*/ 664 h 664"/>
              <a:gd name="T2" fmla="*/ 478 w 501"/>
              <a:gd name="T3" fmla="*/ 584 h 664"/>
              <a:gd name="T4" fmla="*/ 334 w 501"/>
              <a:gd name="T5" fmla="*/ 392 h 664"/>
              <a:gd name="T6" fmla="*/ 46 w 501"/>
              <a:gd name="T7" fmla="*/ 296 h 664"/>
              <a:gd name="T8" fmla="*/ 58 w 501"/>
              <a:gd name="T9" fmla="*/ 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1" h="664">
                <a:moveTo>
                  <a:pt x="194" y="664"/>
                </a:moveTo>
                <a:cubicBezTo>
                  <a:pt x="241" y="650"/>
                  <a:pt x="455" y="629"/>
                  <a:pt x="478" y="584"/>
                </a:cubicBezTo>
                <a:cubicBezTo>
                  <a:pt x="501" y="539"/>
                  <a:pt x="406" y="440"/>
                  <a:pt x="334" y="392"/>
                </a:cubicBezTo>
                <a:cubicBezTo>
                  <a:pt x="262" y="344"/>
                  <a:pt x="92" y="361"/>
                  <a:pt x="46" y="296"/>
                </a:cubicBezTo>
                <a:cubicBezTo>
                  <a:pt x="0" y="231"/>
                  <a:pt x="56" y="62"/>
                  <a:pt x="5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74" name="Freeform 62"/>
          <p:cNvSpPr>
            <a:spLocks/>
          </p:cNvSpPr>
          <p:nvPr/>
        </p:nvSpPr>
        <p:spPr bwMode="auto">
          <a:xfrm>
            <a:off x="4413250" y="1855788"/>
            <a:ext cx="2252663" cy="1830387"/>
          </a:xfrm>
          <a:custGeom>
            <a:avLst/>
            <a:gdLst>
              <a:gd name="T0" fmla="*/ 1388 w 1419"/>
              <a:gd name="T1" fmla="*/ 835 h 1153"/>
              <a:gd name="T2" fmla="*/ 1348 w 1419"/>
              <a:gd name="T3" fmla="*/ 1135 h 1153"/>
              <a:gd name="T4" fmla="*/ 964 w 1419"/>
              <a:gd name="T5" fmla="*/ 943 h 1153"/>
              <a:gd name="T6" fmla="*/ 436 w 1419"/>
              <a:gd name="T7" fmla="*/ 127 h 1153"/>
              <a:gd name="T8" fmla="*/ 0 w 1419"/>
              <a:gd name="T9" fmla="*/ 183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9" h="1153">
                <a:moveTo>
                  <a:pt x="1388" y="835"/>
                </a:moveTo>
                <a:cubicBezTo>
                  <a:pt x="1381" y="884"/>
                  <a:pt x="1419" y="1117"/>
                  <a:pt x="1348" y="1135"/>
                </a:cubicBezTo>
                <a:cubicBezTo>
                  <a:pt x="1277" y="1153"/>
                  <a:pt x="1116" y="1111"/>
                  <a:pt x="964" y="943"/>
                </a:cubicBezTo>
                <a:cubicBezTo>
                  <a:pt x="812" y="775"/>
                  <a:pt x="597" y="254"/>
                  <a:pt x="436" y="127"/>
                </a:cubicBezTo>
                <a:cubicBezTo>
                  <a:pt x="275" y="0"/>
                  <a:pt x="91" y="171"/>
                  <a:pt x="0" y="18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6975" name="Picture 63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886200"/>
            <a:ext cx="1066800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6976" name="Group 64"/>
          <p:cNvGrpSpPr>
            <a:grpSpLocks/>
          </p:cNvGrpSpPr>
          <p:nvPr/>
        </p:nvGrpSpPr>
        <p:grpSpPr bwMode="auto">
          <a:xfrm rot="181136">
            <a:off x="6872288" y="2590800"/>
            <a:ext cx="157162" cy="909638"/>
            <a:chOff x="4992" y="1449"/>
            <a:chExt cx="99" cy="573"/>
          </a:xfrm>
        </p:grpSpPr>
        <p:sp>
          <p:nvSpPr>
            <p:cNvPr id="166977" name="Line 65"/>
            <p:cNvSpPr>
              <a:spLocks noChangeShapeType="1"/>
            </p:cNvSpPr>
            <p:nvPr/>
          </p:nvSpPr>
          <p:spPr bwMode="auto">
            <a:xfrm flipH="1" flipV="1">
              <a:off x="4992" y="1449"/>
              <a:ext cx="48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78" name="Line 66"/>
            <p:cNvSpPr>
              <a:spLocks noChangeShapeType="1"/>
            </p:cNvSpPr>
            <p:nvPr/>
          </p:nvSpPr>
          <p:spPr bwMode="auto">
            <a:xfrm flipH="1" flipV="1">
              <a:off x="5043" y="1734"/>
              <a:ext cx="48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6979" name="Picture 67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775" y="4071938"/>
            <a:ext cx="11207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80" name="Rectangle 68"/>
          <p:cNvSpPr>
            <a:spLocks noChangeArrowheads="1"/>
          </p:cNvSpPr>
          <p:nvPr/>
        </p:nvSpPr>
        <p:spPr bwMode="auto">
          <a:xfrm>
            <a:off x="4219575" y="1309688"/>
            <a:ext cx="609600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70" name="Freeform 58"/>
          <p:cNvSpPr>
            <a:spLocks/>
          </p:cNvSpPr>
          <p:nvPr/>
        </p:nvSpPr>
        <p:spPr bwMode="auto">
          <a:xfrm>
            <a:off x="2114550" y="736600"/>
            <a:ext cx="2317750" cy="3048000"/>
          </a:xfrm>
          <a:custGeom>
            <a:avLst/>
            <a:gdLst>
              <a:gd name="T0" fmla="*/ 1460 w 1460"/>
              <a:gd name="T1" fmla="*/ 508 h 1920"/>
              <a:gd name="T2" fmla="*/ 1308 w 1460"/>
              <a:gd name="T3" fmla="*/ 208 h 1920"/>
              <a:gd name="T4" fmla="*/ 972 w 1460"/>
              <a:gd name="T5" fmla="*/ 16 h 1920"/>
              <a:gd name="T6" fmla="*/ 588 w 1460"/>
              <a:gd name="T7" fmla="*/ 304 h 1920"/>
              <a:gd name="T8" fmla="*/ 540 w 1460"/>
              <a:gd name="T9" fmla="*/ 976 h 1920"/>
              <a:gd name="T10" fmla="*/ 108 w 1460"/>
              <a:gd name="T11" fmla="*/ 1408 h 1920"/>
              <a:gd name="T12" fmla="*/ 0 w 1460"/>
              <a:gd name="T13" fmla="*/ 1920 h 1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60" h="1920">
                <a:moveTo>
                  <a:pt x="1460" y="508"/>
                </a:moveTo>
                <a:cubicBezTo>
                  <a:pt x="1435" y="459"/>
                  <a:pt x="1389" y="290"/>
                  <a:pt x="1308" y="208"/>
                </a:cubicBezTo>
                <a:cubicBezTo>
                  <a:pt x="1227" y="126"/>
                  <a:pt x="1092" y="0"/>
                  <a:pt x="972" y="16"/>
                </a:cubicBezTo>
                <a:cubicBezTo>
                  <a:pt x="852" y="32"/>
                  <a:pt x="660" y="144"/>
                  <a:pt x="588" y="304"/>
                </a:cubicBezTo>
                <a:cubicBezTo>
                  <a:pt x="516" y="464"/>
                  <a:pt x="620" y="792"/>
                  <a:pt x="540" y="976"/>
                </a:cubicBezTo>
                <a:cubicBezTo>
                  <a:pt x="460" y="1160"/>
                  <a:pt x="198" y="1251"/>
                  <a:pt x="108" y="1408"/>
                </a:cubicBezTo>
                <a:cubicBezTo>
                  <a:pt x="18" y="1565"/>
                  <a:pt x="22" y="1813"/>
                  <a:pt x="0" y="192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>
                        <a:alpha val="49001"/>
                      </a:srgbClr>
                    </a:gs>
                    <a:gs pos="50000">
                      <a:schemeClr val="bg1"/>
                    </a:gs>
                    <a:gs pos="100000">
                      <a:srgbClr val="6699FF">
                        <a:alpha val="49001"/>
                      </a:srgb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62" name="Line 50"/>
          <p:cNvSpPr>
            <a:spLocks noChangeShapeType="1"/>
          </p:cNvSpPr>
          <p:nvPr/>
        </p:nvSpPr>
        <p:spPr bwMode="auto">
          <a:xfrm flipH="1">
            <a:off x="4648200" y="1143000"/>
            <a:ext cx="6858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81" name="Rectangle 69"/>
          <p:cNvSpPr>
            <a:spLocks noChangeArrowheads="1"/>
          </p:cNvSpPr>
          <p:nvPr/>
        </p:nvSpPr>
        <p:spPr bwMode="auto">
          <a:xfrm>
            <a:off x="4238625" y="2362200"/>
            <a:ext cx="609600" cy="76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66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"/>
                                        <p:tgtEl>
                                          <p:spTgt spid="166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2" dur="500" fill="hold"/>
                                        <p:tgtEl>
                                          <p:spTgt spid="1669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81000" y="5562600"/>
            <a:ext cx="81534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1800000" lon="21539999" rev="0"/>
            </a:camera>
            <a:lightRig rig="legacyFlat4" dir="b"/>
          </a:scene3d>
          <a:sp3d extrusionH="18018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2438400" y="4933950"/>
            <a:ext cx="2971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420000" lon="21539999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200400" y="1371600"/>
            <a:ext cx="76200" cy="34480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 rot="5400000">
            <a:off x="3962400" y="800100"/>
            <a:ext cx="76200" cy="17907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AutoShape 7"/>
          <p:cNvSpPr>
            <a:spLocks noChangeArrowheads="1"/>
          </p:cNvSpPr>
          <p:nvPr/>
        </p:nvSpPr>
        <p:spPr bwMode="auto">
          <a:xfrm>
            <a:off x="3167063" y="1524000"/>
            <a:ext cx="152400" cy="3810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 flipH="1">
            <a:off x="4105275" y="3962400"/>
            <a:ext cx="76200" cy="819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3629025" y="3962400"/>
            <a:ext cx="1066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21480000" lon="21359999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3498" name="Freeform 10"/>
          <p:cNvSpPr>
            <a:spLocks/>
          </p:cNvSpPr>
          <p:nvPr/>
        </p:nvSpPr>
        <p:spPr bwMode="auto">
          <a:xfrm>
            <a:off x="3624263" y="3270250"/>
            <a:ext cx="1081087" cy="692150"/>
          </a:xfrm>
          <a:custGeom>
            <a:avLst/>
            <a:gdLst>
              <a:gd name="T0" fmla="*/ 669 w 681"/>
              <a:gd name="T1" fmla="*/ 19 h 436"/>
              <a:gd name="T2" fmla="*/ 155 w 681"/>
              <a:gd name="T3" fmla="*/ 33 h 436"/>
              <a:gd name="T4" fmla="*/ 3 w 681"/>
              <a:gd name="T5" fmla="*/ 217 h 436"/>
              <a:gd name="T6" fmla="*/ 135 w 681"/>
              <a:gd name="T7" fmla="*/ 403 h 436"/>
              <a:gd name="T8" fmla="*/ 681 w 681"/>
              <a:gd name="T9" fmla="*/ 415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1" h="436">
                <a:moveTo>
                  <a:pt x="669" y="19"/>
                </a:moveTo>
                <a:cubicBezTo>
                  <a:pt x="583" y="22"/>
                  <a:pt x="266" y="0"/>
                  <a:pt x="155" y="33"/>
                </a:cubicBezTo>
                <a:cubicBezTo>
                  <a:pt x="44" y="66"/>
                  <a:pt x="6" y="155"/>
                  <a:pt x="3" y="217"/>
                </a:cubicBezTo>
                <a:cubicBezTo>
                  <a:pt x="0" y="279"/>
                  <a:pt x="22" y="370"/>
                  <a:pt x="135" y="403"/>
                </a:cubicBezTo>
                <a:cubicBezTo>
                  <a:pt x="248" y="436"/>
                  <a:pt x="567" y="413"/>
                  <a:pt x="681" y="415"/>
                </a:cubicBezTo>
              </a:path>
            </a:pathLst>
          </a:custGeom>
          <a:noFill/>
          <a:ln w="127000" cmpd="sng">
            <a:solidFill>
              <a:schemeClr val="bg1"/>
            </a:solidFill>
            <a:round/>
            <a:headEnd/>
            <a:tailEnd/>
          </a:ln>
          <a:effectLst/>
          <a:scene3d>
            <a:camera prst="legacyPerspectiveTopRight">
              <a:rot lat="2148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4019550" y="3867150"/>
            <a:ext cx="685800" cy="13652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en-US" sz="1200"/>
              <a:t>S</a:t>
            </a: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4010025" y="3228975"/>
            <a:ext cx="685800" cy="1365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en-US" sz="120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4610100" y="1724025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4457700" y="1733550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 flipH="1">
            <a:off x="4152900" y="18796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 flipH="1">
            <a:off x="4597400" y="18669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>
            <a:off x="4165600" y="1892300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6" name="Oval 18"/>
          <p:cNvSpPr>
            <a:spLocks noChangeArrowheads="1"/>
          </p:cNvSpPr>
          <p:nvPr/>
        </p:nvSpPr>
        <p:spPr bwMode="auto">
          <a:xfrm>
            <a:off x="4114800" y="2743200"/>
            <a:ext cx="119063" cy="90488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48" name="Rectangle 60"/>
          <p:cNvSpPr>
            <a:spLocks noChangeArrowheads="1"/>
          </p:cNvSpPr>
          <p:nvPr/>
        </p:nvSpPr>
        <p:spPr bwMode="auto">
          <a:xfrm>
            <a:off x="6715125" y="4924425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840000" lon="2148000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28398" dir="200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3549" name="Rectangle 61"/>
          <p:cNvSpPr>
            <a:spLocks noChangeArrowheads="1"/>
          </p:cNvSpPr>
          <p:nvPr/>
        </p:nvSpPr>
        <p:spPr bwMode="auto">
          <a:xfrm>
            <a:off x="7015163" y="3848100"/>
            <a:ext cx="914400" cy="990600"/>
          </a:xfrm>
          <a:prstGeom prst="rect">
            <a:avLst/>
          </a:prstGeom>
          <a:solidFill>
            <a:srgbClr val="660066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0" name="Arc 62"/>
          <p:cNvSpPr>
            <a:spLocks/>
          </p:cNvSpPr>
          <p:nvPr/>
        </p:nvSpPr>
        <p:spPr bwMode="auto">
          <a:xfrm rot="-2700000">
            <a:off x="7205663" y="3810000"/>
            <a:ext cx="533400" cy="533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1" name="Line 63"/>
          <p:cNvSpPr>
            <a:spLocks noChangeShapeType="1"/>
          </p:cNvSpPr>
          <p:nvPr/>
        </p:nvSpPr>
        <p:spPr bwMode="auto">
          <a:xfrm>
            <a:off x="7091363" y="4100513"/>
            <a:ext cx="42862" cy="428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2" name="Line 64"/>
          <p:cNvSpPr>
            <a:spLocks noChangeShapeType="1"/>
          </p:cNvSpPr>
          <p:nvPr/>
        </p:nvSpPr>
        <p:spPr bwMode="auto">
          <a:xfrm flipH="1">
            <a:off x="7791450" y="4105275"/>
            <a:ext cx="47625" cy="476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3" name="Text Box 65"/>
          <p:cNvSpPr txBox="1">
            <a:spLocks noChangeArrowheads="1"/>
          </p:cNvSpPr>
          <p:nvPr/>
        </p:nvSpPr>
        <p:spPr bwMode="auto">
          <a:xfrm>
            <a:off x="7439025" y="3933825"/>
            <a:ext cx="920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6720" dir="1391915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000" b="0">
                <a:solidFill>
                  <a:schemeClr val="bg1"/>
                </a:solidFill>
                <a:latin typeface="Verdana" pitchFamily="34" charset="0"/>
              </a:rPr>
              <a:t>0</a:t>
            </a:r>
          </a:p>
        </p:txBody>
      </p:sp>
      <p:sp>
        <p:nvSpPr>
          <p:cNvPr id="63554" name="Rectangle 66"/>
          <p:cNvSpPr>
            <a:spLocks noChangeArrowheads="1"/>
          </p:cNvSpPr>
          <p:nvPr/>
        </p:nvSpPr>
        <p:spPr bwMode="auto">
          <a:xfrm>
            <a:off x="6991350" y="4419600"/>
            <a:ext cx="914400" cy="423863"/>
          </a:xfrm>
          <a:prstGeom prst="rect">
            <a:avLst/>
          </a:prstGeom>
          <a:solidFill>
            <a:srgbClr val="CC66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5" name="Oval 67"/>
          <p:cNvSpPr>
            <a:spLocks noChangeArrowheads="1"/>
          </p:cNvSpPr>
          <p:nvPr/>
        </p:nvSpPr>
        <p:spPr bwMode="auto">
          <a:xfrm>
            <a:off x="7419975" y="4476750"/>
            <a:ext cx="95250" cy="952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56" name="Oval 68"/>
          <p:cNvSpPr>
            <a:spLocks noChangeArrowheads="1"/>
          </p:cNvSpPr>
          <p:nvPr/>
        </p:nvSpPr>
        <p:spPr bwMode="auto">
          <a:xfrm rot="20010864" flipV="1">
            <a:off x="7424738" y="4433888"/>
            <a:ext cx="136525" cy="138112"/>
          </a:xfrm>
          <a:prstGeom prst="ellipse">
            <a:avLst/>
          </a:prstGeom>
          <a:solidFill>
            <a:srgbClr val="FF0066"/>
          </a:solidFill>
          <a:ln w="28575">
            <a:solidFill>
              <a:srgbClr val="66FFFF"/>
            </a:solidFill>
            <a:round/>
            <a:headEnd type="none" w="sm" len="sm"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60" name="AutoShape 72"/>
          <p:cNvSpPr>
            <a:spLocks noChangeArrowheads="1"/>
          </p:cNvSpPr>
          <p:nvPr/>
        </p:nvSpPr>
        <p:spPr bwMode="auto">
          <a:xfrm>
            <a:off x="7048500" y="47244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3561" name="AutoShape 73"/>
          <p:cNvSpPr>
            <a:spLocks noChangeArrowheads="1"/>
          </p:cNvSpPr>
          <p:nvPr/>
        </p:nvSpPr>
        <p:spPr bwMode="auto">
          <a:xfrm>
            <a:off x="7762875" y="47244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3562" name="Line 74"/>
          <p:cNvSpPr>
            <a:spLocks noChangeShapeType="1"/>
          </p:cNvSpPr>
          <p:nvPr/>
        </p:nvSpPr>
        <p:spPr bwMode="auto">
          <a:xfrm flipV="1">
            <a:off x="4191000" y="19812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3" name="Line 75"/>
          <p:cNvSpPr>
            <a:spLocks noChangeShapeType="1"/>
          </p:cNvSpPr>
          <p:nvPr/>
        </p:nvSpPr>
        <p:spPr bwMode="auto">
          <a:xfrm flipV="1">
            <a:off x="4876800" y="19812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4" name="Line 76"/>
          <p:cNvSpPr>
            <a:spLocks noChangeShapeType="1"/>
          </p:cNvSpPr>
          <p:nvPr/>
        </p:nvSpPr>
        <p:spPr bwMode="auto">
          <a:xfrm>
            <a:off x="4495800" y="167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5" name="Line 77"/>
          <p:cNvSpPr>
            <a:spLocks noChangeShapeType="1"/>
          </p:cNvSpPr>
          <p:nvPr/>
        </p:nvSpPr>
        <p:spPr bwMode="auto">
          <a:xfrm>
            <a:off x="4648200" y="167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6" name="Line 78"/>
          <p:cNvSpPr>
            <a:spLocks noChangeShapeType="1"/>
          </p:cNvSpPr>
          <p:nvPr/>
        </p:nvSpPr>
        <p:spPr bwMode="auto">
          <a:xfrm>
            <a:off x="4191000" y="19812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7" name="Line 79"/>
          <p:cNvSpPr>
            <a:spLocks noChangeShapeType="1"/>
          </p:cNvSpPr>
          <p:nvPr/>
        </p:nvSpPr>
        <p:spPr bwMode="auto">
          <a:xfrm>
            <a:off x="4648200" y="19812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8" name="Line 80"/>
          <p:cNvSpPr>
            <a:spLocks noChangeShapeType="1"/>
          </p:cNvSpPr>
          <p:nvPr/>
        </p:nvSpPr>
        <p:spPr bwMode="auto">
          <a:xfrm>
            <a:off x="7239000" y="41910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9" name="Line 81"/>
          <p:cNvSpPr>
            <a:spLocks noChangeShapeType="1"/>
          </p:cNvSpPr>
          <p:nvPr/>
        </p:nvSpPr>
        <p:spPr bwMode="auto">
          <a:xfrm>
            <a:off x="7315200" y="42672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3630" name="Group 142"/>
          <p:cNvGrpSpPr>
            <a:grpSpLocks/>
          </p:cNvGrpSpPr>
          <p:nvPr/>
        </p:nvGrpSpPr>
        <p:grpSpPr bwMode="auto">
          <a:xfrm>
            <a:off x="7224713" y="4191000"/>
            <a:ext cx="609600" cy="609600"/>
            <a:chOff x="4560" y="3168"/>
            <a:chExt cx="384" cy="384"/>
          </a:xfrm>
        </p:grpSpPr>
        <p:sp>
          <p:nvSpPr>
            <p:cNvPr id="63571" name="Line 83"/>
            <p:cNvSpPr>
              <a:spLocks noChangeShapeType="1"/>
            </p:cNvSpPr>
            <p:nvPr/>
          </p:nvSpPr>
          <p:spPr bwMode="auto">
            <a:xfrm flipH="1" flipV="1">
              <a:off x="4560" y="3168"/>
              <a:ext cx="192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72" name="Line 84"/>
            <p:cNvSpPr>
              <a:spLocks noChangeShapeType="1"/>
            </p:cNvSpPr>
            <p:nvPr/>
          </p:nvSpPr>
          <p:spPr bwMode="auto">
            <a:xfrm>
              <a:off x="4752" y="3360"/>
              <a:ext cx="192" cy="19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73" name="Line 85"/>
          <p:cNvSpPr>
            <a:spLocks noChangeShapeType="1"/>
          </p:cNvSpPr>
          <p:nvPr/>
        </p:nvSpPr>
        <p:spPr bwMode="auto">
          <a:xfrm>
            <a:off x="7315200" y="43434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4" name="Line 86"/>
          <p:cNvSpPr>
            <a:spLocks noChangeShapeType="1"/>
          </p:cNvSpPr>
          <p:nvPr/>
        </p:nvSpPr>
        <p:spPr bwMode="auto">
          <a:xfrm>
            <a:off x="7391400" y="42672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3579" name="Group 91"/>
          <p:cNvGrpSpPr>
            <a:grpSpLocks/>
          </p:cNvGrpSpPr>
          <p:nvPr/>
        </p:nvGrpSpPr>
        <p:grpSpPr bwMode="auto">
          <a:xfrm>
            <a:off x="4191000" y="3048000"/>
            <a:ext cx="914400" cy="436563"/>
            <a:chOff x="3600" y="1824"/>
            <a:chExt cx="528" cy="275"/>
          </a:xfrm>
        </p:grpSpPr>
        <p:grpSp>
          <p:nvGrpSpPr>
            <p:cNvPr id="63580" name="Group 92"/>
            <p:cNvGrpSpPr>
              <a:grpSpLocks/>
            </p:cNvGrpSpPr>
            <p:nvPr/>
          </p:nvGrpSpPr>
          <p:grpSpPr bwMode="auto">
            <a:xfrm>
              <a:off x="3744" y="1824"/>
              <a:ext cx="258" cy="275"/>
              <a:chOff x="1168" y="2618"/>
              <a:chExt cx="347" cy="467"/>
            </a:xfrm>
          </p:grpSpPr>
          <p:grpSp>
            <p:nvGrpSpPr>
              <p:cNvPr id="63581" name="Group 93"/>
              <p:cNvGrpSpPr>
                <a:grpSpLocks/>
              </p:cNvGrpSpPr>
              <p:nvPr/>
            </p:nvGrpSpPr>
            <p:grpSpPr bwMode="auto">
              <a:xfrm>
                <a:off x="1168" y="2618"/>
                <a:ext cx="113" cy="467"/>
                <a:chOff x="3448" y="4896"/>
                <a:chExt cx="1001" cy="3254"/>
              </a:xfrm>
            </p:grpSpPr>
            <p:grpSp>
              <p:nvGrpSpPr>
                <p:cNvPr id="63582" name="Group 94"/>
                <p:cNvGrpSpPr>
                  <a:grpSpLocks/>
                </p:cNvGrpSpPr>
                <p:nvPr/>
              </p:nvGrpSpPr>
              <p:grpSpPr bwMode="auto">
                <a:xfrm>
                  <a:off x="3448" y="4896"/>
                  <a:ext cx="450" cy="3254"/>
                  <a:chOff x="3448" y="4896"/>
                  <a:chExt cx="450" cy="3254"/>
                </a:xfrm>
              </p:grpSpPr>
              <p:sp>
                <p:nvSpPr>
                  <p:cNvPr id="63583" name="Arc 95"/>
                  <p:cNvSpPr>
                    <a:spLocks/>
                  </p:cNvSpPr>
                  <p:nvPr/>
                </p:nvSpPr>
                <p:spPr bwMode="auto">
                  <a:xfrm flipH="1" flipV="1">
                    <a:off x="3448" y="7535"/>
                    <a:ext cx="95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84" name="Arc 96"/>
                  <p:cNvSpPr>
                    <a:spLocks/>
                  </p:cNvSpPr>
                  <p:nvPr/>
                </p:nvSpPr>
                <p:spPr bwMode="auto">
                  <a:xfrm flipV="1">
                    <a:off x="3544" y="7520"/>
                    <a:ext cx="96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85" name="Arc 97"/>
                  <p:cNvSpPr>
                    <a:spLocks/>
                  </p:cNvSpPr>
                  <p:nvPr/>
                </p:nvSpPr>
                <p:spPr bwMode="auto">
                  <a:xfrm flipH="1">
                    <a:off x="3640" y="6239"/>
                    <a:ext cx="137" cy="1277"/>
                  </a:xfrm>
                  <a:custGeom>
                    <a:avLst/>
                    <a:gdLst>
                      <a:gd name="G0" fmla="+- 0 0 0"/>
                      <a:gd name="G1" fmla="+- 14959 0 0"/>
                      <a:gd name="G2" fmla="+- 21600 0 0"/>
                      <a:gd name="T0" fmla="*/ 15582 w 21600"/>
                      <a:gd name="T1" fmla="*/ 0 h 14959"/>
                      <a:gd name="T2" fmla="*/ 21600 w 21600"/>
                      <a:gd name="T3" fmla="*/ 14959 h 14959"/>
                      <a:gd name="T4" fmla="*/ 0 w 21600"/>
                      <a:gd name="T5" fmla="*/ 14959 h 149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959" fill="none" extrusionOk="0">
                        <a:moveTo>
                          <a:pt x="15581" y="0"/>
                        </a:moveTo>
                        <a:cubicBezTo>
                          <a:pt x="19443" y="4022"/>
                          <a:pt x="21600" y="9382"/>
                          <a:pt x="21600" y="14959"/>
                        </a:cubicBezTo>
                      </a:path>
                      <a:path w="21600" h="14959" stroke="0" extrusionOk="0">
                        <a:moveTo>
                          <a:pt x="15581" y="0"/>
                        </a:moveTo>
                        <a:cubicBezTo>
                          <a:pt x="19443" y="4022"/>
                          <a:pt x="21600" y="9382"/>
                          <a:pt x="21600" y="14959"/>
                        </a:cubicBezTo>
                        <a:lnTo>
                          <a:pt x="0" y="1495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86" name="Arc 98"/>
                  <p:cNvSpPr>
                    <a:spLocks/>
                  </p:cNvSpPr>
                  <p:nvPr/>
                </p:nvSpPr>
                <p:spPr bwMode="auto">
                  <a:xfrm flipH="1">
                    <a:off x="3661" y="4909"/>
                    <a:ext cx="137" cy="153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87" name="Arc 99"/>
                  <p:cNvSpPr>
                    <a:spLocks/>
                  </p:cNvSpPr>
                  <p:nvPr/>
                </p:nvSpPr>
                <p:spPr bwMode="auto">
                  <a:xfrm>
                    <a:off x="3803" y="4896"/>
                    <a:ext cx="95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588" name="Group 100"/>
                <p:cNvGrpSpPr>
                  <a:grpSpLocks/>
                </p:cNvGrpSpPr>
                <p:nvPr/>
              </p:nvGrpSpPr>
              <p:grpSpPr bwMode="auto">
                <a:xfrm>
                  <a:off x="3999" y="4896"/>
                  <a:ext cx="450" cy="3254"/>
                  <a:chOff x="3448" y="4896"/>
                  <a:chExt cx="450" cy="3254"/>
                </a:xfrm>
              </p:grpSpPr>
              <p:sp>
                <p:nvSpPr>
                  <p:cNvPr id="63589" name="Arc 101"/>
                  <p:cNvSpPr>
                    <a:spLocks/>
                  </p:cNvSpPr>
                  <p:nvPr/>
                </p:nvSpPr>
                <p:spPr bwMode="auto">
                  <a:xfrm flipH="1" flipV="1">
                    <a:off x="3448" y="7535"/>
                    <a:ext cx="95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90" name="Arc 102"/>
                  <p:cNvSpPr>
                    <a:spLocks/>
                  </p:cNvSpPr>
                  <p:nvPr/>
                </p:nvSpPr>
                <p:spPr bwMode="auto">
                  <a:xfrm flipV="1">
                    <a:off x="3544" y="7520"/>
                    <a:ext cx="96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91" name="Arc 103"/>
                  <p:cNvSpPr>
                    <a:spLocks/>
                  </p:cNvSpPr>
                  <p:nvPr/>
                </p:nvSpPr>
                <p:spPr bwMode="auto">
                  <a:xfrm flipH="1">
                    <a:off x="3640" y="6239"/>
                    <a:ext cx="137" cy="1277"/>
                  </a:xfrm>
                  <a:custGeom>
                    <a:avLst/>
                    <a:gdLst>
                      <a:gd name="G0" fmla="+- 0 0 0"/>
                      <a:gd name="G1" fmla="+- 14959 0 0"/>
                      <a:gd name="G2" fmla="+- 21600 0 0"/>
                      <a:gd name="T0" fmla="*/ 15582 w 21600"/>
                      <a:gd name="T1" fmla="*/ 0 h 14959"/>
                      <a:gd name="T2" fmla="*/ 21600 w 21600"/>
                      <a:gd name="T3" fmla="*/ 14959 h 14959"/>
                      <a:gd name="T4" fmla="*/ 0 w 21600"/>
                      <a:gd name="T5" fmla="*/ 14959 h 149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959" fill="none" extrusionOk="0">
                        <a:moveTo>
                          <a:pt x="15581" y="0"/>
                        </a:moveTo>
                        <a:cubicBezTo>
                          <a:pt x="19443" y="4022"/>
                          <a:pt x="21600" y="9382"/>
                          <a:pt x="21600" y="14959"/>
                        </a:cubicBezTo>
                      </a:path>
                      <a:path w="21600" h="14959" stroke="0" extrusionOk="0">
                        <a:moveTo>
                          <a:pt x="15581" y="0"/>
                        </a:moveTo>
                        <a:cubicBezTo>
                          <a:pt x="19443" y="4022"/>
                          <a:pt x="21600" y="9382"/>
                          <a:pt x="21600" y="14959"/>
                        </a:cubicBezTo>
                        <a:lnTo>
                          <a:pt x="0" y="1495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92" name="Arc 104"/>
                  <p:cNvSpPr>
                    <a:spLocks/>
                  </p:cNvSpPr>
                  <p:nvPr/>
                </p:nvSpPr>
                <p:spPr bwMode="auto">
                  <a:xfrm flipH="1">
                    <a:off x="3661" y="4909"/>
                    <a:ext cx="137" cy="153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93" name="Arc 105"/>
                  <p:cNvSpPr>
                    <a:spLocks/>
                  </p:cNvSpPr>
                  <p:nvPr/>
                </p:nvSpPr>
                <p:spPr bwMode="auto">
                  <a:xfrm>
                    <a:off x="3803" y="4896"/>
                    <a:ext cx="95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594" name="Group 106"/>
              <p:cNvGrpSpPr>
                <a:grpSpLocks/>
              </p:cNvGrpSpPr>
              <p:nvPr/>
            </p:nvGrpSpPr>
            <p:grpSpPr bwMode="auto">
              <a:xfrm>
                <a:off x="1284" y="2618"/>
                <a:ext cx="113" cy="467"/>
                <a:chOff x="3448" y="4896"/>
                <a:chExt cx="1001" cy="3254"/>
              </a:xfrm>
            </p:grpSpPr>
            <p:grpSp>
              <p:nvGrpSpPr>
                <p:cNvPr id="63595" name="Group 107"/>
                <p:cNvGrpSpPr>
                  <a:grpSpLocks/>
                </p:cNvGrpSpPr>
                <p:nvPr/>
              </p:nvGrpSpPr>
              <p:grpSpPr bwMode="auto">
                <a:xfrm>
                  <a:off x="3448" y="4896"/>
                  <a:ext cx="450" cy="3254"/>
                  <a:chOff x="3448" y="4896"/>
                  <a:chExt cx="450" cy="3254"/>
                </a:xfrm>
              </p:grpSpPr>
              <p:sp>
                <p:nvSpPr>
                  <p:cNvPr id="63596" name="Arc 108"/>
                  <p:cNvSpPr>
                    <a:spLocks/>
                  </p:cNvSpPr>
                  <p:nvPr/>
                </p:nvSpPr>
                <p:spPr bwMode="auto">
                  <a:xfrm flipH="1" flipV="1">
                    <a:off x="3448" y="7535"/>
                    <a:ext cx="95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97" name="Arc 109"/>
                  <p:cNvSpPr>
                    <a:spLocks/>
                  </p:cNvSpPr>
                  <p:nvPr/>
                </p:nvSpPr>
                <p:spPr bwMode="auto">
                  <a:xfrm flipV="1">
                    <a:off x="3544" y="7520"/>
                    <a:ext cx="96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98" name="Arc 110"/>
                  <p:cNvSpPr>
                    <a:spLocks/>
                  </p:cNvSpPr>
                  <p:nvPr/>
                </p:nvSpPr>
                <p:spPr bwMode="auto">
                  <a:xfrm flipH="1">
                    <a:off x="3640" y="6239"/>
                    <a:ext cx="137" cy="1277"/>
                  </a:xfrm>
                  <a:custGeom>
                    <a:avLst/>
                    <a:gdLst>
                      <a:gd name="G0" fmla="+- 0 0 0"/>
                      <a:gd name="G1" fmla="+- 14959 0 0"/>
                      <a:gd name="G2" fmla="+- 21600 0 0"/>
                      <a:gd name="T0" fmla="*/ 15582 w 21600"/>
                      <a:gd name="T1" fmla="*/ 0 h 14959"/>
                      <a:gd name="T2" fmla="*/ 21600 w 21600"/>
                      <a:gd name="T3" fmla="*/ 14959 h 14959"/>
                      <a:gd name="T4" fmla="*/ 0 w 21600"/>
                      <a:gd name="T5" fmla="*/ 14959 h 149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959" fill="none" extrusionOk="0">
                        <a:moveTo>
                          <a:pt x="15581" y="0"/>
                        </a:moveTo>
                        <a:cubicBezTo>
                          <a:pt x="19443" y="4022"/>
                          <a:pt x="21600" y="9382"/>
                          <a:pt x="21600" y="14959"/>
                        </a:cubicBezTo>
                      </a:path>
                      <a:path w="21600" h="14959" stroke="0" extrusionOk="0">
                        <a:moveTo>
                          <a:pt x="15581" y="0"/>
                        </a:moveTo>
                        <a:cubicBezTo>
                          <a:pt x="19443" y="4022"/>
                          <a:pt x="21600" y="9382"/>
                          <a:pt x="21600" y="14959"/>
                        </a:cubicBezTo>
                        <a:lnTo>
                          <a:pt x="0" y="1495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99" name="Arc 111"/>
                  <p:cNvSpPr>
                    <a:spLocks/>
                  </p:cNvSpPr>
                  <p:nvPr/>
                </p:nvSpPr>
                <p:spPr bwMode="auto">
                  <a:xfrm flipH="1">
                    <a:off x="3661" y="4909"/>
                    <a:ext cx="137" cy="153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600" name="Arc 112"/>
                  <p:cNvSpPr>
                    <a:spLocks/>
                  </p:cNvSpPr>
                  <p:nvPr/>
                </p:nvSpPr>
                <p:spPr bwMode="auto">
                  <a:xfrm>
                    <a:off x="3803" y="4896"/>
                    <a:ext cx="95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601" name="Group 113"/>
                <p:cNvGrpSpPr>
                  <a:grpSpLocks/>
                </p:cNvGrpSpPr>
                <p:nvPr/>
              </p:nvGrpSpPr>
              <p:grpSpPr bwMode="auto">
                <a:xfrm>
                  <a:off x="3999" y="4896"/>
                  <a:ext cx="450" cy="3254"/>
                  <a:chOff x="3448" y="4896"/>
                  <a:chExt cx="450" cy="3254"/>
                </a:xfrm>
              </p:grpSpPr>
              <p:sp>
                <p:nvSpPr>
                  <p:cNvPr id="63602" name="Arc 114"/>
                  <p:cNvSpPr>
                    <a:spLocks/>
                  </p:cNvSpPr>
                  <p:nvPr/>
                </p:nvSpPr>
                <p:spPr bwMode="auto">
                  <a:xfrm flipH="1" flipV="1">
                    <a:off x="3448" y="7535"/>
                    <a:ext cx="95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603" name="Arc 115"/>
                  <p:cNvSpPr>
                    <a:spLocks/>
                  </p:cNvSpPr>
                  <p:nvPr/>
                </p:nvSpPr>
                <p:spPr bwMode="auto">
                  <a:xfrm flipV="1">
                    <a:off x="3544" y="7520"/>
                    <a:ext cx="96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604" name="Arc 116"/>
                  <p:cNvSpPr>
                    <a:spLocks/>
                  </p:cNvSpPr>
                  <p:nvPr/>
                </p:nvSpPr>
                <p:spPr bwMode="auto">
                  <a:xfrm flipH="1">
                    <a:off x="3640" y="6239"/>
                    <a:ext cx="137" cy="1277"/>
                  </a:xfrm>
                  <a:custGeom>
                    <a:avLst/>
                    <a:gdLst>
                      <a:gd name="G0" fmla="+- 0 0 0"/>
                      <a:gd name="G1" fmla="+- 14959 0 0"/>
                      <a:gd name="G2" fmla="+- 21600 0 0"/>
                      <a:gd name="T0" fmla="*/ 15582 w 21600"/>
                      <a:gd name="T1" fmla="*/ 0 h 14959"/>
                      <a:gd name="T2" fmla="*/ 21600 w 21600"/>
                      <a:gd name="T3" fmla="*/ 14959 h 14959"/>
                      <a:gd name="T4" fmla="*/ 0 w 21600"/>
                      <a:gd name="T5" fmla="*/ 14959 h 149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959" fill="none" extrusionOk="0">
                        <a:moveTo>
                          <a:pt x="15581" y="0"/>
                        </a:moveTo>
                        <a:cubicBezTo>
                          <a:pt x="19443" y="4022"/>
                          <a:pt x="21600" y="9382"/>
                          <a:pt x="21600" y="14959"/>
                        </a:cubicBezTo>
                      </a:path>
                      <a:path w="21600" h="14959" stroke="0" extrusionOk="0">
                        <a:moveTo>
                          <a:pt x="15581" y="0"/>
                        </a:moveTo>
                        <a:cubicBezTo>
                          <a:pt x="19443" y="4022"/>
                          <a:pt x="21600" y="9382"/>
                          <a:pt x="21600" y="14959"/>
                        </a:cubicBezTo>
                        <a:lnTo>
                          <a:pt x="0" y="1495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605" name="Arc 117"/>
                  <p:cNvSpPr>
                    <a:spLocks/>
                  </p:cNvSpPr>
                  <p:nvPr/>
                </p:nvSpPr>
                <p:spPr bwMode="auto">
                  <a:xfrm flipH="1">
                    <a:off x="3661" y="4909"/>
                    <a:ext cx="137" cy="153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606" name="Arc 118"/>
                  <p:cNvSpPr>
                    <a:spLocks/>
                  </p:cNvSpPr>
                  <p:nvPr/>
                </p:nvSpPr>
                <p:spPr bwMode="auto">
                  <a:xfrm>
                    <a:off x="3803" y="4896"/>
                    <a:ext cx="95" cy="61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333399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607" name="Group 119"/>
              <p:cNvGrpSpPr>
                <a:grpSpLocks/>
              </p:cNvGrpSpPr>
              <p:nvPr/>
            </p:nvGrpSpPr>
            <p:grpSpPr bwMode="auto">
              <a:xfrm>
                <a:off x="1402" y="2618"/>
                <a:ext cx="51" cy="467"/>
                <a:chOff x="3448" y="4896"/>
                <a:chExt cx="450" cy="3254"/>
              </a:xfrm>
            </p:grpSpPr>
            <p:sp>
              <p:nvSpPr>
                <p:cNvPr id="63608" name="Arc 120"/>
                <p:cNvSpPr>
                  <a:spLocks/>
                </p:cNvSpPr>
                <p:nvPr/>
              </p:nvSpPr>
              <p:spPr bwMode="auto">
                <a:xfrm flipH="1" flipV="1">
                  <a:off x="3448" y="7535"/>
                  <a:ext cx="95" cy="6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33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09" name="Arc 121"/>
                <p:cNvSpPr>
                  <a:spLocks/>
                </p:cNvSpPr>
                <p:nvPr/>
              </p:nvSpPr>
              <p:spPr bwMode="auto">
                <a:xfrm flipV="1">
                  <a:off x="3544" y="7520"/>
                  <a:ext cx="96" cy="6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33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10" name="Arc 122"/>
                <p:cNvSpPr>
                  <a:spLocks/>
                </p:cNvSpPr>
                <p:nvPr/>
              </p:nvSpPr>
              <p:spPr bwMode="auto">
                <a:xfrm flipH="1">
                  <a:off x="3640" y="6239"/>
                  <a:ext cx="137" cy="1277"/>
                </a:xfrm>
                <a:custGeom>
                  <a:avLst/>
                  <a:gdLst>
                    <a:gd name="G0" fmla="+- 0 0 0"/>
                    <a:gd name="G1" fmla="+- 14959 0 0"/>
                    <a:gd name="G2" fmla="+- 21600 0 0"/>
                    <a:gd name="T0" fmla="*/ 15582 w 21600"/>
                    <a:gd name="T1" fmla="*/ 0 h 14959"/>
                    <a:gd name="T2" fmla="*/ 21600 w 21600"/>
                    <a:gd name="T3" fmla="*/ 14959 h 14959"/>
                    <a:gd name="T4" fmla="*/ 0 w 21600"/>
                    <a:gd name="T5" fmla="*/ 14959 h 149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959" fill="none" extrusionOk="0">
                      <a:moveTo>
                        <a:pt x="15581" y="0"/>
                      </a:moveTo>
                      <a:cubicBezTo>
                        <a:pt x="19443" y="4022"/>
                        <a:pt x="21600" y="9382"/>
                        <a:pt x="21600" y="14959"/>
                      </a:cubicBezTo>
                    </a:path>
                    <a:path w="21600" h="14959" stroke="0" extrusionOk="0">
                      <a:moveTo>
                        <a:pt x="15581" y="0"/>
                      </a:moveTo>
                      <a:cubicBezTo>
                        <a:pt x="19443" y="4022"/>
                        <a:pt x="21600" y="9382"/>
                        <a:pt x="21600" y="14959"/>
                      </a:cubicBezTo>
                      <a:lnTo>
                        <a:pt x="0" y="14959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33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11" name="Arc 123"/>
                <p:cNvSpPr>
                  <a:spLocks/>
                </p:cNvSpPr>
                <p:nvPr/>
              </p:nvSpPr>
              <p:spPr bwMode="auto">
                <a:xfrm flipH="1">
                  <a:off x="3661" y="4909"/>
                  <a:ext cx="137" cy="153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33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12" name="Arc 124"/>
                <p:cNvSpPr>
                  <a:spLocks/>
                </p:cNvSpPr>
                <p:nvPr/>
              </p:nvSpPr>
              <p:spPr bwMode="auto">
                <a:xfrm>
                  <a:off x="3803" y="4896"/>
                  <a:ext cx="95" cy="6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33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3613" name="Group 125"/>
              <p:cNvGrpSpPr>
                <a:grpSpLocks/>
              </p:cNvGrpSpPr>
              <p:nvPr/>
            </p:nvGrpSpPr>
            <p:grpSpPr bwMode="auto">
              <a:xfrm>
                <a:off x="1464" y="2618"/>
                <a:ext cx="51" cy="467"/>
                <a:chOff x="3448" y="4896"/>
                <a:chExt cx="450" cy="3254"/>
              </a:xfrm>
            </p:grpSpPr>
            <p:sp>
              <p:nvSpPr>
                <p:cNvPr id="63614" name="Arc 126"/>
                <p:cNvSpPr>
                  <a:spLocks/>
                </p:cNvSpPr>
                <p:nvPr/>
              </p:nvSpPr>
              <p:spPr bwMode="auto">
                <a:xfrm flipH="1" flipV="1">
                  <a:off x="3448" y="7535"/>
                  <a:ext cx="95" cy="6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33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15" name="Arc 127"/>
                <p:cNvSpPr>
                  <a:spLocks/>
                </p:cNvSpPr>
                <p:nvPr/>
              </p:nvSpPr>
              <p:spPr bwMode="auto">
                <a:xfrm flipV="1">
                  <a:off x="3544" y="7520"/>
                  <a:ext cx="96" cy="6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33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16" name="Arc 128"/>
                <p:cNvSpPr>
                  <a:spLocks/>
                </p:cNvSpPr>
                <p:nvPr/>
              </p:nvSpPr>
              <p:spPr bwMode="auto">
                <a:xfrm flipH="1">
                  <a:off x="3640" y="6239"/>
                  <a:ext cx="137" cy="1277"/>
                </a:xfrm>
                <a:custGeom>
                  <a:avLst/>
                  <a:gdLst>
                    <a:gd name="G0" fmla="+- 0 0 0"/>
                    <a:gd name="G1" fmla="+- 14959 0 0"/>
                    <a:gd name="G2" fmla="+- 21600 0 0"/>
                    <a:gd name="T0" fmla="*/ 15582 w 21600"/>
                    <a:gd name="T1" fmla="*/ 0 h 14959"/>
                    <a:gd name="T2" fmla="*/ 21600 w 21600"/>
                    <a:gd name="T3" fmla="*/ 14959 h 14959"/>
                    <a:gd name="T4" fmla="*/ 0 w 21600"/>
                    <a:gd name="T5" fmla="*/ 14959 h 149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959" fill="none" extrusionOk="0">
                      <a:moveTo>
                        <a:pt x="15581" y="0"/>
                      </a:moveTo>
                      <a:cubicBezTo>
                        <a:pt x="19443" y="4022"/>
                        <a:pt x="21600" y="9382"/>
                        <a:pt x="21600" y="14959"/>
                      </a:cubicBezTo>
                    </a:path>
                    <a:path w="21600" h="14959" stroke="0" extrusionOk="0">
                      <a:moveTo>
                        <a:pt x="15581" y="0"/>
                      </a:moveTo>
                      <a:cubicBezTo>
                        <a:pt x="19443" y="4022"/>
                        <a:pt x="21600" y="9382"/>
                        <a:pt x="21600" y="14959"/>
                      </a:cubicBezTo>
                      <a:lnTo>
                        <a:pt x="0" y="14959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33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17" name="Arc 129"/>
                <p:cNvSpPr>
                  <a:spLocks/>
                </p:cNvSpPr>
                <p:nvPr/>
              </p:nvSpPr>
              <p:spPr bwMode="auto">
                <a:xfrm flipH="1">
                  <a:off x="3661" y="4909"/>
                  <a:ext cx="137" cy="153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33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18" name="Arc 130"/>
                <p:cNvSpPr>
                  <a:spLocks/>
                </p:cNvSpPr>
                <p:nvPr/>
              </p:nvSpPr>
              <p:spPr bwMode="auto">
                <a:xfrm>
                  <a:off x="3803" y="4896"/>
                  <a:ext cx="95" cy="61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33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3619" name="Line 131"/>
            <p:cNvSpPr>
              <a:spLocks noChangeShapeType="1"/>
            </p:cNvSpPr>
            <p:nvPr/>
          </p:nvSpPr>
          <p:spPr bwMode="auto">
            <a:xfrm>
              <a:off x="3984" y="1872"/>
              <a:ext cx="144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620" name="Line 132"/>
            <p:cNvSpPr>
              <a:spLocks noChangeShapeType="1"/>
            </p:cNvSpPr>
            <p:nvPr/>
          </p:nvSpPr>
          <p:spPr bwMode="auto">
            <a:xfrm>
              <a:off x="3600" y="2064"/>
              <a:ext cx="144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621" name="Line 133"/>
          <p:cNvSpPr>
            <a:spLocks noChangeShapeType="1"/>
          </p:cNvSpPr>
          <p:nvPr/>
        </p:nvSpPr>
        <p:spPr bwMode="auto">
          <a:xfrm flipH="1">
            <a:off x="4114800" y="2819400"/>
            <a:ext cx="76200" cy="6096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22" name="Line 134"/>
          <p:cNvSpPr>
            <a:spLocks noChangeShapeType="1"/>
          </p:cNvSpPr>
          <p:nvPr/>
        </p:nvSpPr>
        <p:spPr bwMode="auto">
          <a:xfrm>
            <a:off x="4114800" y="3429000"/>
            <a:ext cx="1524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23" name="Line 135"/>
          <p:cNvSpPr>
            <a:spLocks noChangeShapeType="1"/>
          </p:cNvSpPr>
          <p:nvPr/>
        </p:nvSpPr>
        <p:spPr bwMode="auto">
          <a:xfrm>
            <a:off x="4876800" y="3124200"/>
            <a:ext cx="762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24" name="Oval 136"/>
          <p:cNvSpPr>
            <a:spLocks noChangeArrowheads="1"/>
          </p:cNvSpPr>
          <p:nvPr/>
        </p:nvSpPr>
        <p:spPr bwMode="auto">
          <a:xfrm flipH="1">
            <a:off x="4800600" y="2819400"/>
            <a:ext cx="109538" cy="762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625" name="Line 137"/>
          <p:cNvSpPr>
            <a:spLocks noChangeShapeType="1"/>
          </p:cNvSpPr>
          <p:nvPr/>
        </p:nvSpPr>
        <p:spPr bwMode="auto">
          <a:xfrm flipH="1">
            <a:off x="4876800" y="2819400"/>
            <a:ext cx="0" cy="3048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3635" name="Picture 147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114800"/>
            <a:ext cx="1371600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641" name="Group 153"/>
          <p:cNvGrpSpPr>
            <a:grpSpLocks/>
          </p:cNvGrpSpPr>
          <p:nvPr/>
        </p:nvGrpSpPr>
        <p:grpSpPr bwMode="auto">
          <a:xfrm>
            <a:off x="1371600" y="3886200"/>
            <a:ext cx="1628775" cy="1447800"/>
            <a:chOff x="1008" y="2256"/>
            <a:chExt cx="1104" cy="998"/>
          </a:xfrm>
        </p:grpSpPr>
        <p:pic>
          <p:nvPicPr>
            <p:cNvPr id="63642" name="Picture 154" descr="HopPin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643" name="Picture 155" descr="pin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644" name="Picture 156" descr="pin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645" name="Freeform 157"/>
          <p:cNvSpPr>
            <a:spLocks/>
          </p:cNvSpPr>
          <p:nvPr/>
        </p:nvSpPr>
        <p:spPr bwMode="auto">
          <a:xfrm>
            <a:off x="1843088" y="1676400"/>
            <a:ext cx="2652712" cy="2401888"/>
          </a:xfrm>
          <a:custGeom>
            <a:avLst/>
            <a:gdLst>
              <a:gd name="T0" fmla="*/ 1671 w 1671"/>
              <a:gd name="T1" fmla="*/ 48 h 1513"/>
              <a:gd name="T2" fmla="*/ 1191 w 1671"/>
              <a:gd name="T3" fmla="*/ 48 h 1513"/>
              <a:gd name="T4" fmla="*/ 903 w 1671"/>
              <a:gd name="T5" fmla="*/ 336 h 1513"/>
              <a:gd name="T6" fmla="*/ 231 w 1671"/>
              <a:gd name="T7" fmla="*/ 624 h 1513"/>
              <a:gd name="T8" fmla="*/ 0 w 1671"/>
              <a:gd name="T9" fmla="*/ 1513 h 1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71" h="1513">
                <a:moveTo>
                  <a:pt x="1671" y="48"/>
                </a:moveTo>
                <a:cubicBezTo>
                  <a:pt x="1495" y="24"/>
                  <a:pt x="1319" y="0"/>
                  <a:pt x="1191" y="48"/>
                </a:cubicBezTo>
                <a:cubicBezTo>
                  <a:pt x="1063" y="96"/>
                  <a:pt x="1063" y="240"/>
                  <a:pt x="903" y="336"/>
                </a:cubicBezTo>
                <a:cubicBezTo>
                  <a:pt x="743" y="432"/>
                  <a:pt x="382" y="428"/>
                  <a:pt x="231" y="624"/>
                </a:cubicBezTo>
                <a:cubicBezTo>
                  <a:pt x="80" y="820"/>
                  <a:pt x="48" y="1328"/>
                  <a:pt x="0" y="151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46" name="Freeform 158"/>
          <p:cNvSpPr>
            <a:spLocks/>
          </p:cNvSpPr>
          <p:nvPr/>
        </p:nvSpPr>
        <p:spPr bwMode="auto">
          <a:xfrm>
            <a:off x="2497138" y="3443288"/>
            <a:ext cx="2655887" cy="2151062"/>
          </a:xfrm>
          <a:custGeom>
            <a:avLst/>
            <a:gdLst>
              <a:gd name="T0" fmla="*/ 0 w 1673"/>
              <a:gd name="T1" fmla="*/ 382 h 1355"/>
              <a:gd name="T2" fmla="*/ 251 w 1673"/>
              <a:gd name="T3" fmla="*/ 39 h 1355"/>
              <a:gd name="T4" fmla="*/ 587 w 1673"/>
              <a:gd name="T5" fmla="*/ 615 h 1355"/>
              <a:gd name="T6" fmla="*/ 971 w 1673"/>
              <a:gd name="T7" fmla="*/ 1239 h 1355"/>
              <a:gd name="T8" fmla="*/ 1398 w 1673"/>
              <a:gd name="T9" fmla="*/ 1314 h 1355"/>
              <a:gd name="T10" fmla="*/ 1673 w 1673"/>
              <a:gd name="T11" fmla="*/ 1122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73" h="1355">
                <a:moveTo>
                  <a:pt x="0" y="382"/>
                </a:moveTo>
                <a:cubicBezTo>
                  <a:pt x="42" y="326"/>
                  <a:pt x="153" y="0"/>
                  <a:pt x="251" y="39"/>
                </a:cubicBezTo>
                <a:cubicBezTo>
                  <a:pt x="349" y="78"/>
                  <a:pt x="467" y="415"/>
                  <a:pt x="587" y="615"/>
                </a:cubicBezTo>
                <a:cubicBezTo>
                  <a:pt x="707" y="815"/>
                  <a:pt x="836" y="1123"/>
                  <a:pt x="971" y="1239"/>
                </a:cubicBezTo>
                <a:cubicBezTo>
                  <a:pt x="1106" y="1355"/>
                  <a:pt x="1281" y="1333"/>
                  <a:pt x="1398" y="1314"/>
                </a:cubicBezTo>
                <a:cubicBezTo>
                  <a:pt x="1515" y="1295"/>
                  <a:pt x="1616" y="1162"/>
                  <a:pt x="1673" y="112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47" name="Freeform 159"/>
          <p:cNvSpPr>
            <a:spLocks/>
          </p:cNvSpPr>
          <p:nvPr/>
        </p:nvSpPr>
        <p:spPr bwMode="auto">
          <a:xfrm>
            <a:off x="5492750" y="5168900"/>
            <a:ext cx="755650" cy="554038"/>
          </a:xfrm>
          <a:custGeom>
            <a:avLst/>
            <a:gdLst>
              <a:gd name="T0" fmla="*/ 0 w 476"/>
              <a:gd name="T1" fmla="*/ 28 h 349"/>
              <a:gd name="T2" fmla="*/ 92 w 476"/>
              <a:gd name="T3" fmla="*/ 344 h 349"/>
              <a:gd name="T4" fmla="*/ 284 w 476"/>
              <a:gd name="T5" fmla="*/ 56 h 349"/>
              <a:gd name="T6" fmla="*/ 476 w 476"/>
              <a:gd name="T7" fmla="*/ 8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6" h="349">
                <a:moveTo>
                  <a:pt x="0" y="28"/>
                </a:moveTo>
                <a:cubicBezTo>
                  <a:pt x="16" y="81"/>
                  <a:pt x="45" y="339"/>
                  <a:pt x="92" y="344"/>
                </a:cubicBezTo>
                <a:cubicBezTo>
                  <a:pt x="139" y="349"/>
                  <a:pt x="220" y="112"/>
                  <a:pt x="284" y="56"/>
                </a:cubicBezTo>
                <a:cubicBezTo>
                  <a:pt x="348" y="0"/>
                  <a:pt x="412" y="4"/>
                  <a:pt x="476" y="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48" name="Freeform 160"/>
          <p:cNvSpPr>
            <a:spLocks/>
          </p:cNvSpPr>
          <p:nvPr/>
        </p:nvSpPr>
        <p:spPr bwMode="auto">
          <a:xfrm>
            <a:off x="7010400" y="4800600"/>
            <a:ext cx="889000" cy="457200"/>
          </a:xfrm>
          <a:custGeom>
            <a:avLst/>
            <a:gdLst>
              <a:gd name="T0" fmla="*/ 0 w 560"/>
              <a:gd name="T1" fmla="*/ 240 h 288"/>
              <a:gd name="T2" fmla="*/ 288 w 560"/>
              <a:gd name="T3" fmla="*/ 288 h 288"/>
              <a:gd name="T4" fmla="*/ 528 w 560"/>
              <a:gd name="T5" fmla="*/ 240 h 288"/>
              <a:gd name="T6" fmla="*/ 480 w 560"/>
              <a:gd name="T7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88">
                <a:moveTo>
                  <a:pt x="0" y="240"/>
                </a:moveTo>
                <a:cubicBezTo>
                  <a:pt x="100" y="264"/>
                  <a:pt x="200" y="288"/>
                  <a:pt x="288" y="288"/>
                </a:cubicBezTo>
                <a:cubicBezTo>
                  <a:pt x="376" y="288"/>
                  <a:pt x="496" y="288"/>
                  <a:pt x="528" y="240"/>
                </a:cubicBezTo>
                <a:cubicBezTo>
                  <a:pt x="560" y="192"/>
                  <a:pt x="520" y="9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50" name="Freeform 162"/>
          <p:cNvSpPr>
            <a:spLocks/>
          </p:cNvSpPr>
          <p:nvPr/>
        </p:nvSpPr>
        <p:spPr bwMode="auto">
          <a:xfrm>
            <a:off x="4648200" y="1676400"/>
            <a:ext cx="2438400" cy="3267075"/>
          </a:xfrm>
          <a:custGeom>
            <a:avLst/>
            <a:gdLst>
              <a:gd name="T0" fmla="*/ 1536 w 1536"/>
              <a:gd name="T1" fmla="*/ 1968 h 2058"/>
              <a:gd name="T2" fmla="*/ 1077 w 1536"/>
              <a:gd name="T3" fmla="*/ 1890 h 2058"/>
              <a:gd name="T4" fmla="*/ 960 w 1536"/>
              <a:gd name="T5" fmla="*/ 960 h 2058"/>
              <a:gd name="T6" fmla="*/ 432 w 1536"/>
              <a:gd name="T7" fmla="*/ 144 h 2058"/>
              <a:gd name="T8" fmla="*/ 0 w 1536"/>
              <a:gd name="T9" fmla="*/ 96 h 2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6" h="2058">
                <a:moveTo>
                  <a:pt x="1536" y="1968"/>
                </a:moveTo>
                <a:cubicBezTo>
                  <a:pt x="1460" y="1955"/>
                  <a:pt x="1173" y="2058"/>
                  <a:pt x="1077" y="1890"/>
                </a:cubicBezTo>
                <a:cubicBezTo>
                  <a:pt x="981" y="1722"/>
                  <a:pt x="1067" y="1251"/>
                  <a:pt x="960" y="960"/>
                </a:cubicBezTo>
                <a:cubicBezTo>
                  <a:pt x="853" y="669"/>
                  <a:pt x="592" y="288"/>
                  <a:pt x="432" y="144"/>
                </a:cubicBezTo>
                <a:cubicBezTo>
                  <a:pt x="272" y="0"/>
                  <a:pt x="136" y="48"/>
                  <a:pt x="0" y="9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3633" name="Picture 145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25" y="4933950"/>
            <a:ext cx="914400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32" name="Picture 144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057775"/>
            <a:ext cx="9683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651" name="Text Box 163"/>
          <p:cNvSpPr txBox="1">
            <a:spLocks noChangeArrowheads="1"/>
          </p:cNvSpPr>
          <p:nvPr/>
        </p:nvSpPr>
        <p:spPr bwMode="auto">
          <a:xfrm>
            <a:off x="3962400" y="6019800"/>
            <a:ext cx="175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Hình 26.1</a:t>
            </a:r>
          </a:p>
        </p:txBody>
      </p:sp>
      <p:sp>
        <p:nvSpPr>
          <p:cNvPr id="63652" name="Oval 164"/>
          <p:cNvSpPr>
            <a:spLocks noChangeArrowheads="1"/>
          </p:cNvSpPr>
          <p:nvPr/>
        </p:nvSpPr>
        <p:spPr bwMode="auto">
          <a:xfrm>
            <a:off x="6019800" y="5943600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653" name="Oval 165"/>
          <p:cNvSpPr>
            <a:spLocks noChangeArrowheads="1"/>
          </p:cNvSpPr>
          <p:nvPr/>
        </p:nvSpPr>
        <p:spPr bwMode="auto">
          <a:xfrm>
            <a:off x="7848600" y="58674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654" name="Text Box 166"/>
          <p:cNvSpPr txBox="1">
            <a:spLocks noChangeArrowheads="1"/>
          </p:cNvSpPr>
          <p:nvPr/>
        </p:nvSpPr>
        <p:spPr bwMode="auto">
          <a:xfrm>
            <a:off x="5410200" y="6324600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Đóng khoá K</a:t>
            </a:r>
          </a:p>
        </p:txBody>
      </p:sp>
      <p:sp>
        <p:nvSpPr>
          <p:cNvPr id="63655" name="Text Box 167"/>
          <p:cNvSpPr txBox="1">
            <a:spLocks noChangeArrowheads="1"/>
          </p:cNvSpPr>
          <p:nvPr/>
        </p:nvSpPr>
        <p:spPr bwMode="auto">
          <a:xfrm>
            <a:off x="7162800" y="6248400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Điều chỉnh biến trở</a:t>
            </a:r>
          </a:p>
        </p:txBody>
      </p:sp>
      <p:grpSp>
        <p:nvGrpSpPr>
          <p:cNvPr id="63662" name="Group 174"/>
          <p:cNvGrpSpPr>
            <a:grpSpLocks/>
          </p:cNvGrpSpPr>
          <p:nvPr/>
        </p:nvGrpSpPr>
        <p:grpSpPr bwMode="auto">
          <a:xfrm>
            <a:off x="4800600" y="4419600"/>
            <a:ext cx="700088" cy="828675"/>
            <a:chOff x="3657" y="960"/>
            <a:chExt cx="480" cy="576"/>
          </a:xfrm>
        </p:grpSpPr>
        <p:sp>
          <p:nvSpPr>
            <p:cNvPr id="63659" name="Line 171"/>
            <p:cNvSpPr>
              <a:spLocks noChangeShapeType="1"/>
            </p:cNvSpPr>
            <p:nvPr/>
          </p:nvSpPr>
          <p:spPr bwMode="auto">
            <a:xfrm flipH="1" flipV="1">
              <a:off x="3657" y="960"/>
              <a:ext cx="24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660" name="Line 172"/>
            <p:cNvSpPr>
              <a:spLocks noChangeShapeType="1"/>
            </p:cNvSpPr>
            <p:nvPr/>
          </p:nvSpPr>
          <p:spPr bwMode="auto">
            <a:xfrm flipH="1" flipV="1">
              <a:off x="3897" y="1248"/>
              <a:ext cx="24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640" name="Oval 152"/>
          <p:cNvSpPr>
            <a:spLocks noChangeArrowheads="1"/>
          </p:cNvSpPr>
          <p:nvPr/>
        </p:nvSpPr>
        <p:spPr bwMode="auto">
          <a:xfrm>
            <a:off x="5014913" y="4686300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63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092 L -0.01597 -0.000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3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0" y="-9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4" dur="500" fill="hold"/>
                                        <p:tgtEl>
                                          <p:spTgt spid="63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6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3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4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" dur="500" fill="hold"/>
                                        <p:tgtEl>
                                          <p:spTgt spid="63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63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50289E-6 L -0.025 1.50289E-6 " pathEditMode="relative" ptsTypes="AA">
                                      <p:cBhvr>
                                        <p:cTn id="23" dur="500" fill="hold"/>
                                        <p:tgtEl>
                                          <p:spTgt spid="63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65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1" name="Picture 5" descr="CauTaoLoa1Cat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78000" contras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1965325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330517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4" name="Picture 8" descr="Loa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1828800" cy="185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5" name="Line 9"/>
          <p:cNvSpPr>
            <a:spLocks noChangeShapeType="1"/>
          </p:cNvSpPr>
          <p:nvPr/>
        </p:nvSpPr>
        <p:spPr bwMode="auto">
          <a:xfrm flipV="1">
            <a:off x="1981200" y="3581400"/>
            <a:ext cx="0" cy="1752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7" name="Line 11"/>
          <p:cNvSpPr>
            <a:spLocks noChangeShapeType="1"/>
          </p:cNvSpPr>
          <p:nvPr/>
        </p:nvSpPr>
        <p:spPr bwMode="auto">
          <a:xfrm flipV="1">
            <a:off x="6172200" y="3657600"/>
            <a:ext cx="0" cy="1524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0" name="Oval 14"/>
          <p:cNvSpPr>
            <a:spLocks noChangeArrowheads="1"/>
          </p:cNvSpPr>
          <p:nvPr/>
        </p:nvSpPr>
        <p:spPr bwMode="auto">
          <a:xfrm>
            <a:off x="2895600" y="3352800"/>
            <a:ext cx="381000" cy="3810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1</a:t>
            </a:r>
          </a:p>
        </p:txBody>
      </p:sp>
      <p:sp>
        <p:nvSpPr>
          <p:cNvPr id="167951" name="Oval 15"/>
          <p:cNvSpPr>
            <a:spLocks noChangeArrowheads="1"/>
          </p:cNvSpPr>
          <p:nvPr/>
        </p:nvSpPr>
        <p:spPr bwMode="auto">
          <a:xfrm>
            <a:off x="5181600" y="1600200"/>
            <a:ext cx="381000" cy="381000"/>
          </a:xfrm>
          <a:prstGeom prst="ellips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7952" name="Oval 16"/>
          <p:cNvSpPr>
            <a:spLocks noChangeArrowheads="1"/>
          </p:cNvSpPr>
          <p:nvPr/>
        </p:nvSpPr>
        <p:spPr bwMode="auto">
          <a:xfrm>
            <a:off x="6934200" y="3048000"/>
            <a:ext cx="381000" cy="381000"/>
          </a:xfrm>
          <a:prstGeom prst="ellips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7953" name="Line 17"/>
          <p:cNvSpPr>
            <a:spLocks noChangeShapeType="1"/>
          </p:cNvSpPr>
          <p:nvPr/>
        </p:nvSpPr>
        <p:spPr bwMode="auto">
          <a:xfrm flipH="1">
            <a:off x="2590800" y="3657600"/>
            <a:ext cx="30480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4" name="Line 18"/>
          <p:cNvSpPr>
            <a:spLocks noChangeShapeType="1"/>
          </p:cNvSpPr>
          <p:nvPr/>
        </p:nvSpPr>
        <p:spPr bwMode="auto">
          <a:xfrm flipH="1" flipV="1">
            <a:off x="2590800" y="2819400"/>
            <a:ext cx="361950" cy="581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5" name="Oval 19"/>
          <p:cNvSpPr>
            <a:spLocks noChangeArrowheads="1"/>
          </p:cNvSpPr>
          <p:nvPr/>
        </p:nvSpPr>
        <p:spPr bwMode="auto">
          <a:xfrm>
            <a:off x="1781175" y="5334000"/>
            <a:ext cx="381000" cy="3810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2</a:t>
            </a:r>
          </a:p>
        </p:txBody>
      </p:sp>
      <p:sp>
        <p:nvSpPr>
          <p:cNvPr id="167956" name="Oval 20"/>
          <p:cNvSpPr>
            <a:spLocks noChangeArrowheads="1"/>
          </p:cNvSpPr>
          <p:nvPr/>
        </p:nvSpPr>
        <p:spPr bwMode="auto">
          <a:xfrm>
            <a:off x="5972175" y="5181600"/>
            <a:ext cx="381000" cy="3810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2</a:t>
            </a:r>
          </a:p>
        </p:txBody>
      </p:sp>
      <p:sp>
        <p:nvSpPr>
          <p:cNvPr id="167957" name="Oval 21"/>
          <p:cNvSpPr>
            <a:spLocks noChangeArrowheads="1"/>
          </p:cNvSpPr>
          <p:nvPr/>
        </p:nvSpPr>
        <p:spPr bwMode="auto">
          <a:xfrm>
            <a:off x="1557338" y="1828800"/>
            <a:ext cx="381000" cy="3810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3</a:t>
            </a:r>
          </a:p>
        </p:txBody>
      </p:sp>
      <p:sp>
        <p:nvSpPr>
          <p:cNvPr id="167958" name="Oval 22"/>
          <p:cNvSpPr>
            <a:spLocks noChangeArrowheads="1"/>
          </p:cNvSpPr>
          <p:nvPr/>
        </p:nvSpPr>
        <p:spPr bwMode="auto">
          <a:xfrm>
            <a:off x="5334000" y="4495800"/>
            <a:ext cx="381000" cy="3810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3</a:t>
            </a:r>
          </a:p>
        </p:txBody>
      </p:sp>
      <p:sp>
        <p:nvSpPr>
          <p:cNvPr id="167959" name="Oval 23"/>
          <p:cNvSpPr>
            <a:spLocks noChangeArrowheads="1"/>
          </p:cNvSpPr>
          <p:nvPr/>
        </p:nvSpPr>
        <p:spPr bwMode="auto">
          <a:xfrm>
            <a:off x="4829175" y="4191000"/>
            <a:ext cx="381000" cy="381000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4</a:t>
            </a:r>
          </a:p>
        </p:txBody>
      </p:sp>
      <p:sp>
        <p:nvSpPr>
          <p:cNvPr id="167960" name="Oval 24"/>
          <p:cNvSpPr>
            <a:spLocks noChangeArrowheads="1"/>
          </p:cNvSpPr>
          <p:nvPr/>
        </p:nvSpPr>
        <p:spPr bwMode="auto">
          <a:xfrm>
            <a:off x="533400" y="3228975"/>
            <a:ext cx="381000" cy="3810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4</a:t>
            </a:r>
          </a:p>
        </p:txBody>
      </p:sp>
      <p:sp>
        <p:nvSpPr>
          <p:cNvPr id="167961" name="Line 25"/>
          <p:cNvSpPr>
            <a:spLocks noChangeShapeType="1"/>
          </p:cNvSpPr>
          <p:nvPr/>
        </p:nvSpPr>
        <p:spPr bwMode="auto">
          <a:xfrm flipV="1">
            <a:off x="5029200" y="3657600"/>
            <a:ext cx="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62" name="Line 26"/>
          <p:cNvSpPr>
            <a:spLocks noChangeShapeType="1"/>
          </p:cNvSpPr>
          <p:nvPr/>
        </p:nvSpPr>
        <p:spPr bwMode="auto">
          <a:xfrm flipV="1">
            <a:off x="5529263" y="3733800"/>
            <a:ext cx="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63" name="Line 27"/>
          <p:cNvSpPr>
            <a:spLocks noChangeShapeType="1"/>
          </p:cNvSpPr>
          <p:nvPr/>
        </p:nvSpPr>
        <p:spPr bwMode="auto">
          <a:xfrm>
            <a:off x="1752600" y="2209800"/>
            <a:ext cx="0" cy="609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64" name="Line 28"/>
          <p:cNvSpPr>
            <a:spLocks noChangeShapeType="1"/>
          </p:cNvSpPr>
          <p:nvPr/>
        </p:nvSpPr>
        <p:spPr bwMode="auto">
          <a:xfrm>
            <a:off x="914400" y="34290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65" name="Text Box 29"/>
          <p:cNvSpPr txBox="1">
            <a:spLocks noChangeArrowheads="1"/>
          </p:cNvSpPr>
          <p:nvPr/>
        </p:nvSpPr>
        <p:spPr bwMode="auto">
          <a:xfrm>
            <a:off x="781050" y="62484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Màng loa M</a:t>
            </a:r>
          </a:p>
        </p:txBody>
      </p:sp>
      <p:sp>
        <p:nvSpPr>
          <p:cNvPr id="167966" name="Text Box 30"/>
          <p:cNvSpPr txBox="1">
            <a:spLocks noChangeArrowheads="1"/>
          </p:cNvSpPr>
          <p:nvPr/>
        </p:nvSpPr>
        <p:spPr bwMode="auto">
          <a:xfrm>
            <a:off x="2938463" y="62484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Ống dây L</a:t>
            </a:r>
          </a:p>
        </p:txBody>
      </p:sp>
      <p:sp>
        <p:nvSpPr>
          <p:cNvPr id="167967" name="Text Box 31"/>
          <p:cNvSpPr txBox="1">
            <a:spLocks noChangeArrowheads="1"/>
          </p:cNvSpPr>
          <p:nvPr/>
        </p:nvSpPr>
        <p:spPr bwMode="auto">
          <a:xfrm>
            <a:off x="4986338" y="6243638"/>
            <a:ext cx="1828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Nam châm E</a:t>
            </a:r>
          </a:p>
        </p:txBody>
      </p:sp>
      <p:sp>
        <p:nvSpPr>
          <p:cNvPr id="167968" name="Text Box 32"/>
          <p:cNvSpPr txBox="1">
            <a:spLocks noChangeArrowheads="1"/>
          </p:cNvSpPr>
          <p:nvPr/>
        </p:nvSpPr>
        <p:spPr bwMode="auto">
          <a:xfrm>
            <a:off x="7010400" y="616743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Lõi sắt</a:t>
            </a:r>
          </a:p>
        </p:txBody>
      </p:sp>
      <p:sp>
        <p:nvSpPr>
          <p:cNvPr id="167969" name="Oval 33"/>
          <p:cNvSpPr>
            <a:spLocks noChangeArrowheads="1"/>
          </p:cNvSpPr>
          <p:nvPr/>
        </p:nvSpPr>
        <p:spPr bwMode="auto">
          <a:xfrm>
            <a:off x="476250" y="6248400"/>
            <a:ext cx="381000" cy="3810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1</a:t>
            </a:r>
          </a:p>
        </p:txBody>
      </p:sp>
      <p:sp>
        <p:nvSpPr>
          <p:cNvPr id="167970" name="Oval 34"/>
          <p:cNvSpPr>
            <a:spLocks noChangeArrowheads="1"/>
          </p:cNvSpPr>
          <p:nvPr/>
        </p:nvSpPr>
        <p:spPr bwMode="auto">
          <a:xfrm>
            <a:off x="2709863" y="6248400"/>
            <a:ext cx="381000" cy="3810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2</a:t>
            </a:r>
          </a:p>
        </p:txBody>
      </p:sp>
      <p:sp>
        <p:nvSpPr>
          <p:cNvPr id="167971" name="Oval 35"/>
          <p:cNvSpPr>
            <a:spLocks noChangeArrowheads="1"/>
          </p:cNvSpPr>
          <p:nvPr/>
        </p:nvSpPr>
        <p:spPr bwMode="auto">
          <a:xfrm>
            <a:off x="4757738" y="6248400"/>
            <a:ext cx="381000" cy="381000"/>
          </a:xfrm>
          <a:prstGeom prst="ellips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3</a:t>
            </a:r>
          </a:p>
        </p:txBody>
      </p:sp>
      <p:sp>
        <p:nvSpPr>
          <p:cNvPr id="167972" name="Oval 36"/>
          <p:cNvSpPr>
            <a:spLocks noChangeArrowheads="1"/>
          </p:cNvSpPr>
          <p:nvPr/>
        </p:nvSpPr>
        <p:spPr bwMode="auto">
          <a:xfrm>
            <a:off x="7086600" y="6172200"/>
            <a:ext cx="381000" cy="381000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7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7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7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6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7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6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7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7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7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6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79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7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7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68"/>
                  </p:tgtEl>
                </p:cond>
              </p:nextCondLst>
            </p:seq>
          </p:childTnLst>
        </p:cTn>
      </p:par>
    </p:tnLst>
    <p:bldLst>
      <p:bldP spid="167945" grpId="0" animBg="1"/>
      <p:bldP spid="167947" grpId="0" animBg="1"/>
      <p:bldP spid="167950" grpId="0" animBg="1"/>
      <p:bldP spid="167951" grpId="0" animBg="1"/>
      <p:bldP spid="167952" grpId="0" animBg="1"/>
      <p:bldP spid="167953" grpId="0" animBg="1"/>
      <p:bldP spid="167954" grpId="0" animBg="1"/>
      <p:bldP spid="167955" grpId="0" animBg="1"/>
      <p:bldP spid="167956" grpId="0" animBg="1"/>
      <p:bldP spid="167957" grpId="0" animBg="1"/>
      <p:bldP spid="167958" grpId="0" animBg="1"/>
      <p:bldP spid="167959" grpId="0" animBg="1"/>
      <p:bldP spid="167960" grpId="0" animBg="1"/>
      <p:bldP spid="167961" grpId="0" animBg="1"/>
      <p:bldP spid="167962" grpId="0" animBg="1"/>
      <p:bldP spid="167963" grpId="0" animBg="1"/>
      <p:bldP spid="1679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LoaDienMove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746250"/>
            <a:ext cx="3581400" cy="276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CauTaoLoaDienMove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1963738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0" y="5029200"/>
            <a:ext cx="762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endParaRPr lang="vi-VN" b="0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762000" y="4956175"/>
            <a:ext cx="7239000" cy="1216025"/>
          </a:xfrm>
          <a:prstGeom prst="rect">
            <a:avLst/>
          </a:prstGeom>
          <a:solidFill>
            <a:schemeClr val="accent1"/>
          </a:solidFill>
          <a:ln w="28575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0">
                <a:latin typeface=".VnTime" pitchFamily="34" charset="0"/>
              </a:rPr>
              <a:t>V× mµng loa ®­îc g¾n chÆt víi èng d©y nªn khi èng d©y dao ®éng, mµng loa dao ®éng theo vµ ph¸t ra ©m thanh mµ nã nhËn ®­îc tõ micro.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202&quot;&gt;&lt;/object&gt;&lt;object type=&quot;2&quot; unique_id=&quot;10203&quot;&gt;&lt;object type=&quot;3&quot; unique_id=&quot;10204&quot;&gt;&lt;property id=&quot;20148&quot; value=&quot;5&quot;/&gt;&lt;property id=&quot;20300&quot; value=&quot;Slide 1&quot;/&gt;&lt;property id=&quot;20307&quot; value=&quot;256&quot;/&gt;&lt;/object&gt;&lt;object type=&quot;3&quot; unique_id=&quot;10205&quot;&gt;&lt;property id=&quot;20148&quot; value=&quot;5&quot;/&gt;&lt;property id=&quot;20300&quot; value=&quot;Slide 2 - &amp;quot;Vật lý 6&amp;quot;&quot;/&gt;&lt;property id=&quot;20307&quot; value=&quot;257&quot;/&gt;&lt;/object&gt;&lt;object type=&quot;3&quot; unique_id=&quot;10206&quot;&gt;&lt;property id=&quot;20148&quot; value=&quot;5&quot;/&gt;&lt;property id=&quot;20300&quot; value=&quot;Slide 3 - &amp;quot;    Vật lý 7&amp;quot;&quot;/&gt;&lt;property id=&quot;20307&quot; value=&quot;258&quot;/&gt;&lt;/object&gt;&lt;object type=&quot;3&quot; unique_id=&quot;10207&quot;&gt;&lt;property id=&quot;20148&quot; value=&quot;5&quot;/&gt;&lt;property id=&quot;20300&quot; value=&quot;Slide 4 - &amp;quot;Vật lý 8&amp;quot;&quot;/&gt;&lt;property id=&quot;20307&quot; value=&quot;259&quot;/&gt;&lt;/object&gt;&lt;object type=&quot;3&quot; unique_id=&quot;10208&quot;&gt;&lt;property id=&quot;20148&quot; value=&quot;5&quot;/&gt;&lt;property id=&quot;20300&quot; value=&quot;Slide 5 - &amp;quot;Vật lý 9&amp;quot;&quot;/&gt;&lt;property id=&quot;20307&quot; value=&quot;260&quot;/&gt;&lt;/object&gt;&lt;object type=&quot;3&quot; unique_id=&quot;10209&quot;&gt;&lt;property id=&quot;20148&quot; value=&quot;5&quot;/&gt;&lt;property id=&quot;20300&quot; value=&quot;Slide 6&quot;/&gt;&lt;property id=&quot;20307&quot; value=&quot;320&quot;/&gt;&lt;/object&gt;&lt;object type=&quot;3&quot; unique_id=&quot;10210&quot;&gt;&lt;property id=&quot;20148&quot; value=&quot;5&quot;/&gt;&lt;property id=&quot;20300&quot; value=&quot;Slide 7&quot;/&gt;&lt;property id=&quot;20307&quot; value=&quot;321&quot;/&gt;&lt;/object&gt;&lt;object type=&quot;3&quot; unique_id=&quot;10211&quot;&gt;&lt;property id=&quot;20148&quot; value=&quot;5&quot;/&gt;&lt;property id=&quot;20300&quot; value=&quot;Slide 8&quot;/&gt;&lt;property id=&quot;20307&quot; value=&quot;322&quot;/&gt;&lt;/object&gt;&lt;object type=&quot;3&quot; unique_id=&quot;10212&quot;&gt;&lt;property id=&quot;20148&quot; value=&quot;5&quot;/&gt;&lt;property id=&quot;20300&quot; value=&quot;Slide 9&quot;/&gt;&lt;property id=&quot;20307&quot; value=&quot;324&quot;/&gt;&lt;/object&gt;&lt;object type=&quot;3&quot; unique_id=&quot;10213&quot;&gt;&lt;property id=&quot;20148&quot; value=&quot;5&quot;/&gt;&lt;property id=&quot;20300&quot; value=&quot;Slide 10&quot;/&gt;&lt;property id=&quot;20307&quot; value=&quot;325&quot;/&gt;&lt;/object&gt;&lt;object type=&quot;3&quot; unique_id=&quot;10214&quot;&gt;&lt;property id=&quot;20148&quot; value=&quot;5&quot;/&gt;&lt;property id=&quot;20300&quot; value=&quot;Slide 11&quot;/&gt;&lt;property id=&quot;20307&quot; value=&quot;323&quot;/&gt;&lt;/object&gt;&lt;object type=&quot;3&quot; unique_id=&quot;10215&quot;&gt;&lt;property id=&quot;20148&quot; value=&quot;5&quot;/&gt;&lt;property id=&quot;20300&quot; value=&quot;Slide 12&quot;/&gt;&lt;property id=&quot;20307&quot; value=&quot;318&quot;/&gt;&lt;/object&gt;&lt;object type=&quot;3&quot; unique_id=&quot;10216&quot;&gt;&lt;property id=&quot;20148&quot; value=&quot;5&quot;/&gt;&lt;property id=&quot;20300&quot; value=&quot;Slide 13&quot;/&gt;&lt;property id=&quot;20307&quot; value=&quot;319&quot;/&gt;&lt;/object&gt;&lt;object type=&quot;3&quot; unique_id=&quot;10217&quot;&gt;&lt;property id=&quot;20148&quot; value=&quot;5&quot;/&gt;&lt;property id=&quot;20300&quot; value=&quot;Slide 14&quot;/&gt;&lt;property id=&quot;20307&quot; value=&quot;317&quot;/&gt;&lt;/object&gt;&lt;object type=&quot;3&quot; unique_id=&quot;10218&quot;&gt;&lt;property id=&quot;20148&quot; value=&quot;5&quot;/&gt;&lt;property id=&quot;20300&quot; value=&quot;Slide 15&quot;/&gt;&lt;property id=&quot;20307&quot; value=&quot;295&quot;/&gt;&lt;/object&gt;&lt;object type=&quot;3&quot; unique_id=&quot;10219&quot;&gt;&lt;property id=&quot;20148&quot; value=&quot;5&quot;/&gt;&lt;property id=&quot;20300&quot; value=&quot;Slide 16&quot;/&gt;&lt;property id=&quot;20307&quot; value=&quot;292&quot;/&gt;&lt;/object&gt;&lt;object type=&quot;3&quot; unique_id=&quot;10220&quot;&gt;&lt;property id=&quot;20148&quot; value=&quot;5&quot;/&gt;&lt;property id=&quot;20300&quot; value=&quot;Slide 17&quot;/&gt;&lt;property id=&quot;20307&quot; value=&quot;326&quot;/&gt;&lt;/object&gt;&lt;object type=&quot;3&quot; unique_id=&quot;10221&quot;&gt;&lt;property id=&quot;20148&quot; value=&quot;5&quot;/&gt;&lt;property id=&quot;20300&quot; value=&quot;Slide 18&quot;/&gt;&lt;property id=&quot;20307&quot; value=&quot;327&quot;/&gt;&lt;/object&gt;&lt;object type=&quot;3&quot; unique_id=&quot;10222&quot;&gt;&lt;property id=&quot;20148&quot; value=&quot;5&quot;/&gt;&lt;property id=&quot;20300&quot; value=&quot;Slide 19&quot;/&gt;&lt;property id=&quot;20307&quot; value=&quot;332&quot;/&gt;&lt;/object&gt;&lt;object type=&quot;3&quot; unique_id=&quot;10223&quot;&gt;&lt;property id=&quot;20148&quot; value=&quot;5&quot;/&gt;&lt;property id=&quot;20300&quot; value=&quot;Slide 20&quot;/&gt;&lt;property id=&quot;20307&quot; value=&quot;333&quot;/&gt;&lt;/object&gt;&lt;object type=&quot;3&quot; unique_id=&quot;10224&quot;&gt;&lt;property id=&quot;20148&quot; value=&quot;5&quot;/&gt;&lt;property id=&quot;20300&quot; value=&quot;Slide 21&quot;/&gt;&lt;property id=&quot;20307&quot; value=&quot;334&quot;/&gt;&lt;/object&gt;&lt;object type=&quot;3&quot; unique_id=&quot;10225&quot;&gt;&lt;property id=&quot;20148&quot; value=&quot;5&quot;/&gt;&lt;property id=&quot;20300&quot; value=&quot;Slide 22&quot;/&gt;&lt;property id=&quot;20307&quot; value=&quot;335&quot;/&gt;&lt;/object&gt;&lt;object type=&quot;3&quot; unique_id=&quot;10226&quot;&gt;&lt;property id=&quot;20148&quot; value=&quot;5&quot;/&gt;&lt;property id=&quot;20300&quot; value=&quot;Slide 23&quot;/&gt;&lt;property id=&quot;20307&quot; value=&quot;336&quot;/&gt;&lt;/object&gt;&lt;object type=&quot;3&quot; unique_id=&quot;10227&quot;&gt;&lt;property id=&quot;20148&quot; value=&quot;5&quot;/&gt;&lt;property id=&quot;20300&quot; value=&quot;Slide 24&quot;/&gt;&lt;property id=&quot;20307&quot; value=&quot;337&quot;/&gt;&lt;/object&gt;&lt;object type=&quot;3&quot; unique_id=&quot;10228&quot;&gt;&lt;property id=&quot;20148&quot; value=&quot;5&quot;/&gt;&lt;property id=&quot;20300&quot; value=&quot;Slide 25&quot;/&gt;&lt;property id=&quot;20307&quot; value=&quot;338&quot;/&gt;&lt;/object&gt;&lt;object type=&quot;3&quot; unique_id=&quot;10229&quot;&gt;&lt;property id=&quot;20148&quot; value=&quot;5&quot;/&gt;&lt;property id=&quot;20300&quot; value=&quot;Slide 26&quot;/&gt;&lt;property id=&quot;20307&quot; value=&quot;339&quot;/&gt;&lt;/object&gt;&lt;object type=&quot;3&quot; unique_id=&quot;10230&quot;&gt;&lt;property id=&quot;20148&quot; value=&quot;5&quot;/&gt;&lt;property id=&quot;20300&quot; value=&quot;Slide 27&quot;/&gt;&lt;property id=&quot;20307&quot; value=&quot;340&quot;/&gt;&lt;/object&gt;&lt;object type=&quot;3&quot; unique_id=&quot;10231&quot;&gt;&lt;property id=&quot;20148&quot; value=&quot;5&quot;/&gt;&lt;property id=&quot;20300&quot; value=&quot;Slide 28&quot;/&gt;&lt;property id=&quot;20307&quot; value=&quot;341&quot;/&gt;&lt;/object&gt;&lt;object type=&quot;3&quot; unique_id=&quot;10232&quot;&gt;&lt;property id=&quot;20148&quot; value=&quot;5&quot;/&gt;&lt;property id=&quot;20300&quot; value=&quot;Slide 29&quot;/&gt;&lt;property id=&quot;20307&quot; value=&quot;342&quot;/&gt;&lt;/object&gt;&lt;object type=&quot;3&quot; unique_id=&quot;10233&quot;&gt;&lt;property id=&quot;20148&quot; value=&quot;5&quot;/&gt;&lt;property id=&quot;20300&quot; value=&quot;Slide 30&quot;/&gt;&lt;property id=&quot;20307&quot; value=&quot;343&quot;/&gt;&lt;/object&gt;&lt;object type=&quot;3&quot; unique_id=&quot;10234&quot;&gt;&lt;property id=&quot;20148&quot; value=&quot;5&quot;/&gt;&lt;property id=&quot;20300&quot; value=&quot;Slide 31&quot;/&gt;&lt;property id=&quot;20307&quot; value=&quot;344&quot;/&gt;&lt;/object&gt;&lt;object type=&quot;3&quot; unique_id=&quot;10235&quot;&gt;&lt;property id=&quot;20148&quot; value=&quot;5&quot;/&gt;&lt;property id=&quot;20300&quot; value=&quot;Slide 32&quot;/&gt;&lt;property id=&quot;20307&quot; value=&quot;345&quot;/&gt;&lt;/object&gt;&lt;object type=&quot;3&quot; unique_id=&quot;10236&quot;&gt;&lt;property id=&quot;20148&quot; value=&quot;5&quot;/&gt;&lt;property id=&quot;20300&quot; value=&quot;Slide 33&quot;/&gt;&lt;property id=&quot;20307&quot; value=&quot;330&quot;/&gt;&lt;/object&gt;&lt;object type=&quot;3&quot; unique_id=&quot;10237&quot;&gt;&lt;property id=&quot;20148&quot; value=&quot;5&quot;/&gt;&lt;property id=&quot;20300&quot; value=&quot;Slide 34&quot;/&gt;&lt;property id=&quot;20307&quot; value=&quot;346&quot;/&gt;&lt;/object&gt;&lt;object type=&quot;3&quot; unique_id=&quot;10238&quot;&gt;&lt;property id=&quot;20148&quot; value=&quot;5&quot;/&gt;&lt;property id=&quot;20300&quot; value=&quot;Slide 35&quot;/&gt;&lt;property id=&quot;20307&quot; value=&quot;347&quot;/&gt;&lt;/object&gt;&lt;object type=&quot;3&quot; unique_id=&quot;10239&quot;&gt;&lt;property id=&quot;20148&quot; value=&quot;5&quot;/&gt;&lt;property id=&quot;20300&quot; value=&quot;Slide 36&quot;/&gt;&lt;property id=&quot;20307&quot; value=&quot;348&quot;/&gt;&lt;/object&gt;&lt;object type=&quot;3&quot; unique_id=&quot;10240&quot;&gt;&lt;property id=&quot;20148&quot; value=&quot;5&quot;/&gt;&lt;property id=&quot;20300&quot; value=&quot;Slide 37&quot;/&gt;&lt;property id=&quot;20307&quot; value=&quot;293&quot;/&gt;&lt;/object&gt;&lt;object type=&quot;3&quot; unique_id=&quot;10241&quot;&gt;&lt;property id=&quot;20148&quot; value=&quot;5&quot;/&gt;&lt;property id=&quot;20300&quot; value=&quot;Slide 38&quot;/&gt;&lt;property id=&quot;20307&quot; value=&quot;350&quot;/&gt;&lt;/object&gt;&lt;object type=&quot;3&quot; unique_id=&quot;10242&quot;&gt;&lt;property id=&quot;20148&quot; value=&quot;5&quot;/&gt;&lt;property id=&quot;20300&quot; value=&quot;Slide 39&quot;/&gt;&lt;property id=&quot;20307&quot; value=&quot;351&quot;/&gt;&lt;/object&gt;&lt;object type=&quot;3&quot; unique_id=&quot;10243&quot;&gt;&lt;property id=&quot;20148&quot; value=&quot;5&quot;/&gt;&lt;property id=&quot;20300&quot; value=&quot;Slide 40&quot;/&gt;&lt;property id=&quot;20307&quot; value=&quot;352&quot;/&gt;&lt;/object&gt;&lt;object type=&quot;3&quot; unique_id=&quot;10244&quot;&gt;&lt;property id=&quot;20148&quot; value=&quot;5&quot;/&gt;&lt;property id=&quot;20300&quot; value=&quot;Slide 41&quot;/&gt;&lt;property id=&quot;20307&quot; value=&quot;353&quot;/&gt;&lt;/object&gt;&lt;object type=&quot;3&quot; unique_id=&quot;10245&quot;&gt;&lt;property id=&quot;20148&quot; value=&quot;5&quot;/&gt;&lt;property id=&quot;20300&quot; value=&quot;Slide 42&quot;/&gt;&lt;property id=&quot;20307&quot; value=&quot;354&quot;/&gt;&lt;/object&gt;&lt;object type=&quot;3&quot; unique_id=&quot;10246&quot;&gt;&lt;property id=&quot;20148&quot; value=&quot;5&quot;/&gt;&lt;property id=&quot;20300&quot; value=&quot;Slide 43&quot;/&gt;&lt;property id=&quot;20307&quot; value=&quot;355&quot;/&gt;&lt;/object&gt;&lt;object type=&quot;3&quot; unique_id=&quot;10247&quot;&gt;&lt;property id=&quot;20148&quot; value=&quot;5&quot;/&gt;&lt;property id=&quot;20300&quot; value=&quot;Slide 44&quot;/&gt;&lt;property id=&quot;20307&quot; value=&quot;388&quot;/&gt;&lt;/object&gt;&lt;object type=&quot;3&quot; unique_id=&quot;10248&quot;&gt;&lt;property id=&quot;20148&quot; value=&quot;5&quot;/&gt;&lt;property id=&quot;20300&quot; value=&quot;Slide 45&quot;/&gt;&lt;property id=&quot;20307&quot; value=&quot;356&quot;/&gt;&lt;/object&gt;&lt;object type=&quot;3&quot; unique_id=&quot;10249&quot;&gt;&lt;property id=&quot;20148&quot; value=&quot;5&quot;/&gt;&lt;property id=&quot;20300&quot; value=&quot;Slide 46&quot;/&gt;&lt;property id=&quot;20307&quot; value=&quot;357&quot;/&gt;&lt;/object&gt;&lt;object type=&quot;3&quot; unique_id=&quot;10250&quot;&gt;&lt;property id=&quot;20148&quot; value=&quot;5&quot;/&gt;&lt;property id=&quot;20300&quot; value=&quot;Slide 47&quot;/&gt;&lt;property id=&quot;20307&quot; value=&quot;358&quot;/&gt;&lt;/object&gt;&lt;object type=&quot;3&quot; unique_id=&quot;10251&quot;&gt;&lt;property id=&quot;20148&quot; value=&quot;5&quot;/&gt;&lt;property id=&quot;20300&quot; value=&quot;Slide 48&quot;/&gt;&lt;property id=&quot;20307&quot; value=&quot;359&quot;/&gt;&lt;/object&gt;&lt;object type=&quot;3&quot; unique_id=&quot;10252&quot;&gt;&lt;property id=&quot;20148&quot; value=&quot;5&quot;/&gt;&lt;property id=&quot;20300&quot; value=&quot;Slide 49&quot;/&gt;&lt;property id=&quot;20307&quot; value=&quot;360&quot;/&gt;&lt;/object&gt;&lt;object type=&quot;3&quot; unique_id=&quot;10253&quot;&gt;&lt;property id=&quot;20148&quot; value=&quot;5&quot;/&gt;&lt;property id=&quot;20300&quot; value=&quot;Slide 50&quot;/&gt;&lt;property id=&quot;20307&quot; value=&quot;363&quot;/&gt;&lt;/object&gt;&lt;object type=&quot;3&quot; unique_id=&quot;10254&quot;&gt;&lt;property id=&quot;20148&quot; value=&quot;5&quot;/&gt;&lt;property id=&quot;20300&quot; value=&quot;Slide 51&quot;/&gt;&lt;property id=&quot;20307&quot; value=&quot;361&quot;/&gt;&lt;/object&gt;&lt;object type=&quot;3&quot; unique_id=&quot;10255&quot;&gt;&lt;property id=&quot;20148&quot; value=&quot;5&quot;/&gt;&lt;property id=&quot;20300&quot; value=&quot;Slide 52&quot;/&gt;&lt;property id=&quot;20307&quot; value=&quot;362&quot;/&gt;&lt;/object&gt;&lt;object type=&quot;3&quot; unique_id=&quot;10256&quot;&gt;&lt;property id=&quot;20148&quot; value=&quot;5&quot;/&gt;&lt;property id=&quot;20300&quot; value=&quot;Slide 53&quot;/&gt;&lt;property id=&quot;20307&quot; value=&quot;366&quot;/&gt;&lt;/object&gt;&lt;object type=&quot;3&quot; unique_id=&quot;10257&quot;&gt;&lt;property id=&quot;20148&quot; value=&quot;5&quot;/&gt;&lt;property id=&quot;20300&quot; value=&quot;Slide 54&quot;/&gt;&lt;property id=&quot;20307&quot; value=&quot;367&quot;/&gt;&lt;/object&gt;&lt;object type=&quot;3&quot; unique_id=&quot;10258&quot;&gt;&lt;property id=&quot;20148&quot; value=&quot;5&quot;/&gt;&lt;property id=&quot;20300&quot; value=&quot;Slide 55&quot;/&gt;&lt;property id=&quot;20307&quot; value=&quot;368&quot;/&gt;&lt;/object&gt;&lt;object type=&quot;3&quot; unique_id=&quot;10259&quot;&gt;&lt;property id=&quot;20148&quot; value=&quot;5&quot;/&gt;&lt;property id=&quot;20300&quot; value=&quot;Slide 56&quot;/&gt;&lt;property id=&quot;20307&quot; value=&quot;364&quot;/&gt;&lt;/object&gt;&lt;object type=&quot;3&quot; unique_id=&quot;10260&quot;&gt;&lt;property id=&quot;20148&quot; value=&quot;5&quot;/&gt;&lt;property id=&quot;20300&quot; value=&quot;Slide 57&quot;/&gt;&lt;property id=&quot;20307&quot; value=&quot;369&quot;/&gt;&lt;/object&gt;&lt;object type=&quot;3&quot; unique_id=&quot;10261&quot;&gt;&lt;property id=&quot;20148&quot; value=&quot;5&quot;/&gt;&lt;property id=&quot;20300&quot; value=&quot;Slide 58&quot;/&gt;&lt;property id=&quot;20307&quot; value=&quot;370&quot;/&gt;&lt;/object&gt;&lt;object type=&quot;3&quot; unique_id=&quot;10262&quot;&gt;&lt;property id=&quot;20148&quot; value=&quot;5&quot;/&gt;&lt;property id=&quot;20300&quot; value=&quot;Slide 59&quot;/&gt;&lt;property id=&quot;20307&quot; value=&quot;371&quot;/&gt;&lt;/object&gt;&lt;object type=&quot;3&quot; unique_id=&quot;10263&quot;&gt;&lt;property id=&quot;20148&quot; value=&quot;5&quot;/&gt;&lt;property id=&quot;20300&quot; value=&quot;Slide 60&quot;/&gt;&lt;property id=&quot;20307&quot; value=&quot;372&quot;/&gt;&lt;/object&gt;&lt;object type=&quot;3&quot; unique_id=&quot;10264&quot;&gt;&lt;property id=&quot;20148&quot; value=&quot;5&quot;/&gt;&lt;property id=&quot;20300&quot; value=&quot;Slide 61&quot;/&gt;&lt;property id=&quot;20307&quot; value=&quot;373&quot;/&gt;&lt;/object&gt;&lt;object type=&quot;3&quot; unique_id=&quot;10265&quot;&gt;&lt;property id=&quot;20148&quot; value=&quot;5&quot;/&gt;&lt;property id=&quot;20300&quot; value=&quot;Slide 62&quot;/&gt;&lt;property id=&quot;20307&quot; value=&quot;374&quot;/&gt;&lt;/object&gt;&lt;object type=&quot;3&quot; unique_id=&quot;10266&quot;&gt;&lt;property id=&quot;20148&quot; value=&quot;5&quot;/&gt;&lt;property id=&quot;20300&quot; value=&quot;Slide 63&quot;/&gt;&lt;property id=&quot;20307&quot; value=&quot;375&quot;/&gt;&lt;/object&gt;&lt;object type=&quot;3&quot; unique_id=&quot;10267&quot;&gt;&lt;property id=&quot;20148&quot; value=&quot;5&quot;/&gt;&lt;property id=&quot;20300&quot; value=&quot;Slide 64&quot;/&gt;&lt;property id=&quot;20307&quot; value=&quot;377&quot;/&gt;&lt;/object&gt;&lt;object type=&quot;3&quot; unique_id=&quot;10268&quot;&gt;&lt;property id=&quot;20148&quot; value=&quot;5&quot;/&gt;&lt;property id=&quot;20300&quot; value=&quot;Slide 65&quot;/&gt;&lt;property id=&quot;20307&quot; value=&quot;379&quot;/&gt;&lt;/object&gt;&lt;object type=&quot;3&quot; unique_id=&quot;10269&quot;&gt;&lt;property id=&quot;20148&quot; value=&quot;5&quot;/&gt;&lt;property id=&quot;20300&quot; value=&quot;Slide 66&quot;/&gt;&lt;property id=&quot;20307&quot; value=&quot;380&quot;/&gt;&lt;/object&gt;&lt;object type=&quot;3&quot; unique_id=&quot;10270&quot;&gt;&lt;property id=&quot;20148&quot; value=&quot;5&quot;/&gt;&lt;property id=&quot;20300&quot; value=&quot;Slide 67&quot;/&gt;&lt;property id=&quot;20307&quot; value=&quot;378&quot;/&gt;&lt;/object&gt;&lt;object type=&quot;3&quot; unique_id=&quot;10271&quot;&gt;&lt;property id=&quot;20148&quot; value=&quot;5&quot;/&gt;&lt;property id=&quot;20300&quot; value=&quot;Slide 68&quot;/&gt;&lt;property id=&quot;20307&quot; value=&quot;382&quot;/&gt;&lt;/object&gt;&lt;object type=&quot;3&quot; unique_id=&quot;10272&quot;&gt;&lt;property id=&quot;20148&quot; value=&quot;5&quot;/&gt;&lt;property id=&quot;20300&quot; value=&quot;Slide 69&quot;/&gt;&lt;property id=&quot;20307&quot; value=&quot;381&quot;/&gt;&lt;/object&gt;&lt;object type=&quot;3&quot; unique_id=&quot;10273&quot;&gt;&lt;property id=&quot;20148&quot; value=&quot;5&quot;/&gt;&lt;property id=&quot;20300&quot; value=&quot;Slide 70&quot;/&gt;&lt;property id=&quot;20307&quot; value=&quot;383&quot;/&gt;&lt;/object&gt;&lt;object type=&quot;3&quot; unique_id=&quot;10274&quot;&gt;&lt;property id=&quot;20148&quot; value=&quot;5&quot;/&gt;&lt;property id=&quot;20300&quot; value=&quot;Slide 71&quot;/&gt;&lt;property id=&quot;20307&quot; value=&quot;384&quot;/&gt;&lt;/object&gt;&lt;object type=&quot;3&quot; unique_id=&quot;10275&quot;&gt;&lt;property id=&quot;20148&quot; value=&quot;5&quot;/&gt;&lt;property id=&quot;20300&quot; value=&quot;Slide 72&quot;/&gt;&lt;property id=&quot;20307&quot; value=&quot;385&quot;/&gt;&lt;/object&gt;&lt;object type=&quot;3&quot; unique_id=&quot;10276&quot;&gt;&lt;property id=&quot;20148&quot; value=&quot;5&quot;/&gt;&lt;property id=&quot;20300&quot; value=&quot;Slide 73&quot;/&gt;&lt;property id=&quot;20307&quot; value=&quot;386&quot;/&gt;&lt;/object&gt;&lt;object type=&quot;3&quot; unique_id=&quot;10277&quot;&gt;&lt;property id=&quot;20148&quot; value=&quot;5&quot;/&gt;&lt;property id=&quot;20300&quot; value=&quot;Slide 74&quot;/&gt;&lt;property id=&quot;20307&quot; value=&quot;387&quot;/&gt;&lt;/object&gt;&lt;object type=&quot;3&quot; unique_id=&quot;10278&quot;&gt;&lt;property id=&quot;20148&quot; value=&quot;5&quot;/&gt;&lt;property id=&quot;20300&quot; value=&quot;Slide 75&quot;/&gt;&lt;property id=&quot;20307&quot; value=&quot;305&quot;/&gt;&lt;/object&gt;&lt;object type=&quot;3&quot; unique_id=&quot;10279&quot;&gt;&lt;property id=&quot;20148&quot; value=&quot;5&quot;/&gt;&lt;property id=&quot;20300&quot; value=&quot;Slide 76&quot;/&gt;&lt;property id=&quot;20307&quot; value=&quot;306&quot;/&gt;&lt;/object&gt;&lt;object type=&quot;3&quot; unique_id=&quot;10280&quot;&gt;&lt;property id=&quot;20148&quot; value=&quot;5&quot;/&gt;&lt;property id=&quot;20300&quot; value=&quot;Slide 77&quot;/&gt;&lt;property id=&quot;20307&quot; value=&quot;390&quot;/&gt;&lt;/object&gt;&lt;object type=&quot;3&quot; unique_id=&quot;10281&quot;&gt;&lt;property id=&quot;20148&quot; value=&quot;5&quot;/&gt;&lt;property id=&quot;20300&quot; value=&quot;Slide 78&quot;/&gt;&lt;property id=&quot;20307&quot; value=&quot;307&quot;/&gt;&lt;/object&gt;&lt;object type=&quot;3&quot; unique_id=&quot;10282&quot;&gt;&lt;property id=&quot;20148&quot; value=&quot;5&quot;/&gt;&lt;property id=&quot;20300&quot; value=&quot;Slide 79&quot;/&gt;&lt;property id=&quot;20307&quot; value=&quot;391&quot;/&gt;&lt;/object&gt;&lt;object type=&quot;3&quot; unique_id=&quot;10283&quot;&gt;&lt;property id=&quot;20148&quot; value=&quot;5&quot;/&gt;&lt;property id=&quot;20300&quot; value=&quot;Slide 80&quot;/&gt;&lt;property id=&quot;20307&quot; value=&quot;310&quot;/&gt;&lt;/object&gt;&lt;object type=&quot;3&quot; unique_id=&quot;10284&quot;&gt;&lt;property id=&quot;20148&quot; value=&quot;5&quot;/&gt;&lt;property id=&quot;20300&quot; value=&quot;Slide 81&quot;/&gt;&lt;property id=&quot;20307&quot; value=&quot;392&quot;/&gt;&lt;/object&gt;&lt;object type=&quot;3&quot; unique_id=&quot;10285&quot;&gt;&lt;property id=&quot;20148&quot; value=&quot;5&quot;/&gt;&lt;property id=&quot;20300&quot; value=&quot;Slide 82&quot;/&gt;&lt;property id=&quot;20307&quot; value=&quot;312&quot;/&gt;&lt;/object&gt;&lt;object type=&quot;3&quot; unique_id=&quot;10286&quot;&gt;&lt;property id=&quot;20148&quot; value=&quot;5&quot;/&gt;&lt;property id=&quot;20300&quot; value=&quot;Slide 83&quot;/&gt;&lt;property id=&quot;20307&quot; value=&quot;395&quot;/&gt;&lt;/object&gt;&lt;object type=&quot;3&quot; unique_id=&quot;10287&quot;&gt;&lt;property id=&quot;20148&quot; value=&quot;5&quot;/&gt;&lt;property id=&quot;20300&quot; value=&quot;Slide 84&quot;/&gt;&lt;property id=&quot;20307&quot; value=&quot;394&quot;/&gt;&lt;/object&gt;&lt;object type=&quot;3&quot; unique_id=&quot;10288&quot;&gt;&lt;property id=&quot;20148&quot; value=&quot;5&quot;/&gt;&lt;property id=&quot;20300&quot; value=&quot;Slide 85&quot;/&gt;&lt;property id=&quot;20307&quot; value=&quot;408&quot;/&gt;&lt;/object&gt;&lt;object type=&quot;3&quot; unique_id=&quot;10289&quot;&gt;&lt;property id=&quot;20148&quot; value=&quot;5&quot;/&gt;&lt;property id=&quot;20300&quot; value=&quot;Slide 86&quot;/&gt;&lt;property id=&quot;20307&quot; value=&quot;396&quot;/&gt;&lt;/object&gt;&lt;object type=&quot;3&quot; unique_id=&quot;10290&quot;&gt;&lt;property id=&quot;20148&quot; value=&quot;5&quot;/&gt;&lt;property id=&quot;20300&quot; value=&quot;Slide 87&quot;/&gt;&lt;property id=&quot;20307&quot; value=&quot;400&quot;/&gt;&lt;/object&gt;&lt;object type=&quot;3&quot; unique_id=&quot;10291&quot;&gt;&lt;property id=&quot;20148&quot; value=&quot;5&quot;/&gt;&lt;property id=&quot;20300&quot; value=&quot;Slide 88&quot;/&gt;&lt;property id=&quot;20307&quot; value=&quot;401&quot;/&gt;&lt;/object&gt;&lt;object type=&quot;3&quot; unique_id=&quot;10292&quot;&gt;&lt;property id=&quot;20148&quot; value=&quot;5&quot;/&gt;&lt;property id=&quot;20300&quot; value=&quot;Slide 89&quot;/&gt;&lt;property id=&quot;20307&quot; value=&quot;399&quot;/&gt;&lt;/object&gt;&lt;object type=&quot;3&quot; unique_id=&quot;10293&quot;&gt;&lt;property id=&quot;20148&quot; value=&quot;5&quot;/&gt;&lt;property id=&quot;20300&quot; value=&quot;Slide 90&quot;/&gt;&lt;property id=&quot;20307&quot; value=&quot;398&quot;/&gt;&lt;/object&gt;&lt;object type=&quot;3&quot; unique_id=&quot;10294&quot;&gt;&lt;property id=&quot;20148&quot; value=&quot;5&quot;/&gt;&lt;property id=&quot;20300&quot; value=&quot;Slide 91&quot;/&gt;&lt;property id=&quot;20307&quot; value=&quot;397&quot;/&gt;&lt;/object&gt;&lt;object type=&quot;3&quot; unique_id=&quot;10295&quot;&gt;&lt;property id=&quot;20148&quot; value=&quot;5&quot;/&gt;&lt;property id=&quot;20300&quot; value=&quot;Slide 92&quot;/&gt;&lt;property id=&quot;20307&quot; value=&quot;404&quot;/&gt;&lt;/object&gt;&lt;object type=&quot;3&quot; unique_id=&quot;10296&quot;&gt;&lt;property id=&quot;20148&quot; value=&quot;5&quot;/&gt;&lt;property id=&quot;20300&quot; value=&quot;Slide 93&quot;/&gt;&lt;property id=&quot;20307&quot; value=&quot;405&quot;/&gt;&lt;/object&gt;&lt;object type=&quot;3&quot; unique_id=&quot;10297&quot;&gt;&lt;property id=&quot;20148&quot; value=&quot;5&quot;/&gt;&lt;property id=&quot;20300&quot; value=&quot;Slide 94&quot;/&gt;&lt;property id=&quot;20307&quot; value=&quot;282&quot;/&gt;&lt;/object&gt;&lt;object type=&quot;3&quot; unique_id=&quot;10298&quot;&gt;&lt;property id=&quot;20148&quot; value=&quot;5&quot;/&gt;&lt;property id=&quot;20300&quot; value=&quot;Slide 95&quot;/&gt;&lt;property id=&quot;20307&quot; value=&quot;283&quot;/&gt;&lt;/object&gt;&lt;object type=&quot;3&quot; unique_id=&quot;10299&quot;&gt;&lt;property id=&quot;20148&quot; value=&quot;5&quot;/&gt;&lt;property id=&quot;20300&quot; value=&quot;Slide 96&quot;/&gt;&lt;property id=&quot;20307&quot; value=&quot;403&quot;/&gt;&lt;/object&gt;&lt;object type=&quot;3&quot; unique_id=&quot;10300&quot;&gt;&lt;property id=&quot;20148&quot; value=&quot;5&quot;/&gt;&lt;property id=&quot;20300&quot; value=&quot;Slide 97&quot;/&gt;&lt;property id=&quot;20307&quot; value=&quot;402&quot;/&gt;&lt;/object&gt;&lt;object type=&quot;3&quot; unique_id=&quot;10301&quot;&gt;&lt;property id=&quot;20148&quot; value=&quot;5&quot;/&gt;&lt;property id=&quot;20300&quot; value=&quot;Slide 98&quot;/&gt;&lt;property id=&quot;20307&quot; value=&quot;284&quot;/&gt;&lt;/object&gt;&lt;object type=&quot;3&quot; unique_id=&quot;10302&quot;&gt;&lt;property id=&quot;20148&quot; value=&quot;5&quot;/&gt;&lt;property id=&quot;20300&quot; value=&quot;Slide 99&quot;/&gt;&lt;property id=&quot;20307&quot; value=&quot;285&quot;/&gt;&lt;/object&gt;&lt;object type=&quot;3&quot; unique_id=&quot;10303&quot;&gt;&lt;property id=&quot;20148&quot; value=&quot;5&quot;/&gt;&lt;property id=&quot;20300&quot; value=&quot;Slide 100&quot;/&gt;&lt;property id=&quot;20307&quot; value=&quot;286&quot;/&gt;&lt;/object&gt;&lt;object type=&quot;3&quot; unique_id=&quot;10304&quot;&gt;&lt;property id=&quot;20148&quot; value=&quot;5&quot;/&gt;&lt;property id=&quot;20300&quot; value=&quot;Slide 101&quot;/&gt;&lt;property id=&quot;20307&quot; value=&quot;407&quot;/&gt;&lt;/object&gt;&lt;object type=&quot;3&quot; unique_id=&quot;10305&quot;&gt;&lt;property id=&quot;20148&quot; value=&quot;5&quot;/&gt;&lt;property id=&quot;20300&quot; value=&quot;Slide 102&quot;/&gt;&lt;property id=&quot;20307&quot; value=&quot;406&quot;/&gt;&lt;/object&gt;&lt;object type=&quot;3&quot; unique_id=&quot;10306&quot;&gt;&lt;property id=&quot;20148&quot; value=&quot;5&quot;/&gt;&lt;property id=&quot;20300&quot; value=&quot;Slide 103&quot;/&gt;&lt;property id=&quot;20307&quot; value=&quot;413&quot;/&gt;&lt;/object&gt;&lt;object type=&quot;3&quot; unique_id=&quot;10307&quot;&gt;&lt;property id=&quot;20148&quot; value=&quot;5&quot;/&gt;&lt;property id=&quot;20300&quot; value=&quot;Slide 104&quot;/&gt;&lt;property id=&quot;20307&quot; value=&quot;287&quot;/&gt;&lt;/object&gt;&lt;object type=&quot;3&quot; unique_id=&quot;10308&quot;&gt;&lt;property id=&quot;20148&quot; value=&quot;5&quot;/&gt;&lt;property id=&quot;20300&quot; value=&quot;Slide 105&quot;/&gt;&lt;property id=&quot;20307&quot; value=&quot;288&quot;/&gt;&lt;/object&gt;&lt;object type=&quot;3&quot; unique_id=&quot;10309&quot;&gt;&lt;property id=&quot;20148&quot; value=&quot;5&quot;/&gt;&lt;property id=&quot;20300&quot; value=&quot;Slide 106&quot;/&gt;&lt;property id=&quot;20307&quot; value=&quot;289&quot;/&gt;&lt;/object&gt;&lt;object type=&quot;3&quot; unique_id=&quot;10310&quot;&gt;&lt;property id=&quot;20148&quot; value=&quot;5&quot;/&gt;&lt;property id=&quot;20300&quot; value=&quot;Slide 107&quot;/&gt;&lt;property id=&quot;20307&quot; value=&quot;409&quot;/&gt;&lt;/object&gt;&lt;object type=&quot;3&quot; unique_id=&quot;10311&quot;&gt;&lt;property id=&quot;20148&quot; value=&quot;5&quot;/&gt;&lt;property id=&quot;20300&quot; value=&quot;Slide 108&quot;/&gt;&lt;property id=&quot;20307&quot; value=&quot;410&quot;/&gt;&lt;/object&gt;&lt;object type=&quot;3&quot; unique_id=&quot;10312&quot;&gt;&lt;property id=&quot;20148&quot; value=&quot;5&quot;/&gt;&lt;property id=&quot;20300&quot; value=&quot;Slide 109&quot;/&gt;&lt;property id=&quot;20307&quot; value=&quot;411&quot;/&gt;&lt;/object&gt;&lt;object type=&quot;3&quot; unique_id=&quot;10313&quot;&gt;&lt;property id=&quot;20148&quot; value=&quot;5&quot;/&gt;&lt;property id=&quot;20300&quot; value=&quot;Slide 110&quot;/&gt;&lt;property id=&quot;20307&quot; value=&quot;412&quot;/&gt;&lt;/object&gt;&lt;object type=&quot;3&quot; unique_id=&quot;10314&quot;&gt;&lt;property id=&quot;20148&quot; value=&quot;5&quot;/&gt;&lt;property id=&quot;20300&quot; value=&quot;Slide 111&quot;/&gt;&lt;property id=&quot;20307&quot; value=&quot;290&quot;/&gt;&lt;/object&gt;&lt;object type=&quot;3&quot; unique_id=&quot;10315&quot;&gt;&lt;property id=&quot;20148&quot; value=&quot;5&quot;/&gt;&lt;property id=&quot;20300&quot; value=&quot;Slide 112&quot;/&gt;&lt;property id=&quot;20307&quot; value=&quot;301&quot;/&gt;&lt;/object&gt;&lt;object type=&quot;3&quot; unique_id=&quot;10316&quot;&gt;&lt;property id=&quot;20148&quot; value=&quot;5&quot;/&gt;&lt;property id=&quot;20300&quot; value=&quot;Slide 113&quot;/&gt;&lt;property id=&quot;20307&quot; value=&quot;302&quot;/&gt;&lt;/object&gt;&lt;object type=&quot;3&quot; unique_id=&quot;10317&quot;&gt;&lt;property id=&quot;20148&quot; value=&quot;5&quot;/&gt;&lt;property id=&quot;20300&quot; value=&quot;Slide 114&quot;/&gt;&lt;property id=&quot;20307&quot; value=&quot;303&quot;/&gt;&lt;/object&gt;&lt;object type=&quot;3&quot; unique_id=&quot;10318&quot;&gt;&lt;property id=&quot;20148&quot; value=&quot;5&quot;/&gt;&lt;property id=&quot;20300&quot; value=&quot;Slide 115&quot;/&gt;&lt;property id=&quot;20307&quot; value=&quot;304&quot;/&gt;&lt;/object&gt;&lt;object type=&quot;3&quot; unique_id=&quot;10319&quot;&gt;&lt;property id=&quot;20148&quot; value=&quot;5&quot;/&gt;&lt;property id=&quot;20300&quot; value=&quot;Slide 116&quot;/&gt;&lt;property id=&quot;20307&quot; value=&quot;33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|16.9|20.2|29.9|4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924</Words>
  <Application>Microsoft Office PowerPoint</Application>
  <PresentationFormat>On-screen Show (4:3)</PresentationFormat>
  <Paragraphs>235</Paragraphs>
  <Slides>43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Default Design</vt:lpstr>
      <vt:lpstr>Vật lý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2021-08-17T00:45:37Z</dcterms:created>
  <dcterms:modified xsi:type="dcterms:W3CDTF">2023-03-25T03:29:36Z</dcterms:modified>
</cp:coreProperties>
</file>