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7" r:id="rId2"/>
    <p:sldId id="298" r:id="rId3"/>
    <p:sldId id="306" r:id="rId4"/>
    <p:sldId id="311" r:id="rId5"/>
    <p:sldId id="327" r:id="rId6"/>
    <p:sldId id="312" r:id="rId7"/>
    <p:sldId id="310" r:id="rId8"/>
    <p:sldId id="309" r:id="rId9"/>
    <p:sldId id="313" r:id="rId10"/>
    <p:sldId id="324" r:id="rId11"/>
    <p:sldId id="326" r:id="rId12"/>
    <p:sldId id="325" r:id="rId13"/>
    <p:sldId id="323" r:id="rId14"/>
    <p:sldId id="322" r:id="rId15"/>
    <p:sldId id="318" r:id="rId16"/>
    <p:sldId id="321" r:id="rId17"/>
    <p:sldId id="320" r:id="rId18"/>
    <p:sldId id="328" r:id="rId19"/>
    <p:sldId id="319" r:id="rId20"/>
    <p:sldId id="317" r:id="rId21"/>
    <p:sldId id="329" r:id="rId22"/>
    <p:sldId id="316" r:id="rId23"/>
    <p:sldId id="331" r:id="rId24"/>
    <p:sldId id="314" r:id="rId25"/>
    <p:sldId id="270" r:id="rId26"/>
  </p:sldIdLst>
  <p:sldSz cx="12192000" cy="6858000"/>
  <p:notesSz cx="6858000" cy="9144000"/>
  <p:embeddedFontLst>
    <p:embeddedFont>
      <p:font typeface=".VnAvant" panose="020B7200000000000000"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HP001 4 hàng" panose="020B0603050302020204" pitchFamily="34" charset="0"/>
      <p:regular r:id="rId36"/>
      <p:bold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8119"/>
    <a:srgbClr val="FFFFFF"/>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4660"/>
  </p:normalViewPr>
  <p:slideViewPr>
    <p:cSldViewPr snapToGrid="0">
      <p:cViewPr varScale="1">
        <p:scale>
          <a:sx n="72" d="100"/>
          <a:sy n="72" d="100"/>
        </p:scale>
        <p:origin x="4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112AF-BE57-4453-BDC3-6A943A093B47}" type="datetimeFigureOut">
              <a:rPr lang="en-US" smtClean="0"/>
              <a:pPr/>
              <a:t>2/25/2022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C43B1-6730-4A50-BB24-AA9ACB3DD2A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8061840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9346700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pPr/>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5728110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1415783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9033145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7109252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pPr/>
              <a:t>2/25/2022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43242464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2/25/2022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52" r:id="rId4"/>
    <p:sldLayoutId id="2147483651" r:id="rId5"/>
    <p:sldLayoutId id="2147483654" r:id="rId6"/>
    <p:sldLayoutId id="2147483655" r:id="rId7"/>
    <p:sldLayoutId id="2147483656" r:id="rId8"/>
    <p:sldLayoutId id="2147483657" r:id="rId9"/>
    <p:sldLayoutId id="2147483658" r:id="rId10"/>
    <p:sldLayoutId id="2147483659" r:id="rId11"/>
    <p:sldLayoutId id="2147483653" r:id="rId12"/>
    <p:sldLayoutId id="2147483686"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3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1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4.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9.gi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3.gif"/><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image" Target="../media/image22.gif"/><Relationship Id="rId2" Type="http://schemas.openxmlformats.org/officeDocument/2006/relationships/notesSlide" Target="../notesSlides/notesSlide1.xml"/><Relationship Id="rId16" Type="http://schemas.openxmlformats.org/officeDocument/2006/relationships/image" Target="../media/image21.gif"/><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0.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13.xml"/><Relationship Id="rId16" Type="http://schemas.openxmlformats.org/officeDocument/2006/relationships/image" Target="../media/image18.png"/><Relationship Id="rId20" Type="http://schemas.openxmlformats.org/officeDocument/2006/relationships/image" Target="../media/image22.gif"/><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17.png"/><Relationship Id="rId10" Type="http://schemas.openxmlformats.org/officeDocument/2006/relationships/image" Target="../media/image13.gif"/><Relationship Id="rId19"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12.gi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7.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gif"/></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30.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29.gif"/><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8338782" y="0"/>
            <a:ext cx="2906973" cy="584775"/>
          </a:xfrm>
          <a:prstGeom prst="rect">
            <a:avLst/>
          </a:prstGeom>
        </p:spPr>
        <p:txBody>
          <a:bodyPr wrap="square">
            <a:spAutoFit/>
          </a:bodyPr>
          <a:lstStyle/>
          <a:p>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vi-VN"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43101047-25E6-45B1-9FAC-C1D2B827DC01}"/>
              </a:ext>
            </a:extLst>
          </p:cNvPr>
          <p:cNvSpPr/>
          <p:nvPr/>
        </p:nvSpPr>
        <p:spPr>
          <a:xfrm>
            <a:off x="9920205" y="547077"/>
            <a:ext cx="893193"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397565" y="1797784"/>
            <a:ext cx="11449877" cy="1846659"/>
          </a:xfrm>
          <a:prstGeom prst="rect">
            <a:avLst/>
          </a:prstGeom>
        </p:spPr>
        <p:txBody>
          <a:bodyPr wrap="square">
            <a:spAutoFit/>
          </a:bodyPr>
          <a:lstStyle/>
          <a:p>
            <a:pPr algn="ctr"/>
            <a:r>
              <a:rPr lang="vi-VN" sz="5400" b="1" dirty="0">
                <a:solidFill>
                  <a:srgbClr val="002060"/>
                </a:solidFill>
                <a:effectLst>
                  <a:outerShdw blurRad="38100" dist="38100" dir="2700000" algn="tl">
                    <a:srgbClr val="000000">
                      <a:alpha val="43137"/>
                    </a:srgbClr>
                  </a:outerShdw>
                </a:effectLst>
                <a:cs typeface="Times New Roman" pitchFamily="18" charset="0"/>
              </a:rPr>
              <a:t>Tuần 8</a:t>
            </a:r>
          </a:p>
          <a:p>
            <a:pPr algn="ctr"/>
            <a:r>
              <a:rPr lang="vi-VN" sz="6000" b="1" dirty="0">
                <a:solidFill>
                  <a:srgbClr val="FF0000"/>
                </a:solidFill>
                <a:effectLst>
                  <a:outerShdw blurRad="38100" dist="38100" dir="2700000" algn="tl">
                    <a:srgbClr val="000000">
                      <a:alpha val="43137"/>
                    </a:srgbClr>
                  </a:outerShdw>
                </a:effectLst>
                <a:cs typeface="Times New Roman" pitchFamily="18" charset="0"/>
              </a:rPr>
              <a:t>Bài 40: âm </a:t>
            </a:r>
            <a:r>
              <a:rPr lang="en-US" sz="6000" b="1" dirty="0">
                <a:solidFill>
                  <a:srgbClr val="FF0000"/>
                </a:solidFill>
                <a:effectLst>
                  <a:outerShdw blurRad="38100" dist="38100" dir="2700000" algn="tl">
                    <a:srgbClr val="000000">
                      <a:alpha val="43137"/>
                    </a:srgbClr>
                  </a:outerShdw>
                </a:effectLst>
                <a:cs typeface="Times New Roman" pitchFamily="18" charset="0"/>
              </a:rPr>
              <a:t>-</a:t>
            </a:r>
            <a:r>
              <a:rPr lang="vi-VN" sz="6000" b="1" dirty="0">
                <a:solidFill>
                  <a:srgbClr val="FF0000"/>
                </a:solidFill>
                <a:effectLst>
                  <a:outerShdw blurRad="38100" dist="38100" dir="2700000" algn="tl">
                    <a:srgbClr val="000000">
                      <a:alpha val="43137"/>
                    </a:srgbClr>
                  </a:outerShdw>
                </a:effectLst>
                <a:cs typeface="Times New Roman" pitchFamily="18" charset="0"/>
              </a:rPr>
              <a:t> âp</a:t>
            </a:r>
            <a:endParaRPr lang="vi-VN" sz="5000" b="1" dirty="0">
              <a:solidFill>
                <a:srgbClr val="FF00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52700255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par>
                                <p:cTn id="10" presetID="27" presetClass="entr" presetSubtype="0" fill="hold" grpId="1" nodeType="with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ình-nền-powerpoint-màu-trắng-7.jpg"/>
          <p:cNvPicPr>
            <a:picLocks noChangeAspect="1"/>
          </p:cNvPicPr>
          <p:nvPr/>
        </p:nvPicPr>
        <p:blipFill>
          <a:blip r:embed="rId3"/>
          <a:stretch>
            <a:fillRect/>
          </a:stretch>
        </p:blipFill>
        <p:spPr>
          <a:xfrm>
            <a:off x="0" y="907575"/>
            <a:ext cx="12192000" cy="5950425"/>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3307" y="334371"/>
            <a:ext cx="1148693"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796585" y="962168"/>
            <a:ext cx="4162567" cy="2743200"/>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6810233" y="3764113"/>
            <a:ext cx="417621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dirty="0">
                <a:latin typeface="+mj-lt"/>
                <a:cs typeface="Times New Roman" pitchFamily="18" charset="0"/>
              </a:rPr>
              <a:t>Cá 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pic>
        <p:nvPicPr>
          <p:cNvPr id="6" name="Picture 5" descr="Nhân sâm 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40" y="1003109"/>
            <a:ext cx="4339988" cy="2811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87105" y="3984388"/>
            <a:ext cx="4490113"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dirty="0">
                <a:latin typeface="+mj-lt"/>
                <a:cs typeface="Times New Roman" pitchFamily="18" charset="0"/>
              </a:rPr>
              <a:t>Củ s</a:t>
            </a:r>
            <a:r>
              <a:rPr lang="vi-VN" sz="5400" b="1" dirty="0">
                <a:solidFill>
                  <a:srgbClr val="FF0000"/>
                </a:solidFill>
                <a:latin typeface="+mj-lt"/>
                <a:cs typeface="Times New Roman" pitchFamily="18" charset="0"/>
              </a:rPr>
              <a:t>âm</a:t>
            </a:r>
            <a:r>
              <a:rPr lang="vi-VN" sz="5400" b="1" dirty="0">
                <a:latin typeface="+mj-lt"/>
                <a:cs typeface="Times New Roman" pitchFamily="18" charset="0"/>
              </a:rPr>
              <a:t> </a:t>
            </a:r>
            <a:endParaRPr lang="en-US" sz="5400" b="1" dirty="0">
              <a:latin typeface="+mj-lt"/>
              <a:cs typeface="Times New Roman" pitchFamily="18" charset="0"/>
            </a:endParaRPr>
          </a:p>
        </p:txBody>
      </p:sp>
      <p:sp>
        <p:nvSpPr>
          <p:cNvPr id="8" name="TextBox 7"/>
          <p:cNvSpPr txBox="1"/>
          <p:nvPr/>
        </p:nvSpPr>
        <p:spPr>
          <a:xfrm>
            <a:off x="818866" y="4715302"/>
            <a:ext cx="4722125" cy="923330"/>
          </a:xfrm>
          <a:prstGeom prst="rect">
            <a:avLst/>
          </a:prstGeom>
          <a:noFill/>
        </p:spPr>
        <p:txBody>
          <a:bodyPr wrap="square" rtlCol="0">
            <a:spAutoFit/>
          </a:bodyPr>
          <a:lstStyle/>
          <a:p>
            <a:pPr algn="ctr"/>
            <a:r>
              <a:rPr lang="vi-VN" sz="48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9" name="TextBox 8"/>
          <p:cNvSpPr txBox="1"/>
          <p:nvPr/>
        </p:nvSpPr>
        <p:spPr>
          <a:xfrm>
            <a:off x="7492621" y="4524232"/>
            <a:ext cx="2743201" cy="923330"/>
          </a:xfrm>
          <a:prstGeom prst="rect">
            <a:avLst/>
          </a:prstGeom>
          <a:noFill/>
        </p:spPr>
        <p:txBody>
          <a:bodyPr wrap="square" rtlCol="0">
            <a:spAutoFit/>
          </a:bodyPr>
          <a:lstStyle/>
          <a:p>
            <a:r>
              <a:rPr lang="vi-VN" sz="54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âp</a:t>
            </a:r>
            <a:endParaRPr lang="en-US" sz="5400" b="1" dirty="0">
              <a:solidFill>
                <a:srgbClr val="FF0000"/>
              </a:solidFill>
              <a:latin typeface="+mj-lt"/>
              <a:cs typeface="Times New Roman"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kisspng-cartoon-thought-royalty-free-thinking-boy-5a82dbd354ddf4.5128946615185253953476.jpg"/>
          <p:cNvPicPr>
            <a:picLocks noChangeAspect="1"/>
          </p:cNvPicPr>
          <p:nvPr/>
        </p:nvPicPr>
        <p:blipFill>
          <a:blip r:embed="rId3"/>
          <a:stretch>
            <a:fillRect/>
          </a:stretch>
        </p:blipFill>
        <p:spPr>
          <a:xfrm>
            <a:off x="0" y="845127"/>
            <a:ext cx="12192000" cy="5999017"/>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3307" y="332510"/>
            <a:ext cx="1148693" cy="1146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14701" y="332509"/>
            <a:ext cx="5011882" cy="1323439"/>
          </a:xfrm>
          <a:prstGeom prst="rect">
            <a:avLst/>
          </a:prstGeom>
          <a:noFill/>
        </p:spPr>
        <p:txBody>
          <a:bodyPr wrap="square" rtlCol="0">
            <a:spAutoFit/>
          </a:bodyPr>
          <a:lstStyle/>
          <a:p>
            <a:pPr algn="ctr"/>
            <a:r>
              <a:rPr lang="vi-VN" sz="8000" b="1" dirty="0">
                <a:solidFill>
                  <a:schemeClr val="accent1">
                    <a:lumMod val="75000"/>
                  </a:schemeClr>
                </a:solidFill>
                <a:latin typeface="+mj-lt"/>
                <a:cs typeface="Times New Roman" pitchFamily="18" charset="0"/>
              </a:rPr>
              <a:t>So sánh </a:t>
            </a:r>
            <a:endParaRPr lang="en-US" sz="8000" b="1" dirty="0">
              <a:solidFill>
                <a:schemeClr val="accent1">
                  <a:lumMod val="75000"/>
                </a:schemeClr>
              </a:solidFill>
              <a:latin typeface="+mj-lt"/>
              <a:cs typeface="Times New Roman" pitchFamily="18" charset="0"/>
            </a:endParaRPr>
          </a:p>
        </p:txBody>
      </p:sp>
      <p:pic>
        <p:nvPicPr>
          <p:cNvPr id="5" name="Picture 4" descr="2-mau_slide_powerpoint_dep_ctu.vn_(62).gif"/>
          <p:cNvPicPr>
            <a:picLocks noChangeAspect="1"/>
          </p:cNvPicPr>
          <p:nvPr/>
        </p:nvPicPr>
        <p:blipFill>
          <a:blip r:embed="rId5"/>
          <a:stretch>
            <a:fillRect/>
          </a:stretch>
        </p:blipFill>
        <p:spPr>
          <a:xfrm>
            <a:off x="0" y="5278582"/>
            <a:ext cx="1551709" cy="1579418"/>
          </a:xfrm>
          <a:prstGeom prst="rect">
            <a:avLst/>
          </a:prstGeom>
        </p:spPr>
      </p:pic>
      <p:pic>
        <p:nvPicPr>
          <p:cNvPr id="6" name="Picture 5" descr="6-mau_slide_powerpoint_dep_ctu.vn_(87).gif"/>
          <p:cNvPicPr>
            <a:picLocks noChangeAspect="1"/>
          </p:cNvPicPr>
          <p:nvPr/>
        </p:nvPicPr>
        <p:blipFill>
          <a:blip r:embed="rId6"/>
          <a:stretch>
            <a:fillRect/>
          </a:stretch>
        </p:blipFill>
        <p:spPr>
          <a:xfrm>
            <a:off x="5545281" y="1607127"/>
            <a:ext cx="1354282" cy="1205346"/>
          </a:xfrm>
          <a:prstGeom prst="rect">
            <a:avLst/>
          </a:prstGeom>
        </p:spPr>
      </p:pic>
      <p:sp>
        <p:nvSpPr>
          <p:cNvPr id="7" name="TextBox 6"/>
          <p:cNvSpPr txBox="1"/>
          <p:nvPr/>
        </p:nvSpPr>
        <p:spPr>
          <a:xfrm>
            <a:off x="1496290" y="1510146"/>
            <a:ext cx="2646218" cy="1200329"/>
          </a:xfrm>
          <a:prstGeom prst="rect">
            <a:avLst/>
          </a:prstGeom>
          <a:noFill/>
        </p:spPr>
        <p:txBody>
          <a:bodyPr wrap="square" rtlCol="0">
            <a:spAutoFit/>
          </a:bodyPr>
          <a:lstStyle/>
          <a:p>
            <a:pPr algn="ctr"/>
            <a:r>
              <a:rPr lang="vi-VN" sz="7200" b="1" dirty="0">
                <a:latin typeface="+mj-lt"/>
                <a:cs typeface="Times New Roman" pitchFamily="18" charset="0"/>
              </a:rPr>
              <a:t>âm</a:t>
            </a:r>
            <a:endParaRPr lang="en-US" sz="7200" b="1" dirty="0">
              <a:latin typeface="+mj-lt"/>
              <a:cs typeface="Times New Roman" pitchFamily="18" charset="0"/>
            </a:endParaRPr>
          </a:p>
        </p:txBody>
      </p:sp>
      <p:sp>
        <p:nvSpPr>
          <p:cNvPr id="8" name="TextBox 7"/>
          <p:cNvSpPr txBox="1"/>
          <p:nvPr/>
        </p:nvSpPr>
        <p:spPr>
          <a:xfrm>
            <a:off x="8562109" y="1510145"/>
            <a:ext cx="1981200" cy="1200329"/>
          </a:xfrm>
          <a:prstGeom prst="rect">
            <a:avLst/>
          </a:prstGeom>
          <a:noFill/>
        </p:spPr>
        <p:txBody>
          <a:bodyPr wrap="square" rtlCol="0">
            <a:spAutoFit/>
          </a:bodyPr>
          <a:lstStyle/>
          <a:p>
            <a:pPr algn="ctr"/>
            <a:r>
              <a:rPr lang="vi-VN" sz="7200" b="1">
                <a:latin typeface="+mj-lt"/>
                <a:cs typeface="Times New Roman" pitchFamily="18" charset="0"/>
              </a:rPr>
              <a:t>âp</a:t>
            </a:r>
            <a:endParaRPr lang="en-US" sz="7200" b="1" dirty="0">
              <a:latin typeface="+mj-lt"/>
              <a:cs typeface="Times New Roman" pitchFamily="18" charset="0"/>
            </a:endParaRPr>
          </a:p>
        </p:txBody>
      </p:sp>
      <p:sp>
        <p:nvSpPr>
          <p:cNvPr id="9" name="TextBox 8"/>
          <p:cNvSpPr txBox="1"/>
          <p:nvPr/>
        </p:nvSpPr>
        <p:spPr>
          <a:xfrm>
            <a:off x="1947430" y="1524867"/>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
        <p:nvSpPr>
          <p:cNvPr id="10" name="TextBox 9"/>
          <p:cNvSpPr txBox="1"/>
          <p:nvPr/>
        </p:nvSpPr>
        <p:spPr>
          <a:xfrm>
            <a:off x="8834003" y="1510145"/>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ình-nền-powerpoint-màu-trắng-7.jpg"/>
          <p:cNvPicPr>
            <a:picLocks noChangeAspect="1"/>
          </p:cNvPicPr>
          <p:nvPr/>
        </p:nvPicPr>
        <p:blipFill>
          <a:blip r:embed="rId3"/>
          <a:stretch>
            <a:fillRect/>
          </a:stretch>
        </p:blipFill>
        <p:spPr>
          <a:xfrm>
            <a:off x="0" y="852985"/>
            <a:ext cx="12192000" cy="6005015"/>
          </a:xfrm>
          <a:prstGeom prst="rect">
            <a:avLst/>
          </a:prstGeom>
        </p:spPr>
      </p:pic>
      <p:pic>
        <p:nvPicPr>
          <p:cNvPr id="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391128"/>
            <a:ext cx="6243163" cy="52554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ounded Rectangular Callout 3"/>
          <p:cNvSpPr/>
          <p:nvPr/>
        </p:nvSpPr>
        <p:spPr>
          <a:xfrm>
            <a:off x="3720798" y="394080"/>
            <a:ext cx="6234546" cy="803563"/>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b="1" dirty="0">
                <a:solidFill>
                  <a:srgbClr val="C00000"/>
                </a:solidFill>
                <a:latin typeface="+mj-lt"/>
                <a:cs typeface="Times New Roman" pitchFamily="18" charset="0"/>
              </a:rPr>
              <a:t>Cài bảng cài</a:t>
            </a:r>
            <a:endParaRPr lang="en-US" sz="5400" b="1" dirty="0">
              <a:solidFill>
                <a:srgbClr val="C00000"/>
              </a:solidFill>
              <a:latin typeface="+mj-lt"/>
              <a:cs typeface="Times New Roman" pitchFamily="18" charset="0"/>
            </a:endParaRPr>
          </a:p>
        </p:txBody>
      </p:sp>
      <p:pic>
        <p:nvPicPr>
          <p:cNvPr id="5"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3307" y="279781"/>
            <a:ext cx="1148693"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63293" y="1734507"/>
            <a:ext cx="1978925" cy="923330"/>
          </a:xfrm>
          <a:prstGeom prst="rect">
            <a:avLst/>
          </a:prstGeom>
          <a:noFill/>
        </p:spPr>
        <p:txBody>
          <a:bodyPr wrap="square" rtlCol="0">
            <a:spAutoFit/>
          </a:bodyPr>
          <a:lstStyle/>
          <a:p>
            <a:pPr algn="ctr"/>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7" name="TextBox 6"/>
          <p:cNvSpPr txBox="1"/>
          <p:nvPr/>
        </p:nvSpPr>
        <p:spPr>
          <a:xfrm>
            <a:off x="6567907" y="2970332"/>
            <a:ext cx="2992582" cy="830997"/>
          </a:xfrm>
          <a:prstGeom prst="rect">
            <a:avLst/>
          </a:prstGeom>
          <a:noFill/>
        </p:spPr>
        <p:txBody>
          <a:bodyPr wrap="square" rtlCol="0">
            <a:spAutoFit/>
          </a:bodyPr>
          <a:lstStyle/>
          <a:p>
            <a:r>
              <a:rPr lang="vi-VN" sz="4800" b="1" dirty="0">
                <a:latin typeface="+mj-lt"/>
                <a:cs typeface="Times New Roman" pitchFamily="18" charset="0"/>
              </a:rPr>
              <a:t>Củ s</a:t>
            </a:r>
            <a:r>
              <a:rPr lang="vi-VN" sz="4800" b="1" dirty="0">
                <a:solidFill>
                  <a:srgbClr val="FF0000"/>
                </a:solidFill>
                <a:latin typeface="+mj-lt"/>
                <a:cs typeface="Times New Roman" pitchFamily="18" charset="0"/>
              </a:rPr>
              <a:t>âm</a:t>
            </a:r>
            <a:r>
              <a:rPr lang="vi-VN" sz="4800" b="1" dirty="0">
                <a:latin typeface="+mj-lt"/>
                <a:cs typeface="Times New Roman" pitchFamily="18" charset="0"/>
              </a:rPr>
              <a:t> </a:t>
            </a:r>
            <a:endParaRPr lang="en-US" sz="4800" b="1" dirty="0">
              <a:latin typeface="+mj-lt"/>
              <a:cs typeface="Times New Roman" pitchFamily="18" charset="0"/>
            </a:endParaRPr>
          </a:p>
        </p:txBody>
      </p:sp>
      <p:sp>
        <p:nvSpPr>
          <p:cNvPr id="8" name="TextBox 7"/>
          <p:cNvSpPr txBox="1"/>
          <p:nvPr/>
        </p:nvSpPr>
        <p:spPr>
          <a:xfrm>
            <a:off x="9991402" y="1665234"/>
            <a:ext cx="1978925" cy="923330"/>
          </a:xfrm>
          <a:prstGeom prst="rect">
            <a:avLst/>
          </a:prstGeom>
          <a:noFill/>
        </p:spPr>
        <p:txBody>
          <a:bodyPr wrap="square" rtlCol="0">
            <a:spAutoFit/>
          </a:bodyPr>
          <a:lstStyle/>
          <a:p>
            <a:pPr algn="ctr"/>
            <a:r>
              <a:rPr lang="vi-VN" sz="5400" b="1" dirty="0">
                <a:solidFill>
                  <a:srgbClr val="FF0000"/>
                </a:solidFill>
                <a:latin typeface="+mj-lt"/>
                <a:cs typeface="Times New Roman" pitchFamily="18" charset="0"/>
              </a:rPr>
              <a:t>âp</a:t>
            </a:r>
            <a:endParaRPr lang="en-US" sz="5400" b="1" dirty="0">
              <a:solidFill>
                <a:srgbClr val="FF0000"/>
              </a:solidFill>
              <a:latin typeface="+mj-lt"/>
              <a:cs typeface="Times New Roman" pitchFamily="18" charset="0"/>
            </a:endParaRPr>
          </a:p>
        </p:txBody>
      </p:sp>
      <p:sp>
        <p:nvSpPr>
          <p:cNvPr id="9" name="TextBox 8"/>
          <p:cNvSpPr txBox="1"/>
          <p:nvPr/>
        </p:nvSpPr>
        <p:spPr>
          <a:xfrm>
            <a:off x="8858250" y="2855380"/>
            <a:ext cx="3333750" cy="923330"/>
          </a:xfrm>
          <a:prstGeom prst="rect">
            <a:avLst/>
          </a:prstGeom>
          <a:noFill/>
        </p:spPr>
        <p:txBody>
          <a:bodyPr wrap="square" rtlCol="0">
            <a:spAutoFit/>
          </a:bodyPr>
          <a:lstStyle/>
          <a:p>
            <a:r>
              <a:rPr lang="vi-VN" sz="5400" b="1" dirty="0">
                <a:latin typeface="+mj-lt"/>
                <a:cs typeface="Times New Roman" pitchFamily="18" charset="0"/>
              </a:rPr>
              <a:t>  </a:t>
            </a:r>
            <a:r>
              <a:rPr lang="vi-VN" sz="4800" b="1" dirty="0">
                <a:latin typeface="+mj-lt"/>
                <a:cs typeface="Times New Roman" pitchFamily="18" charset="0"/>
              </a:rPr>
              <a:t>Cá m</a:t>
            </a:r>
            <a:r>
              <a:rPr lang="vi-VN" sz="4800" b="1" dirty="0">
                <a:solidFill>
                  <a:srgbClr val="FF0000"/>
                </a:solidFill>
                <a:latin typeface="+mj-lt"/>
                <a:cs typeface="Times New Roman" pitchFamily="18" charset="0"/>
              </a:rPr>
              <a:t>ập</a:t>
            </a:r>
            <a:r>
              <a:rPr lang="vi-VN" sz="4800" b="1" dirty="0">
                <a:latin typeface="+mj-lt"/>
                <a:cs typeface="Times New Roman" pitchFamily="18" charset="0"/>
              </a:rPr>
              <a:t> </a:t>
            </a:r>
            <a:endParaRPr lang="en-US" sz="4800" b="1" dirty="0">
              <a:latin typeface="+mj-lt"/>
              <a:cs typeface="Times New Roman" pitchFamily="18" charset="0"/>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pngtree-children-singing-entertainment-scene-illustration-elements-png-image_2592051.jpg"/>
          <p:cNvPicPr>
            <a:picLocks noChangeAspect="1"/>
          </p:cNvPicPr>
          <p:nvPr/>
        </p:nvPicPr>
        <p:blipFill>
          <a:blip r:embed="rId3"/>
          <a:stretch>
            <a:fillRect/>
          </a:stretch>
        </p:blipFill>
        <p:spPr>
          <a:xfrm>
            <a:off x="0" y="899616"/>
            <a:ext cx="7929349" cy="5958384"/>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966" y="381001"/>
            <a:ext cx="769034" cy="80185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rot="1281798">
            <a:off x="7386374" y="1841565"/>
            <a:ext cx="4669900" cy="3299127"/>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7372350" y="2769360"/>
            <a:ext cx="4478457"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 name="y2mate.com - Chiếc bụng đói Tiên Cookieft Thanh Ngân Chú Heo Tham Ăn bé Cuabi_v720P">
            <a:hlinkClick r:id="" action="ppaction://media"/>
            <a:extLst>
              <a:ext uri="{FF2B5EF4-FFF2-40B4-BE49-F238E27FC236}">
                <a16:creationId xmlns:a16="http://schemas.microsoft.com/office/drawing/2014/main" id="{48958A21-B384-463C-9CF0-DD50E6C1DB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783" y="515178"/>
            <a:ext cx="11582400" cy="634282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74" t="16140" r="26104" b="15024"/>
          <a:stretch/>
        </p:blipFill>
        <p:spPr>
          <a:xfrm>
            <a:off x="1454726" y="542925"/>
            <a:ext cx="10737274" cy="6315075"/>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3050" y="318656"/>
            <a:ext cx="918950" cy="91439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526" y="2961382"/>
            <a:ext cx="1549533" cy="976897"/>
            <a:chOff x="458618" y="2628872"/>
            <a:chExt cx="1549533" cy="976897"/>
          </a:xfrm>
        </p:grpSpPr>
        <p:sp>
          <p:nvSpPr>
            <p:cNvPr id="5" name="TextBox 4"/>
            <p:cNvSpPr txBox="1"/>
            <p:nvPr/>
          </p:nvSpPr>
          <p:spPr>
            <a:xfrm>
              <a:off x="892126" y="2872339"/>
              <a:ext cx="1116025" cy="726894"/>
            </a:xfrm>
            <a:prstGeom prst="rect">
              <a:avLst/>
            </a:prstGeom>
            <a:solidFill>
              <a:srgbClr val="FFCCCC"/>
            </a:solidFill>
          </p:spPr>
          <p:txBody>
            <a:bodyPr wrap="square" rtlCol="0">
              <a:spAutoFit/>
            </a:bodyPr>
            <a:lstStyle/>
            <a:p>
              <a:pPr algn="ctr"/>
              <a:r>
                <a:rPr lang="vi-VN" sz="4000" dirty="0">
                  <a:latin typeface="UTM Avo" panose="02040603050506020204" pitchFamily="18" charset="0"/>
                </a:rPr>
                <a:t>Nối</a:t>
              </a:r>
              <a:r>
                <a:rPr lang="en-US" sz="4000" dirty="0">
                  <a:latin typeface="UTM Avo" panose="02040603050506020204" pitchFamily="18" charset="0"/>
                </a:rPr>
                <a:t> </a:t>
              </a:r>
            </a:p>
          </p:txBody>
        </p:sp>
        <p:pic>
          <p:nvPicPr>
            <p:cNvPr id="6" name="Picture 2" descr="cậu bé hoạt hình đang cầm bút chì Hình ảnh | Định dạng hình ảnh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52" t="7388" r="21809" b="5884"/>
            <a:stretch/>
          </p:blipFill>
          <p:spPr bwMode="auto">
            <a:xfrm>
              <a:off x="458618" y="2628872"/>
              <a:ext cx="599679" cy="97689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p:cNvSpPr/>
          <p:nvPr/>
        </p:nvSpPr>
        <p:spPr>
          <a:xfrm>
            <a:off x="3971496" y="3339929"/>
            <a:ext cx="2552132" cy="122829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âm</a:t>
            </a:r>
            <a:endParaRPr lang="en-US" sz="4800" b="1" dirty="0">
              <a:latin typeface="+mj-lt"/>
              <a:cs typeface="Times New Roman" pitchFamily="18" charset="0"/>
            </a:endParaRPr>
          </a:p>
        </p:txBody>
      </p:sp>
      <p:sp>
        <p:nvSpPr>
          <p:cNvPr id="8" name="Oval 7"/>
          <p:cNvSpPr/>
          <p:nvPr/>
        </p:nvSpPr>
        <p:spPr>
          <a:xfrm>
            <a:off x="7590427" y="3327561"/>
            <a:ext cx="2481619" cy="12442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âp</a:t>
            </a:r>
            <a:endParaRPr lang="en-US" sz="4800" b="1" dirty="0">
              <a:latin typeface="+mj-lt"/>
              <a:cs typeface="Times New Roman" pitchFamily="18" charset="0"/>
            </a:endParaRPr>
          </a:p>
        </p:txBody>
      </p:sp>
      <p:sp>
        <p:nvSpPr>
          <p:cNvPr id="9" name="TextBox 8"/>
          <p:cNvSpPr txBox="1"/>
          <p:nvPr/>
        </p:nvSpPr>
        <p:spPr>
          <a:xfrm>
            <a:off x="2251880" y="2024625"/>
            <a:ext cx="2238232" cy="584775"/>
          </a:xfrm>
          <a:prstGeom prst="rect">
            <a:avLst/>
          </a:prstGeom>
          <a:noFill/>
        </p:spPr>
        <p:txBody>
          <a:bodyPr wrap="square" rtlCol="0">
            <a:spAutoFit/>
          </a:bodyPr>
          <a:lstStyle/>
          <a:p>
            <a:pPr algn="ctr"/>
            <a:r>
              <a:rPr lang="vi-VN" sz="3200" b="1">
                <a:latin typeface="+mj-lt"/>
                <a:cs typeface="Times New Roman" pitchFamily="18" charset="0"/>
              </a:rPr>
              <a:t>nấm</a:t>
            </a:r>
            <a:r>
              <a:rPr lang="vi-VN">
                <a:latin typeface="+mj-lt"/>
                <a:cs typeface="Times New Roman" pitchFamily="18" charset="0"/>
              </a:rPr>
              <a:t> </a:t>
            </a:r>
            <a:endParaRPr lang="en-US" dirty="0">
              <a:latin typeface="+mj-lt"/>
              <a:cs typeface="Times New Roman" pitchFamily="18" charset="0"/>
            </a:endParaRPr>
          </a:p>
        </p:txBody>
      </p:sp>
      <p:sp>
        <p:nvSpPr>
          <p:cNvPr id="10" name="TextBox 9"/>
          <p:cNvSpPr txBox="1"/>
          <p:nvPr/>
        </p:nvSpPr>
        <p:spPr>
          <a:xfrm>
            <a:off x="9159921" y="2095138"/>
            <a:ext cx="2238232" cy="584775"/>
          </a:xfrm>
          <a:prstGeom prst="rect">
            <a:avLst/>
          </a:prstGeom>
          <a:noFill/>
        </p:spPr>
        <p:txBody>
          <a:bodyPr wrap="square" rtlCol="0">
            <a:spAutoFit/>
          </a:bodyPr>
          <a:lstStyle/>
          <a:p>
            <a:pPr algn="ctr"/>
            <a:r>
              <a:rPr lang="vi-VN" sz="3200" b="1" dirty="0">
                <a:latin typeface="+mj-lt"/>
                <a:cs typeface="Times New Roman" pitchFamily="18" charset="0"/>
              </a:rPr>
              <a:t>mầm</a:t>
            </a:r>
            <a:r>
              <a:rPr lang="vi-VN"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1" name="TextBox 10"/>
          <p:cNvSpPr txBox="1"/>
          <p:nvPr/>
        </p:nvSpPr>
        <p:spPr>
          <a:xfrm>
            <a:off x="2454608" y="6273225"/>
            <a:ext cx="2238232" cy="584775"/>
          </a:xfrm>
          <a:prstGeom prst="rect">
            <a:avLst/>
          </a:prstGeom>
          <a:noFill/>
        </p:spPr>
        <p:txBody>
          <a:bodyPr wrap="square" rtlCol="0">
            <a:spAutoFit/>
          </a:bodyPr>
          <a:lstStyle/>
          <a:p>
            <a:pPr algn="ctr"/>
            <a:r>
              <a:rPr lang="vi-VN" sz="3200" b="1" dirty="0">
                <a:latin typeface="+mj-lt"/>
                <a:cs typeface="Times New Roman" pitchFamily="18" charset="0"/>
              </a:rPr>
              <a:t>tập múa</a:t>
            </a:r>
            <a:r>
              <a:rPr lang="vi-VN" dirty="0">
                <a:latin typeface="+mj-lt"/>
                <a:cs typeface="Times New Roman" pitchFamily="18" charset="0"/>
              </a:rPr>
              <a:t> </a:t>
            </a:r>
            <a:endParaRPr lang="en-US" dirty="0">
              <a:latin typeface="+mj-lt"/>
              <a:cs typeface="Times New Roman" pitchFamily="18" charset="0"/>
            </a:endParaRPr>
          </a:p>
        </p:txBody>
      </p:sp>
      <p:sp>
        <p:nvSpPr>
          <p:cNvPr id="12" name="TextBox 11"/>
          <p:cNvSpPr txBox="1"/>
          <p:nvPr/>
        </p:nvSpPr>
        <p:spPr>
          <a:xfrm>
            <a:off x="9580727" y="6364611"/>
            <a:ext cx="2238232" cy="584775"/>
          </a:xfrm>
          <a:prstGeom prst="rect">
            <a:avLst/>
          </a:prstGeom>
          <a:noFill/>
        </p:spPr>
        <p:txBody>
          <a:bodyPr wrap="square" rtlCol="0">
            <a:spAutoFit/>
          </a:bodyPr>
          <a:lstStyle/>
          <a:p>
            <a:pPr algn="ctr"/>
            <a:r>
              <a:rPr lang="vi-VN" sz="3200" b="1" dirty="0">
                <a:latin typeface="+mj-lt"/>
                <a:cs typeface="Times New Roman" pitchFamily="18" charset="0"/>
              </a:rPr>
              <a:t>sâm cầm </a:t>
            </a:r>
            <a:r>
              <a:rPr lang="vi-VN" sz="3200" dirty="0">
                <a:latin typeface="+mj-lt"/>
                <a:cs typeface="Times New Roman" pitchFamily="18" charset="0"/>
              </a:rPr>
              <a:t> </a:t>
            </a:r>
            <a:endParaRPr lang="en-US" sz="3200" dirty="0">
              <a:latin typeface="+mj-lt"/>
              <a:cs typeface="Times New Roman" pitchFamily="18" charset="0"/>
            </a:endParaRPr>
          </a:p>
        </p:txBody>
      </p:sp>
      <p:cxnSp>
        <p:nvCxnSpPr>
          <p:cNvPr id="13" name="Straight Connector 12"/>
          <p:cNvCxnSpPr/>
          <p:nvPr/>
        </p:nvCxnSpPr>
        <p:spPr>
          <a:xfrm rot="10800000" flipV="1">
            <a:off x="6127913" y="2488649"/>
            <a:ext cx="3684827" cy="9175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53133" y="2488649"/>
            <a:ext cx="1078173" cy="736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54889" y="4372040"/>
            <a:ext cx="4012441" cy="2374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3738218" y="4099084"/>
            <a:ext cx="3959118" cy="26149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89603" y="2009364"/>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ấm</a:t>
            </a:r>
            <a:endParaRPr lang="en-US" sz="3200" b="1" dirty="0">
              <a:solidFill>
                <a:srgbClr val="FF0000"/>
              </a:solidFill>
              <a:latin typeface="+mj-lt"/>
              <a:cs typeface="Times New Roman" pitchFamily="18" charset="0"/>
            </a:endParaRPr>
          </a:p>
        </p:txBody>
      </p:sp>
      <p:sp>
        <p:nvSpPr>
          <p:cNvPr id="18" name="TextBox 17"/>
          <p:cNvSpPr txBox="1"/>
          <p:nvPr/>
        </p:nvSpPr>
        <p:spPr>
          <a:xfrm>
            <a:off x="10072253" y="2105892"/>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19" name="TextBox 18"/>
          <p:cNvSpPr txBox="1"/>
          <p:nvPr/>
        </p:nvSpPr>
        <p:spPr>
          <a:xfrm>
            <a:off x="9814289" y="6371771"/>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âm</a:t>
            </a:r>
            <a:endParaRPr lang="en-US" sz="3200" b="1" dirty="0">
              <a:solidFill>
                <a:srgbClr val="FF0000"/>
              </a:solidFill>
              <a:latin typeface="+mj-lt"/>
              <a:cs typeface="Times New Roman" pitchFamily="18" charset="0"/>
            </a:endParaRPr>
          </a:p>
        </p:txBody>
      </p:sp>
      <p:sp>
        <p:nvSpPr>
          <p:cNvPr id="20" name="TextBox 19"/>
          <p:cNvSpPr txBox="1"/>
          <p:nvPr/>
        </p:nvSpPr>
        <p:spPr>
          <a:xfrm>
            <a:off x="10887529" y="6371771"/>
            <a:ext cx="130447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21" name="TextBox 20"/>
          <p:cNvSpPr txBox="1"/>
          <p:nvPr/>
        </p:nvSpPr>
        <p:spPr>
          <a:xfrm>
            <a:off x="2725878" y="6273225"/>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ập</a:t>
            </a:r>
            <a:endParaRPr lang="en-US" sz="3200" b="1" dirty="0">
              <a:solidFill>
                <a:srgbClr val="FF000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127" y="898550"/>
            <a:ext cx="11346873" cy="539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p:cNvPicPr>
            <a:picLocks noChangeAspect="1"/>
          </p:cNvPicPr>
          <p:nvPr/>
        </p:nvPicPr>
        <p:blipFill>
          <a:blip r:embed="rId4">
            <a:extLst>
              <a:ext uri="{28A0092B-C50C-407E-A947-70E740481C1C}">
                <a14:useLocalDpi xmlns:a14="http://schemas.microsoft.com/office/drawing/2010/main" val="0"/>
              </a:ext>
            </a:extLst>
          </a:blip>
          <a:srcRect r="49167" b="13699"/>
          <a:stretch>
            <a:fillRect/>
          </a:stretch>
        </p:blipFill>
        <p:spPr bwMode="auto">
          <a:xfrm>
            <a:off x="1" y="837963"/>
            <a:ext cx="2244435" cy="451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p:cNvPicPr>
          <p:nvPr/>
        </p:nvPicPr>
        <p:blipFill>
          <a:blip r:embed="rId5">
            <a:extLst>
              <a:ext uri="{28A0092B-C50C-407E-A947-70E740481C1C}">
                <a14:useLocalDpi xmlns:a14="http://schemas.microsoft.com/office/drawing/2010/main" val="0"/>
              </a:ext>
            </a:extLst>
          </a:blip>
          <a:srcRect l="22708" t="62965" r="56250" b="7773"/>
          <a:stretch>
            <a:fillRect/>
          </a:stretch>
        </p:blipFill>
        <p:spPr bwMode="auto">
          <a:xfrm>
            <a:off x="3252510" y="5253459"/>
            <a:ext cx="1541163" cy="11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p:nvPicPr>
        <p:blipFill>
          <a:blip r:embed="rId6">
            <a:extLst>
              <a:ext uri="{28A0092B-C50C-407E-A947-70E740481C1C}">
                <a14:useLocalDpi xmlns:a14="http://schemas.microsoft.com/office/drawing/2010/main" val="0"/>
              </a:ext>
            </a:extLst>
          </a:blip>
          <a:srcRect t="57593" r="73541" b="16478"/>
          <a:stretch>
            <a:fillRect/>
          </a:stretch>
        </p:blipFill>
        <p:spPr bwMode="auto">
          <a:xfrm>
            <a:off x="360218" y="4579671"/>
            <a:ext cx="3225799"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p:cNvPicPr>
            <a:picLocks noChangeAspect="1"/>
          </p:cNvPicPr>
          <p:nvPr/>
        </p:nvPicPr>
        <p:blipFill>
          <a:blip r:embed="rId7">
            <a:extLst>
              <a:ext uri="{28A0092B-C50C-407E-A947-70E740481C1C}">
                <a14:useLocalDpi xmlns:a14="http://schemas.microsoft.com/office/drawing/2010/main" val="0"/>
              </a:ext>
            </a:extLst>
          </a:blip>
          <a:srcRect t="65742"/>
          <a:stretch>
            <a:fillRect/>
          </a:stretch>
        </p:blipFill>
        <p:spPr bwMode="auto">
          <a:xfrm>
            <a:off x="0" y="5299127"/>
            <a:ext cx="12192000" cy="155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p:nvPicPr>
        <p:blipFill>
          <a:blip r:embed="rId8">
            <a:extLst>
              <a:ext uri="{28A0092B-C50C-407E-A947-70E740481C1C}">
                <a14:useLocalDpi xmlns:a14="http://schemas.microsoft.com/office/drawing/2010/main" val="0"/>
              </a:ext>
            </a:extLst>
          </a:blip>
          <a:srcRect l="32603" t="72038" r="27708" b="2032"/>
          <a:stretch>
            <a:fillRect/>
          </a:stretch>
        </p:blipFill>
        <p:spPr bwMode="auto">
          <a:xfrm>
            <a:off x="4875645" y="5189787"/>
            <a:ext cx="4838700"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3"/>
          <p:cNvPicPr>
            <a:picLocks noChangeAspect="1"/>
          </p:cNvPicPr>
          <p:nvPr/>
        </p:nvPicPr>
        <p:blipFill>
          <a:blip r:embed="rId9">
            <a:extLst>
              <a:ext uri="{28A0092B-C50C-407E-A947-70E740481C1C}">
                <a14:useLocalDpi xmlns:a14="http://schemas.microsoft.com/office/drawing/2010/main" val="0"/>
              </a:ext>
            </a:extLst>
          </a:blip>
          <a:srcRect l="73512" t="56668" r="3960" b="27"/>
          <a:stretch>
            <a:fillRect/>
          </a:stretch>
        </p:blipFill>
        <p:spPr bwMode="auto">
          <a:xfrm>
            <a:off x="10136193" y="4736349"/>
            <a:ext cx="2055807" cy="205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13979" y="442778"/>
            <a:ext cx="878021" cy="9559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urved Connector 9"/>
          <p:cNvCxnSpPr>
            <a:stCxn id="9" idx="2"/>
          </p:cNvCxnSpPr>
          <p:nvPr/>
        </p:nvCxnSpPr>
        <p:spPr>
          <a:xfrm rot="5400000">
            <a:off x="9104607" y="2671195"/>
            <a:ext cx="3920836" cy="1375931"/>
          </a:xfrm>
          <a:prstGeom prst="curvedConnector3">
            <a:avLst>
              <a:gd name="adj1" fmla="val 50000"/>
            </a:avLst>
          </a:prstGeom>
          <a:noFill/>
          <a:ln w="3175" cap="flat" cmpd="sng" algn="ctr">
            <a:solidFill>
              <a:srgbClr val="56BE80"/>
            </a:solidFill>
            <a:prstDash val="solid"/>
          </a:ln>
          <a:effectLst/>
        </p:spPr>
      </p:cxnSp>
      <p:grpSp>
        <p:nvGrpSpPr>
          <p:cNvPr id="11" name="Group 10"/>
          <p:cNvGrpSpPr/>
          <p:nvPr/>
        </p:nvGrpSpPr>
        <p:grpSpPr>
          <a:xfrm>
            <a:off x="3949863" y="413750"/>
            <a:ext cx="4167600" cy="997527"/>
            <a:chOff x="4576901" y="50544"/>
            <a:chExt cx="3642248" cy="997527"/>
          </a:xfrm>
        </p:grpSpPr>
        <p:sp>
          <p:nvSpPr>
            <p:cNvPr id="12" name="Rounded Rectangle 11"/>
            <p:cNvSpPr/>
            <p:nvPr/>
          </p:nvSpPr>
          <p:spPr>
            <a:xfrm>
              <a:off x="5409129" y="50544"/>
              <a:ext cx="2810020" cy="8323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600" b="1" dirty="0">
                  <a:solidFill>
                    <a:srgbClr val="FFFFFF"/>
                  </a:solidFill>
                  <a:latin typeface="+mj-lt"/>
                  <a:cs typeface="Times New Roman" pitchFamily="18" charset="0"/>
                </a:rPr>
                <a:t>Ghép đúng</a:t>
              </a:r>
              <a:endParaRPr lang="en-US" sz="3600" b="1" dirty="0">
                <a:solidFill>
                  <a:srgbClr val="FFFFFF"/>
                </a:solidFill>
                <a:latin typeface="+mj-lt"/>
                <a:cs typeface="Times New Roman" pitchFamily="18" charset="0"/>
              </a:endParaRPr>
            </a:p>
          </p:txBody>
        </p:sp>
        <p:pic>
          <p:nvPicPr>
            <p:cNvPr id="13" name="Picture 2" descr="hình ảnh hoạt hình của cô bé hoạt hình bay bằng bút chì Hình ảnh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827" t="21098" r="5287" b="27979"/>
            <a:stretch/>
          </p:blipFill>
          <p:spPr bwMode="auto">
            <a:xfrm flipH="1">
              <a:off x="4576901" y="50544"/>
              <a:ext cx="1113946" cy="99752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lowchart: Punched Tape 13"/>
          <p:cNvSpPr/>
          <p:nvPr/>
        </p:nvSpPr>
        <p:spPr>
          <a:xfrm>
            <a:off x="2964874" y="1433710"/>
            <a:ext cx="2536040"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a) Đầm </a:t>
            </a:r>
            <a:endParaRPr lang="en-US" sz="4400" b="1" dirty="0">
              <a:solidFill>
                <a:schemeClr val="tx1"/>
              </a:solidFill>
              <a:latin typeface="+mj-lt"/>
              <a:cs typeface="Times New Roman" pitchFamily="18" charset="0"/>
            </a:endParaRPr>
          </a:p>
        </p:txBody>
      </p:sp>
      <p:sp>
        <p:nvSpPr>
          <p:cNvPr id="15" name="Flowchart: Punched Tape 14"/>
          <p:cNvSpPr/>
          <p:nvPr/>
        </p:nvSpPr>
        <p:spPr>
          <a:xfrm>
            <a:off x="2978726" y="2777599"/>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b) Đập </a:t>
            </a:r>
            <a:endParaRPr lang="en-US" sz="4400" b="1" dirty="0">
              <a:solidFill>
                <a:schemeClr val="tx1"/>
              </a:solidFill>
              <a:latin typeface="+mj-lt"/>
              <a:cs typeface="Times New Roman" pitchFamily="18" charset="0"/>
            </a:endParaRPr>
          </a:p>
        </p:txBody>
      </p:sp>
      <p:sp>
        <p:nvSpPr>
          <p:cNvPr id="16" name="Flowchart: Punched Tape 15"/>
          <p:cNvSpPr/>
          <p:nvPr/>
        </p:nvSpPr>
        <p:spPr>
          <a:xfrm>
            <a:off x="2978728" y="4066072"/>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c) Tấp </a:t>
            </a:r>
            <a:endParaRPr lang="en-US" sz="4400" b="1" dirty="0">
              <a:solidFill>
                <a:schemeClr val="tx1"/>
              </a:solidFill>
              <a:latin typeface="+mj-lt"/>
              <a:cs typeface="Times New Roman" pitchFamily="18" charset="0"/>
            </a:endParaRPr>
          </a:p>
        </p:txBody>
      </p:sp>
      <p:sp>
        <p:nvSpPr>
          <p:cNvPr id="17" name="Flowchart: Punched Tape 16"/>
          <p:cNvSpPr/>
          <p:nvPr/>
        </p:nvSpPr>
        <p:spPr>
          <a:xfrm>
            <a:off x="7592292" y="1489128"/>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400" b="1" dirty="0">
                <a:solidFill>
                  <a:schemeClr val="tx1"/>
                </a:solidFill>
                <a:latin typeface="+mj-lt"/>
                <a:cs typeface="Times New Roman" pitchFamily="18" charset="0"/>
              </a:rPr>
              <a:t>1) nập </a:t>
            </a:r>
            <a:endParaRPr lang="en-US" sz="4400" b="1" dirty="0">
              <a:solidFill>
                <a:schemeClr val="tx1"/>
              </a:solidFill>
              <a:latin typeface="+mj-lt"/>
              <a:cs typeface="Times New Roman" pitchFamily="18" charset="0"/>
            </a:endParaRPr>
          </a:p>
        </p:txBody>
      </p:sp>
      <p:sp>
        <p:nvSpPr>
          <p:cNvPr id="18" name="Flowchart: Punched Tape 17"/>
          <p:cNvSpPr/>
          <p:nvPr/>
        </p:nvSpPr>
        <p:spPr>
          <a:xfrm>
            <a:off x="7647709" y="2777599"/>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2) cá </a:t>
            </a:r>
            <a:endParaRPr lang="en-US" sz="4800" b="1" dirty="0">
              <a:solidFill>
                <a:schemeClr val="tx1"/>
              </a:solidFill>
              <a:latin typeface="+mj-lt"/>
              <a:cs typeface="Times New Roman" pitchFamily="18" charset="0"/>
            </a:endParaRPr>
          </a:p>
        </p:txBody>
      </p:sp>
      <p:sp>
        <p:nvSpPr>
          <p:cNvPr id="19" name="Flowchart: Punched Tape 18"/>
          <p:cNvSpPr/>
          <p:nvPr/>
        </p:nvSpPr>
        <p:spPr>
          <a:xfrm>
            <a:off x="7661564" y="4121490"/>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3) lúa </a:t>
            </a:r>
            <a:endParaRPr lang="en-US" sz="4800" b="1" dirty="0">
              <a:solidFill>
                <a:schemeClr val="tx1"/>
              </a:solidFill>
              <a:latin typeface="+mj-lt"/>
              <a:cs typeface="Times New Roman" pitchFamily="18" charset="0"/>
            </a:endParaRPr>
          </a:p>
        </p:txBody>
      </p:sp>
      <p:cxnSp>
        <p:nvCxnSpPr>
          <p:cNvPr id="20" name="Straight Arrow Connector 19"/>
          <p:cNvCxnSpPr>
            <a:endCxn id="19" idx="1"/>
          </p:cNvCxnSpPr>
          <p:nvPr/>
        </p:nvCxnSpPr>
        <p:spPr>
          <a:xfrm>
            <a:off x="5361710" y="3366419"/>
            <a:ext cx="2299854" cy="1288471"/>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endCxn id="18" idx="1"/>
          </p:cNvCxnSpPr>
          <p:nvPr/>
        </p:nvCxnSpPr>
        <p:spPr>
          <a:xfrm>
            <a:off x="5306291" y="2084872"/>
            <a:ext cx="2341418" cy="1226127"/>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16" idx="3"/>
          </p:cNvCxnSpPr>
          <p:nvPr/>
        </p:nvCxnSpPr>
        <p:spPr>
          <a:xfrm flipV="1">
            <a:off x="5334000" y="2542073"/>
            <a:ext cx="2396837" cy="2057399"/>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11"/>
                                        </p:tgtEl>
                                        <p:attrNameLst>
                                          <p:attrName>style.color</p:attrName>
                                        </p:attrNameLst>
                                      </p:cBhvr>
                                      <p:to>
                                        <a:schemeClr val="accent2"/>
                                      </p:to>
                                    </p:animClr>
                                    <p:animClr clrSpc="rgb" dir="cw">
                                      <p:cBhvr>
                                        <p:cTn id="7" dur="100" fill="hold"/>
                                        <p:tgtEl>
                                          <p:spTgt spid="11"/>
                                        </p:tgtEl>
                                        <p:attrNameLst>
                                          <p:attrName>fillcolor</p:attrName>
                                        </p:attrNameLst>
                                      </p:cBhvr>
                                      <p:to>
                                        <a:schemeClr val="accent2"/>
                                      </p:to>
                                    </p:animClr>
                                    <p:set>
                                      <p:cBhvr>
                                        <p:cTn id="8" dur="100" fill="hold"/>
                                        <p:tgtEl>
                                          <p:spTgt spid="11"/>
                                        </p:tgtEl>
                                        <p:attrNameLst>
                                          <p:attrName>fill.type</p:attrName>
                                        </p:attrNameLst>
                                      </p:cBhvr>
                                      <p:to>
                                        <p:strVal val="solid"/>
                                      </p:to>
                                    </p:set>
                                    <p:set>
                                      <p:cBhvr>
                                        <p:cTn id="9" dur="100" fill="hold"/>
                                        <p:tgtEl>
                                          <p:spTgt spid="11"/>
                                        </p:tgtEl>
                                        <p:attrNameLst>
                                          <p:attrName>fill.on</p:attrName>
                                        </p:attrNameLst>
                                      </p:cBhvr>
                                      <p:to>
                                        <p:strVal val="true"/>
                                      </p:to>
                                    </p:se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Horizont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4).png"/>
          <p:cNvPicPr>
            <a:picLocks noChangeAspect="1"/>
          </p:cNvPicPr>
          <p:nvPr/>
        </p:nvPicPr>
        <p:blipFill>
          <a:blip r:embed="rId3"/>
          <a:stretch>
            <a:fillRect/>
          </a:stretch>
        </p:blipFill>
        <p:spPr>
          <a:xfrm>
            <a:off x="-1" y="3385413"/>
            <a:ext cx="12192001" cy="3472587"/>
          </a:xfrm>
          <a:prstGeom prst="rect">
            <a:avLst/>
          </a:prstGeom>
        </p:spPr>
      </p:pic>
      <p:pic>
        <p:nvPicPr>
          <p:cNvPr id="3" name="Picture 2" descr="image (2).png"/>
          <p:cNvPicPr>
            <a:picLocks noChangeAspect="1"/>
          </p:cNvPicPr>
          <p:nvPr/>
        </p:nvPicPr>
        <p:blipFill>
          <a:blip r:embed="rId4"/>
          <a:stretch>
            <a:fillRect/>
          </a:stretch>
        </p:blipFill>
        <p:spPr>
          <a:xfrm>
            <a:off x="0" y="838307"/>
            <a:ext cx="12192000" cy="2827608"/>
          </a:xfrm>
          <a:prstGeom prst="rect">
            <a:avLst/>
          </a:prstGeom>
        </p:spPr>
      </p:pic>
      <p:pic>
        <p:nvPicPr>
          <p:cNvPr id="4"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4473" y="374076"/>
            <a:ext cx="997528" cy="9698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a:off x="526473" y="1884220"/>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sp>
        <p:nvSpPr>
          <p:cNvPr id="6" name="Flowchart: Connector 5"/>
          <p:cNvSpPr/>
          <p:nvPr/>
        </p:nvSpPr>
        <p:spPr>
          <a:xfrm>
            <a:off x="3768438" y="187036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2</a:t>
            </a:r>
            <a:endParaRPr lang="en-US" b="1" dirty="0">
              <a:latin typeface="Times New Roman" pitchFamily="18" charset="0"/>
              <a:cs typeface="Times New Roman" pitchFamily="18" charset="0"/>
            </a:endParaRPr>
          </a:p>
        </p:txBody>
      </p:sp>
      <p:sp>
        <p:nvSpPr>
          <p:cNvPr id="7" name="Flowchart: Connector 6"/>
          <p:cNvSpPr/>
          <p:nvPr/>
        </p:nvSpPr>
        <p:spPr>
          <a:xfrm>
            <a:off x="7550728" y="18149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3</a:t>
            </a:r>
            <a:endParaRPr lang="en-US" b="1" dirty="0">
              <a:latin typeface="Times New Roman" pitchFamily="18" charset="0"/>
              <a:cs typeface="Times New Roman" pitchFamily="18" charset="0"/>
            </a:endParaRPr>
          </a:p>
        </p:txBody>
      </p:sp>
      <p:sp>
        <p:nvSpPr>
          <p:cNvPr id="8" name="Flowchart: Connector 7"/>
          <p:cNvSpPr/>
          <p:nvPr/>
        </p:nvSpPr>
        <p:spPr>
          <a:xfrm>
            <a:off x="0" y="22721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5</a:t>
            </a:r>
            <a:endParaRPr lang="en-US" b="1" dirty="0">
              <a:latin typeface="Times New Roman" pitchFamily="18" charset="0"/>
              <a:cs typeface="Times New Roman" pitchFamily="18" charset="0"/>
            </a:endParaRPr>
          </a:p>
        </p:txBody>
      </p:sp>
      <p:sp>
        <p:nvSpPr>
          <p:cNvPr id="9" name="Flowchart: Connector 8"/>
          <p:cNvSpPr/>
          <p:nvPr/>
        </p:nvSpPr>
        <p:spPr>
          <a:xfrm>
            <a:off x="3962401" y="235527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6</a:t>
            </a:r>
            <a:endParaRPr lang="en-US" b="1" dirty="0">
              <a:latin typeface="Times New Roman" pitchFamily="18" charset="0"/>
              <a:cs typeface="Times New Roman" pitchFamily="18" charset="0"/>
            </a:endParaRPr>
          </a:p>
        </p:txBody>
      </p:sp>
      <p:sp>
        <p:nvSpPr>
          <p:cNvPr id="10" name="Flowchart: Connector 9"/>
          <p:cNvSpPr/>
          <p:nvPr/>
        </p:nvSpPr>
        <p:spPr>
          <a:xfrm>
            <a:off x="6719456" y="2369129"/>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8</a:t>
            </a:r>
            <a:endParaRPr lang="en-US" b="1" dirty="0">
              <a:latin typeface="Times New Roman" pitchFamily="18" charset="0"/>
              <a:cs typeface="Times New Roman" pitchFamily="18" charset="0"/>
            </a:endParaRPr>
          </a:p>
        </p:txBody>
      </p:sp>
      <p:cxnSp>
        <p:nvCxnSpPr>
          <p:cNvPr id="11" name="Straight Connector 10"/>
          <p:cNvCxnSpPr/>
          <p:nvPr/>
        </p:nvCxnSpPr>
        <p:spPr>
          <a:xfrm flipV="1">
            <a:off x="775855" y="2327566"/>
            <a:ext cx="2840181" cy="13854"/>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3990109" y="2341420"/>
            <a:ext cx="3435927" cy="2771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7800110" y="2396839"/>
            <a:ext cx="1260763"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332509" y="2840184"/>
            <a:ext cx="3422073"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100946" y="2826331"/>
            <a:ext cx="1149927"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6871855" y="2840184"/>
            <a:ext cx="3837709"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V="1">
            <a:off x="263237" y="3325093"/>
            <a:ext cx="3241963"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3976255" y="3311238"/>
            <a:ext cx="6012872"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Flowchart: Connector 18"/>
          <p:cNvSpPr/>
          <p:nvPr/>
        </p:nvSpPr>
        <p:spPr>
          <a:xfrm>
            <a:off x="5264729" y="238298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7</a:t>
            </a:r>
            <a:endParaRPr lang="en-US" b="1" dirty="0">
              <a:latin typeface="Times New Roman" pitchFamily="18" charset="0"/>
              <a:cs typeface="Times New Roman" pitchFamily="18" charset="0"/>
            </a:endParaRPr>
          </a:p>
        </p:txBody>
      </p:sp>
      <p:cxnSp>
        <p:nvCxnSpPr>
          <p:cNvPr id="20" name="Straight Connector 19"/>
          <p:cNvCxnSpPr/>
          <p:nvPr/>
        </p:nvCxnSpPr>
        <p:spPr>
          <a:xfrm>
            <a:off x="5569527" y="2840184"/>
            <a:ext cx="914400" cy="1"/>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11139056" y="2840186"/>
            <a:ext cx="748144"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2" name="Flowchart: Connector 21"/>
          <p:cNvSpPr/>
          <p:nvPr/>
        </p:nvSpPr>
        <p:spPr>
          <a:xfrm>
            <a:off x="10820401" y="2382984"/>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9</a:t>
            </a:r>
            <a:endParaRPr lang="en-US" b="1" dirty="0">
              <a:latin typeface="Times New Roman" pitchFamily="18" charset="0"/>
              <a:cs typeface="Times New Roman" pitchFamily="18" charset="0"/>
            </a:endParaRPr>
          </a:p>
        </p:txBody>
      </p:sp>
      <p:cxnSp>
        <p:nvCxnSpPr>
          <p:cNvPr id="23" name="Straight Connector 22"/>
          <p:cNvCxnSpPr/>
          <p:nvPr/>
        </p:nvCxnSpPr>
        <p:spPr>
          <a:xfrm>
            <a:off x="9462655" y="2369130"/>
            <a:ext cx="2189018"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4" name="Flowchart: Connector 23"/>
          <p:cNvSpPr/>
          <p:nvPr/>
        </p:nvSpPr>
        <p:spPr>
          <a:xfrm>
            <a:off x="9171711" y="180109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4</a:t>
            </a:r>
            <a:endParaRPr lang="en-US" b="1" dirty="0">
              <a:latin typeface="Times New Roman" pitchFamily="18" charset="0"/>
              <a:cs typeface="Times New Roman" pitchFamily="18" charset="0"/>
            </a:endParaRPr>
          </a:p>
        </p:txBody>
      </p:sp>
      <p:sp>
        <p:nvSpPr>
          <p:cNvPr id="25" name="Flowchart: Connector 24"/>
          <p:cNvSpPr/>
          <p:nvPr/>
        </p:nvSpPr>
        <p:spPr>
          <a:xfrm>
            <a:off x="10072254" y="2923312"/>
            <a:ext cx="595746" cy="374073"/>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10</a:t>
            </a:r>
            <a:endParaRPr lang="en-US" b="1" dirty="0">
              <a:latin typeface="Times New Roman" pitchFamily="18" charset="0"/>
              <a:cs typeface="Times New Roman" pitchFamily="18" charset="0"/>
            </a:endParaRPr>
          </a:p>
        </p:txBody>
      </p:sp>
      <p:pic>
        <p:nvPicPr>
          <p:cNvPr id="26" name="Picture 25" descr="39495461-little-boy-reading-a-blue-book-a-little-cute-boy-reading-a-blue-book-w_09072021.jpg"/>
          <p:cNvPicPr>
            <a:picLocks noChangeAspect="1"/>
          </p:cNvPicPr>
          <p:nvPr/>
        </p:nvPicPr>
        <p:blipFill>
          <a:blip r:embed="rId6" cstate="print"/>
          <a:stretch>
            <a:fillRect/>
          </a:stretch>
        </p:blipFill>
        <p:spPr>
          <a:xfrm>
            <a:off x="5473205" y="432132"/>
            <a:ext cx="1551709" cy="1080655"/>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plus(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par>
                                <p:cTn id="55" presetID="3"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randombar(horizontal)">
                                      <p:cBhvr>
                                        <p:cTn id="62" dur="500"/>
                                        <p:tgtEl>
                                          <p:spTgt spid="9"/>
                                        </p:tgtEl>
                                      </p:cBhvr>
                                    </p:animEffect>
                                  </p:childTnLst>
                                </p:cTn>
                              </p:par>
                              <p:par>
                                <p:cTn id="63" presetID="3"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linds(horizont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3" presetClass="entr" presetSubtype="1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randombar(horizontal)">
                                      <p:cBhvr>
                                        <p:cTn id="78" dur="500"/>
                                        <p:tgtEl>
                                          <p:spTgt spid="10"/>
                                        </p:tgtEl>
                                      </p:cBhvr>
                                    </p:animEffect>
                                  </p:childTnLst>
                                </p:cTn>
                              </p:par>
                              <p:par>
                                <p:cTn id="79" presetID="3" presetClass="entr" presetSubtype="1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linds(horizont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randombar(horizontal)">
                                      <p:cBhvr>
                                        <p:cTn id="86" dur="500"/>
                                        <p:tgtEl>
                                          <p:spTgt spid="22"/>
                                        </p:tgtEl>
                                      </p:cBhvr>
                                    </p:animEffect>
                                  </p:childTnLst>
                                </p:cTn>
                              </p:par>
                              <p:par>
                                <p:cTn id="87" presetID="3" presetClass="entr" presetSubtype="1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linds(horizontal)">
                                      <p:cBhvr>
                                        <p:cTn id="89" dur="500"/>
                                        <p:tgtEl>
                                          <p:spTgt spid="21"/>
                                        </p:tgtEl>
                                      </p:cBhvr>
                                    </p:animEffect>
                                  </p:childTnLst>
                                </p:cTn>
                              </p:par>
                              <p:par>
                                <p:cTn id="90" presetID="3" presetClass="entr" presetSubtype="1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blinds(horizontal)">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randombar(horizontal)">
                                      <p:cBhvr>
                                        <p:cTn id="97" dur="500"/>
                                        <p:tgtEl>
                                          <p:spTgt spid="25"/>
                                        </p:tgtEl>
                                      </p:cBhvr>
                                    </p:animEffect>
                                  </p:childTnLst>
                                </p:cTn>
                              </p:par>
                              <p:par>
                                <p:cTn id="98" presetID="3" presetClass="entr" presetSubtype="1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blinds(horizontal)">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9" grpId="0" animBg="1"/>
      <p:bldP spid="22"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7491" y="1"/>
            <a:ext cx="1094510" cy="11360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oy-5888240_960_720.png"/>
          <p:cNvPicPr>
            <a:picLocks noChangeAspect="1"/>
          </p:cNvPicPr>
          <p:nvPr/>
        </p:nvPicPr>
        <p:blipFill>
          <a:blip r:embed="rId3"/>
          <a:stretch>
            <a:fillRect/>
          </a:stretch>
        </p:blipFill>
        <p:spPr>
          <a:xfrm>
            <a:off x="0" y="590844"/>
            <a:ext cx="6109856" cy="5776706"/>
          </a:xfrm>
          <a:prstGeom prst="rect">
            <a:avLst/>
          </a:prstGeom>
        </p:spPr>
      </p:pic>
      <p:sp>
        <p:nvSpPr>
          <p:cNvPr id="18" name="TextBox 17"/>
          <p:cNvSpPr txBox="1"/>
          <p:nvPr/>
        </p:nvSpPr>
        <p:spPr>
          <a:xfrm>
            <a:off x="2134240" y="1823898"/>
            <a:ext cx="3656961" cy="1323439"/>
          </a:xfrm>
          <a:prstGeom prst="rect">
            <a:avLst/>
          </a:prstGeom>
          <a:noFill/>
        </p:spPr>
        <p:txBody>
          <a:bodyPr wrap="square" rtlCol="0">
            <a:spAutoFit/>
          </a:bodyPr>
          <a:lstStyle/>
          <a:p>
            <a:pPr algn="ctr"/>
            <a:r>
              <a:rPr lang="vi-VN" sz="4000" b="1" dirty="0">
                <a:solidFill>
                  <a:srgbClr val="C00000"/>
                </a:solidFill>
                <a:latin typeface="+mj-lt"/>
                <a:cs typeface="Times New Roman" pitchFamily="18" charset="0"/>
              </a:rPr>
              <a:t>Những ý nào đúng ?</a:t>
            </a:r>
            <a:endParaRPr lang="en-US" sz="4000" b="1" dirty="0">
              <a:solidFill>
                <a:srgbClr val="C00000"/>
              </a:solidFill>
              <a:latin typeface="+mj-lt"/>
              <a:cs typeface="Times New Roman" pitchFamily="18" charset="0"/>
            </a:endParaRPr>
          </a:p>
        </p:txBody>
      </p:sp>
      <p:pic>
        <p:nvPicPr>
          <p:cNvPr id="21" name="Picture 20" descr="2-ctu.vn_anh_dong_mau_slide_powerpoint_dep_(1).gif"/>
          <p:cNvPicPr>
            <a:picLocks noChangeAspect="1"/>
          </p:cNvPicPr>
          <p:nvPr/>
        </p:nvPicPr>
        <p:blipFill>
          <a:blip r:embed="rId4"/>
          <a:stretch>
            <a:fillRect/>
          </a:stretch>
        </p:blipFill>
        <p:spPr>
          <a:xfrm>
            <a:off x="1388485" y="994062"/>
            <a:ext cx="1119189" cy="1970811"/>
          </a:xfrm>
          <a:prstGeom prst="rect">
            <a:avLst/>
          </a:prstGeom>
        </p:spPr>
      </p:pic>
      <p:sp>
        <p:nvSpPr>
          <p:cNvPr id="22" name="Rounded Rectangle 21"/>
          <p:cNvSpPr/>
          <p:nvPr/>
        </p:nvSpPr>
        <p:spPr>
          <a:xfrm>
            <a:off x="7329054" y="1510145"/>
            <a:ext cx="4613563"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solidFill>
                  <a:schemeClr val="bg1"/>
                </a:solidFill>
                <a:latin typeface="+mj-lt"/>
                <a:cs typeface="Times New Roman" pitchFamily="18" charset="0"/>
              </a:rPr>
              <a:t>a) Bé Lê không mê ti vi</a:t>
            </a:r>
            <a:endParaRPr lang="en-US" sz="2800" b="1" dirty="0">
              <a:solidFill>
                <a:schemeClr val="bg1"/>
              </a:solidFill>
              <a:latin typeface="+mj-lt"/>
              <a:cs typeface="Times New Roman" pitchFamily="18" charset="0"/>
            </a:endParaRPr>
          </a:p>
        </p:txBody>
      </p:sp>
      <p:sp>
        <p:nvSpPr>
          <p:cNvPr id="23" name="Rounded Rectangle 22"/>
          <p:cNvSpPr/>
          <p:nvPr/>
        </p:nvSpPr>
        <p:spPr>
          <a:xfrm>
            <a:off x="7315201" y="3020290"/>
            <a:ext cx="4696690"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b) Bé Lê sợ cá mập </a:t>
            </a:r>
            <a:endParaRPr lang="en-US" sz="2800" b="1" dirty="0">
              <a:latin typeface="+mj-lt"/>
              <a:cs typeface="Times New Roman" pitchFamily="18" charset="0"/>
            </a:endParaRPr>
          </a:p>
        </p:txBody>
      </p:sp>
      <p:sp>
        <p:nvSpPr>
          <p:cNvPr id="24" name="Rounded Rectangle 23"/>
          <p:cNvSpPr/>
          <p:nvPr/>
        </p:nvSpPr>
        <p:spPr>
          <a:xfrm>
            <a:off x="7301344" y="4516582"/>
            <a:ext cx="4890655"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c) Có má, bé Lê chả sợ nữa </a:t>
            </a:r>
            <a:endParaRPr lang="en-US" sz="2800" b="1" dirty="0">
              <a:latin typeface="+mj-lt"/>
              <a:cs typeface="Times New Roman" pitchFamily="18" charset="0"/>
            </a:endParaRPr>
          </a:p>
        </p:txBody>
      </p:sp>
      <p:sp>
        <p:nvSpPr>
          <p:cNvPr id="25" name="Rounded Rectangle 24"/>
          <p:cNvSpPr/>
          <p:nvPr/>
        </p:nvSpPr>
        <p:spPr>
          <a:xfrm>
            <a:off x="6123862" y="4571147"/>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ounded Rectangle 25"/>
          <p:cNvSpPr/>
          <p:nvPr/>
        </p:nvSpPr>
        <p:spPr>
          <a:xfrm>
            <a:off x="6124500" y="3061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ounded Rectangle 26"/>
          <p:cNvSpPr/>
          <p:nvPr/>
        </p:nvSpPr>
        <p:spPr>
          <a:xfrm>
            <a:off x="6165424" y="1537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L-Shape 27"/>
          <p:cNvSpPr/>
          <p:nvPr/>
        </p:nvSpPr>
        <p:spPr>
          <a:xfrm rot="18531968">
            <a:off x="6280101" y="3175702"/>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rot="18531968">
            <a:off x="6280101" y="4796685"/>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4-ctu.vn_anh_dong_mau_slide_powerpoint_dep_(152).gif"/>
          <p:cNvPicPr>
            <a:picLocks noChangeAspect="1"/>
          </p:cNvPicPr>
          <p:nvPr/>
        </p:nvPicPr>
        <p:blipFill>
          <a:blip r:embed="rId5"/>
          <a:stretch>
            <a:fillRect/>
          </a:stretch>
        </p:blipFill>
        <p:spPr>
          <a:xfrm>
            <a:off x="10269415" y="5401994"/>
            <a:ext cx="1922585" cy="14560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Horizontal)">
                                      <p:cBhvr>
                                        <p:cTn id="14" dur="500"/>
                                        <p:tgtEl>
                                          <p:spTgt spid="22"/>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500"/>
                                        <p:tgtEl>
                                          <p:spTgt spid="23"/>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plus(in)">
                                      <p:cBhvr>
                                        <p:cTn id="25" dur="2000"/>
                                        <p:tgtEl>
                                          <p:spTgt spid="27"/>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plus(in)">
                                      <p:cBhvr>
                                        <p:cTn id="28" dur="2000"/>
                                        <p:tgtEl>
                                          <p:spTgt spid="26"/>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plus(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tretch>
            <a:fillRect/>
          </a:stretch>
        </p:blipFill>
        <p:spPr>
          <a:xfrm>
            <a:off x="0" y="933841"/>
            <a:ext cx="12192000" cy="2827608"/>
          </a:xfrm>
          <a:prstGeom prst="rect">
            <a:avLst/>
          </a:prstGeom>
        </p:spPr>
      </p:pic>
      <p:pic>
        <p:nvPicPr>
          <p:cNvPr id="3" name="Picture 2" descr="image (4).png"/>
          <p:cNvPicPr>
            <a:picLocks noChangeAspect="1"/>
          </p:cNvPicPr>
          <p:nvPr/>
        </p:nvPicPr>
        <p:blipFill>
          <a:blip r:embed="rId4"/>
          <a:stretch>
            <a:fillRect/>
          </a:stretch>
        </p:blipFill>
        <p:spPr>
          <a:xfrm>
            <a:off x="-1" y="3385413"/>
            <a:ext cx="12192001" cy="3472587"/>
          </a:xfrm>
          <a:prstGeom prst="rect">
            <a:avLst/>
          </a:prstGeom>
        </p:spPr>
      </p:pic>
      <p:pic>
        <p:nvPicPr>
          <p:cNvPr id="4" name="Picture 3" descr="39495461-little-boy-reading-a-blue-book-a-little-cute-boy-reading-a-blue-book-w_09072021.jpg"/>
          <p:cNvPicPr>
            <a:picLocks noChangeAspect="1"/>
          </p:cNvPicPr>
          <p:nvPr/>
        </p:nvPicPr>
        <p:blipFill>
          <a:blip r:embed="rId5" cstate="print"/>
          <a:stretch>
            <a:fillRect/>
          </a:stretch>
        </p:blipFill>
        <p:spPr>
          <a:xfrm>
            <a:off x="5267622" y="374075"/>
            <a:ext cx="1551709" cy="1080655"/>
          </a:xfrm>
          <a:prstGeom prst="rect">
            <a:avLst/>
          </a:prstGeom>
        </p:spPr>
      </p:pic>
      <p:pic>
        <p:nvPicPr>
          <p:cNvPr id="5"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7491" y="374076"/>
            <a:ext cx="1094510" cy="1136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vector-tree-with-cartoon-childrens-books-png-image_767342.jpg"/>
          <p:cNvPicPr>
            <a:picLocks noChangeAspect="1"/>
          </p:cNvPicPr>
          <p:nvPr/>
        </p:nvPicPr>
        <p:blipFill>
          <a:blip r:embed="rId2" cstate="print"/>
          <a:stretch>
            <a:fillRect/>
          </a:stretch>
        </p:blipFill>
        <p:spPr>
          <a:xfrm>
            <a:off x="10432473" y="5694218"/>
            <a:ext cx="1759527" cy="1163782"/>
          </a:xfrm>
          <a:prstGeom prst="rect">
            <a:avLst/>
          </a:prstGeom>
        </p:spPr>
      </p:pic>
      <p:pic>
        <p:nvPicPr>
          <p:cNvPr id="4" name="Picture 3" descr="pngtree-children-reading-book-png-image_3634302.jpg"/>
          <p:cNvPicPr>
            <a:picLocks noChangeAspect="1"/>
          </p:cNvPicPr>
          <p:nvPr/>
        </p:nvPicPr>
        <p:blipFill>
          <a:blip r:embed="rId3" cstate="print"/>
          <a:stretch>
            <a:fillRect/>
          </a:stretch>
        </p:blipFill>
        <p:spPr>
          <a:xfrm>
            <a:off x="10467832" y="0"/>
            <a:ext cx="1724167" cy="1378424"/>
          </a:xfrm>
          <a:prstGeom prst="rect">
            <a:avLst/>
          </a:prstGeom>
        </p:spPr>
      </p:pic>
      <p:pic>
        <p:nvPicPr>
          <p:cNvPr id="5" name="Picture 4" descr="3-mau_slide_powerpoint_dep_ctu.vn_(143).gif"/>
          <p:cNvPicPr>
            <a:picLocks noChangeAspect="1"/>
          </p:cNvPicPr>
          <p:nvPr/>
        </p:nvPicPr>
        <p:blipFill>
          <a:blip r:embed="rId4"/>
          <a:stretch>
            <a:fillRect/>
          </a:stretch>
        </p:blipFill>
        <p:spPr>
          <a:xfrm>
            <a:off x="2197290" y="423081"/>
            <a:ext cx="1310186" cy="1473958"/>
          </a:xfrm>
          <a:prstGeom prst="rect">
            <a:avLst/>
          </a:prstGeom>
        </p:spPr>
      </p:pic>
      <p:sp>
        <p:nvSpPr>
          <p:cNvPr id="6" name="Rounded Rectangle 5"/>
          <p:cNvSpPr/>
          <p:nvPr/>
        </p:nvSpPr>
        <p:spPr>
          <a:xfrm>
            <a:off x="3452882" y="464025"/>
            <a:ext cx="7001303" cy="1228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4400" b="1" dirty="0">
                <a:latin typeface="Times New Roman" pitchFamily="18" charset="0"/>
                <a:cs typeface="Times New Roman" pitchFamily="18" charset="0"/>
              </a:rPr>
              <a:t>Trò chơi:</a:t>
            </a:r>
            <a:r>
              <a:rPr lang="vi-VN" sz="4400" b="1" dirty="0">
                <a:solidFill>
                  <a:schemeClr val="accent1">
                    <a:lumMod val="50000"/>
                  </a:schemeClr>
                </a:solidFill>
                <a:latin typeface="Times New Roman" pitchFamily="18" charset="0"/>
                <a:cs typeface="Times New Roman" pitchFamily="18" charset="0"/>
              </a:rPr>
              <a:t> Ăn khế trả vàng </a:t>
            </a:r>
            <a:endParaRPr lang="en-US" sz="4400" b="1" dirty="0">
              <a:solidFill>
                <a:schemeClr val="accent1">
                  <a:lumMod val="50000"/>
                </a:schemeClr>
              </a:solidFill>
              <a:latin typeface="Times New Roman" pitchFamily="18" charset="0"/>
              <a:cs typeface="Times New Roman" pitchFamily="18" charset="0"/>
            </a:endParaRPr>
          </a:p>
        </p:txBody>
      </p:sp>
      <p:sp>
        <p:nvSpPr>
          <p:cNvPr id="7" name="Rounded Rectangle 6"/>
          <p:cNvSpPr/>
          <p:nvPr/>
        </p:nvSpPr>
        <p:spPr>
          <a:xfrm>
            <a:off x="123719" y="1884218"/>
            <a:ext cx="11724967"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1: Click chuột vào quả khế , câu hỏi hiện lên, kèm hình tam giác màu tím, tích vào hình tam giác màu tím đáp án sẽ hiện lên.  </a:t>
            </a:r>
            <a:r>
              <a:rPr lang="vi-VN" sz="2200" dirty="0">
                <a:solidFill>
                  <a:schemeClr val="accent1"/>
                </a:solidFill>
                <a:latin typeface="Times New Roman" pitchFamily="18" charset="0"/>
                <a:cs typeface="Times New Roman" pitchFamily="18" charset="0"/>
              </a:rPr>
              <a:t> </a:t>
            </a:r>
            <a:endParaRPr lang="en-US" sz="2200" dirty="0">
              <a:solidFill>
                <a:schemeClr val="accent1"/>
              </a:solidFill>
              <a:latin typeface="Times New Roman" pitchFamily="18" charset="0"/>
              <a:cs typeface="Times New Roman" pitchFamily="18" charset="0"/>
            </a:endParaRPr>
          </a:p>
        </p:txBody>
      </p:sp>
      <p:sp>
        <p:nvSpPr>
          <p:cNvPr id="8" name="Rounded Rectangle 7"/>
          <p:cNvSpPr/>
          <p:nvPr/>
        </p:nvSpPr>
        <p:spPr>
          <a:xfrm>
            <a:off x="106017" y="3366655"/>
            <a:ext cx="118872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2: Sau khi đáp án hiện lên, tiếp tục click chuột  vào  quả khế để quả khế rơi xuống và click chuột vào hình tam giác màu đỏ để câu hỏi và đáp án (HS đã chọn xong ) biến mất . Tiếp tục tương tự với các quả khế khác .</a:t>
            </a:r>
            <a:endParaRPr lang="en-US" sz="2200" dirty="0">
              <a:solidFill>
                <a:schemeClr val="accent1"/>
              </a:solidFill>
              <a:latin typeface="+mj-lt"/>
              <a:cs typeface="Times New Roman" pitchFamily="18" charset="0"/>
            </a:endParaRPr>
          </a:p>
        </p:txBody>
      </p:sp>
      <p:sp>
        <p:nvSpPr>
          <p:cNvPr id="9" name="Rounded Rectangle 8"/>
          <p:cNvSpPr/>
          <p:nvPr/>
        </p:nvSpPr>
        <p:spPr>
          <a:xfrm>
            <a:off x="121621" y="4752110"/>
            <a:ext cx="11813458" cy="9421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3: Nếu hs trả lời sai thì click chuột  vào quả khế khác để xuất hiện câu hỏi khác .</a:t>
            </a:r>
            <a:endParaRPr lang="en-US" sz="2200" dirty="0">
              <a:solidFill>
                <a:schemeClr val="accent1"/>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oc-tap-5.jpg"/>
          <p:cNvPicPr>
            <a:picLocks noChangeAspect="1"/>
          </p:cNvPicPr>
          <p:nvPr/>
        </p:nvPicPr>
        <p:blipFill>
          <a:blip r:embed="rId3"/>
          <a:stretch>
            <a:fillRect/>
          </a:stretch>
        </p:blipFill>
        <p:spPr>
          <a:xfrm>
            <a:off x="1" y="983673"/>
            <a:ext cx="12191999" cy="5874327"/>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7492" y="374074"/>
            <a:ext cx="1094510" cy="1136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47241" y="2447637"/>
            <a:ext cx="5374243" cy="1569660"/>
          </a:xfrm>
          <a:prstGeom prst="rect">
            <a:avLst/>
          </a:prstGeom>
          <a:noFill/>
        </p:spPr>
        <p:txBody>
          <a:bodyPr wrap="square" rtlCol="0">
            <a:spAutoFit/>
          </a:bodyPr>
          <a:lstStyle/>
          <a:p>
            <a:r>
              <a:rPr lang="vi-VN" sz="9600" b="1" dirty="0">
                <a:solidFill>
                  <a:schemeClr val="bg1"/>
                </a:solidFill>
                <a:latin typeface="+mj-lt"/>
                <a:cs typeface="Times New Roman" pitchFamily="18" charset="0"/>
              </a:rPr>
              <a:t>Tập viết </a:t>
            </a:r>
            <a:endParaRPr lang="en-US" sz="9600" b="1" dirty="0">
              <a:solidFill>
                <a:schemeClr val="bg1"/>
              </a:solidFill>
              <a:latin typeface="+mj-lt"/>
              <a:cs typeface="Times New Roman" pitchFamily="18" charset="0"/>
            </a:endParaRPr>
          </a:p>
        </p:txBody>
      </p:sp>
      <p:pic>
        <p:nvPicPr>
          <p:cNvPr id="5" name="Picture 4" descr="3-mau_slide_powerpoint_dep_ctu.vn_(143).gif"/>
          <p:cNvPicPr>
            <a:picLocks noChangeAspect="1"/>
          </p:cNvPicPr>
          <p:nvPr/>
        </p:nvPicPr>
        <p:blipFill>
          <a:blip r:embed="rId5"/>
          <a:stretch>
            <a:fillRect/>
          </a:stretch>
        </p:blipFill>
        <p:spPr>
          <a:xfrm>
            <a:off x="8063345" y="1853047"/>
            <a:ext cx="1330037"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320"/>
                            </p:stCondLst>
                            <p:childTnLst>
                              <p:par>
                                <p:cTn id="11" presetID="8" presetClass="emph" presetSubtype="0" fill="hold" grpId="1" nodeType="afterEffect">
                                  <p:stCondLst>
                                    <p:cond delay="0"/>
                                  </p:stCondLst>
                                  <p:iterate type="lt">
                                    <p:tmPct val="0"/>
                                  </p:iterate>
                                  <p:childTnLst>
                                    <p:animRot by="21600000">
                                      <p:cBhvr>
                                        <p:cTn id="1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_cr1.jpg"/>
          <p:cNvPicPr>
            <a:picLocks noChangeAspect="1"/>
          </p:cNvPicPr>
          <p:nvPr/>
        </p:nvPicPr>
        <p:blipFill>
          <a:blip r:embed="rId3"/>
          <a:stretch>
            <a:fillRect/>
          </a:stretch>
        </p:blipFill>
        <p:spPr>
          <a:xfrm>
            <a:off x="1262743" y="1327378"/>
            <a:ext cx="9376228" cy="5530622"/>
          </a:xfrm>
          <a:prstGeom prst="rect">
            <a:avLst/>
          </a:prstGeom>
        </p:spPr>
      </p:pic>
      <p:sp>
        <p:nvSpPr>
          <p:cNvPr id="3" name="Rounded Rectangle 2"/>
          <p:cNvSpPr/>
          <p:nvPr/>
        </p:nvSpPr>
        <p:spPr>
          <a:xfrm>
            <a:off x="3236687" y="624114"/>
            <a:ext cx="5602514" cy="10014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800" b="1" dirty="0">
                <a:solidFill>
                  <a:srgbClr val="FF0000"/>
                </a:solidFill>
              </a:rPr>
              <a:t>Viết bảng con </a:t>
            </a:r>
            <a:endParaRPr lang="en-US" sz="4800" b="1" dirty="0">
              <a:solidFill>
                <a:srgbClr val="FF0000"/>
              </a:solidFill>
            </a:endParaRPr>
          </a:p>
        </p:txBody>
      </p:sp>
      <p:sp>
        <p:nvSpPr>
          <p:cNvPr id="4" name="Rectangle 12"/>
          <p:cNvSpPr>
            <a:spLocks noChangeArrowheads="1"/>
          </p:cNvSpPr>
          <p:nvPr/>
        </p:nvSpPr>
        <p:spPr bwMode="auto">
          <a:xfrm rot="20196887" flipV="1">
            <a:off x="5146143" y="3017463"/>
            <a:ext cx="1541627" cy="33575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sp>
        <p:nvSpPr>
          <p:cNvPr id="5" name="Rectangle 11"/>
          <p:cNvSpPr>
            <a:spLocks noChangeArrowheads="1"/>
          </p:cNvSpPr>
          <p:nvPr/>
        </p:nvSpPr>
        <p:spPr bwMode="auto">
          <a:xfrm flipV="1">
            <a:off x="5225143" y="3744685"/>
            <a:ext cx="1553028" cy="33382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pic>
        <p:nvPicPr>
          <p:cNvPr id="6"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3307" y="406401"/>
            <a:ext cx="1148693" cy="114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hecke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TextBox 2"/>
          <p:cNvSpPr txBox="1"/>
          <p:nvPr/>
        </p:nvSpPr>
        <p:spPr>
          <a:xfrm>
            <a:off x="1514475" y="485775"/>
            <a:ext cx="8401050" cy="1015663"/>
          </a:xfrm>
          <a:prstGeom prst="rect">
            <a:avLst/>
          </a:prstGeom>
          <a:noFill/>
        </p:spPr>
        <p:txBody>
          <a:bodyPr wrap="square" rtlCol="0">
            <a:spAutoFit/>
          </a:bodyPr>
          <a:lstStyle/>
          <a:p>
            <a:pPr algn="ctr"/>
            <a:r>
              <a:rPr lang="vi-VN" sz="6000" b="1" dirty="0">
                <a:solidFill>
                  <a:srgbClr val="002060"/>
                </a:solidFill>
              </a:rPr>
              <a:t>Quan sát</a:t>
            </a:r>
            <a:endParaRPr lang="en-US" sz="6000" b="1" dirty="0">
              <a:solidFill>
                <a:srgbClr val="002060"/>
              </a:solidFill>
            </a:endParaRPr>
          </a:p>
        </p:txBody>
      </p:sp>
      <p:pic>
        <p:nvPicPr>
          <p:cNvPr id="4"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3307" y="406401"/>
            <a:ext cx="1148693" cy="1146412"/>
          </a:xfrm>
          <a:prstGeom prst="rect">
            <a:avLst/>
          </a:prstGeom>
          <a:noFill/>
          <a:extLst>
            <a:ext uri="{909E8E84-426E-40DD-AFC4-6F175D3DCCD1}">
              <a14:hiddenFill xmlns:a14="http://schemas.microsoft.com/office/drawing/2010/main">
                <a:solidFill>
                  <a:srgbClr val="FFFFFF"/>
                </a:solidFill>
              </a14:hiddenFill>
            </a:ext>
          </a:extLst>
        </p:spPr>
      </p:pic>
      <p:pic>
        <p:nvPicPr>
          <p:cNvPr id="5" name="tập viết âm âp">
            <a:hlinkClick r:id="" action="ppaction://media"/>
            <a:extLst>
              <a:ext uri="{FF2B5EF4-FFF2-40B4-BE49-F238E27FC236}">
                <a16:creationId xmlns:a16="http://schemas.microsoft.com/office/drawing/2014/main" id="{2ABC2A59-4722-4201-A36E-5D3C32BD81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64871580-vector-hand-drawn-cartoon-character-illustration-of-a-cute-little-african-american-girl-standing-hol.jpg"/>
          <p:cNvPicPr>
            <a:picLocks noChangeAspect="1"/>
          </p:cNvPicPr>
          <p:nvPr/>
        </p:nvPicPr>
        <p:blipFill>
          <a:blip r:embed="rId3"/>
          <a:stretch>
            <a:fillRect/>
          </a:stretch>
        </p:blipFill>
        <p:spPr>
          <a:xfrm>
            <a:off x="-1" y="571500"/>
            <a:ext cx="6657976" cy="6286500"/>
          </a:xfrm>
          <a:prstGeom prst="rect">
            <a:avLst/>
          </a:prstGeom>
        </p:spPr>
      </p:pic>
      <p:pic>
        <p:nvPicPr>
          <p:cNvPr id="3" name="Picture 2" descr="64871583-vector-hand-drawn-cartoon-character-illustration-of-a-cute-little-girl-with-pigtails-standing-holdin.jpg"/>
          <p:cNvPicPr>
            <a:picLocks noChangeAspect="1"/>
          </p:cNvPicPr>
          <p:nvPr/>
        </p:nvPicPr>
        <p:blipFill>
          <a:blip r:embed="rId4"/>
          <a:stretch>
            <a:fillRect/>
          </a:stretch>
        </p:blipFill>
        <p:spPr>
          <a:xfrm>
            <a:off x="5972175" y="485774"/>
            <a:ext cx="6219825" cy="6372225"/>
          </a:xfrm>
          <a:prstGeom prst="rect">
            <a:avLst/>
          </a:prstGeom>
        </p:spPr>
      </p:pic>
      <p:sp>
        <p:nvSpPr>
          <p:cNvPr id="4" name="TextBox 3"/>
          <p:cNvSpPr txBox="1"/>
          <p:nvPr/>
        </p:nvSpPr>
        <p:spPr>
          <a:xfrm>
            <a:off x="1257300" y="3082925"/>
            <a:ext cx="3743326" cy="1938992"/>
          </a:xfrm>
          <a:prstGeom prst="rect">
            <a:avLst/>
          </a:prstGeom>
          <a:noFill/>
        </p:spPr>
        <p:txBody>
          <a:bodyPr wrap="square" rtlCol="0">
            <a:spAutoFit/>
          </a:bodyPr>
          <a:lstStyle/>
          <a:p>
            <a:r>
              <a:rPr lang="vi-VN" sz="3600" b="1" dirty="0"/>
              <a:t>  </a:t>
            </a:r>
            <a:r>
              <a:rPr lang="vi-VN" sz="3600" b="1" dirty="0">
                <a:solidFill>
                  <a:srgbClr val="002060"/>
                </a:solidFill>
              </a:rPr>
              <a:t>Độ cao 2 li là các con chữ: </a:t>
            </a:r>
            <a:r>
              <a:rPr lang="vi-VN" sz="4800" b="1" dirty="0">
                <a:solidFill>
                  <a:srgbClr val="002060"/>
                </a:solidFill>
                <a:latin typeface="HP001 4 hàng" pitchFamily="34" charset="0"/>
              </a:rPr>
              <a:t>â,m,u,c,a</a:t>
            </a:r>
            <a:endParaRPr lang="en-US" sz="4800" b="1" dirty="0">
              <a:solidFill>
                <a:srgbClr val="002060"/>
              </a:solidFill>
              <a:latin typeface="HP001 4 hàng" pitchFamily="34" charset="0"/>
            </a:endParaRPr>
          </a:p>
        </p:txBody>
      </p:sp>
      <p:sp>
        <p:nvSpPr>
          <p:cNvPr id="5" name="TextBox 4"/>
          <p:cNvSpPr txBox="1"/>
          <p:nvPr/>
        </p:nvSpPr>
        <p:spPr>
          <a:xfrm>
            <a:off x="7489371" y="4321175"/>
            <a:ext cx="3235780" cy="1938992"/>
          </a:xfrm>
          <a:prstGeom prst="rect">
            <a:avLst/>
          </a:prstGeom>
          <a:noFill/>
        </p:spPr>
        <p:txBody>
          <a:bodyPr wrap="square" rtlCol="0">
            <a:spAutoFit/>
          </a:bodyPr>
          <a:lstStyle/>
          <a:p>
            <a:r>
              <a:rPr lang="vi-VN" sz="3600" b="1" dirty="0">
                <a:solidFill>
                  <a:srgbClr val="002060"/>
                </a:solidFill>
              </a:rPr>
              <a:t> Độ cao 4 li là các con chữ: </a:t>
            </a:r>
            <a:r>
              <a:rPr lang="vi-VN" sz="4800" b="1" dirty="0">
                <a:solidFill>
                  <a:srgbClr val="002060"/>
                </a:solidFill>
                <a:latin typeface="HP001 4 hàng" pitchFamily="34" charset="0"/>
              </a:rPr>
              <a:t>p</a:t>
            </a:r>
            <a:endParaRPr lang="en-US" sz="4800" b="1" dirty="0">
              <a:solidFill>
                <a:srgbClr val="002060"/>
              </a:solidFill>
              <a:latin typeface="HP001 4 hàng"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rcRect l="7031" t="24946" r="11172" b="28901"/>
          <a:stretch>
            <a:fillRect/>
          </a:stretch>
        </p:blipFill>
        <p:spPr>
          <a:xfrm>
            <a:off x="0" y="2057400"/>
            <a:ext cx="12192000" cy="3257550"/>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3744" y="387062"/>
            <a:ext cx="928256" cy="928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W311202_11.gif"/>
          <p:cNvPicPr>
            <a:picLocks noChangeAspect="1"/>
          </p:cNvPicPr>
          <p:nvPr/>
        </p:nvPicPr>
        <p:blipFill>
          <a:blip r:embed="rId5"/>
          <a:stretch>
            <a:fillRect/>
          </a:stretch>
        </p:blipFill>
        <p:spPr>
          <a:xfrm>
            <a:off x="5050518" y="0"/>
            <a:ext cx="3048000" cy="28575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p:transition>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5"/>
          <a:stretch>
            <a:fillRect/>
          </a:stretch>
        </p:blipFill>
        <p:spPr>
          <a:xfrm>
            <a:off x="0" y="798394"/>
            <a:ext cx="12192000" cy="6059606"/>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3307" y="279779"/>
            <a:ext cx="1148693"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5139" y="5042846"/>
            <a:ext cx="2156346" cy="1671851"/>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7287" y="2788180"/>
            <a:ext cx="485477" cy="371276"/>
          </a:xfrm>
          <a:prstGeom prst="rect">
            <a:avLst/>
          </a:prstGeom>
        </p:spPr>
      </p:pic>
      <p:pic>
        <p:nvPicPr>
          <p:cNvPr id="6" name="khe3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7" name="khe3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8" name="khe5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9" name="khe5b"/>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10" name="khe1a"/>
          <p:cNvPicPr>
            <a:picLocks noChangeAspect="1"/>
          </p:cNvPicPr>
          <p:nvPr/>
        </p:nvPicPr>
        <p:blipFill rotWithShape="1">
          <a:blip r:embed="rId11">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1" name="khe1b"/>
          <p:cNvPicPr>
            <a:picLocks noChangeAspect="1"/>
          </p:cNvPicPr>
          <p:nvPr/>
        </p:nvPicPr>
        <p:blipFill rotWithShape="1">
          <a:blip r:embed="rId11">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2" name="khe2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3" name="khe2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4" name="khe4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5" name="khe4b"/>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5842" y="3999488"/>
            <a:ext cx="511575" cy="103299"/>
          </a:xfrm>
          <a:prstGeom prst="rect">
            <a:avLst/>
          </a:prstGeom>
        </p:spPr>
      </p:pic>
      <p:grpSp>
        <p:nvGrpSpPr>
          <p:cNvPr id="17" name="Group 40"/>
          <p:cNvGrpSpPr/>
          <p:nvPr/>
        </p:nvGrpSpPr>
        <p:grpSpPr>
          <a:xfrm>
            <a:off x="1932109" y="3272319"/>
            <a:ext cx="1830190" cy="951292"/>
            <a:chOff x="1975644" y="2810661"/>
            <a:chExt cx="1736337" cy="1268389"/>
          </a:xfrm>
        </p:grpSpPr>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20" name="Picture 19" descr="6-mau_slide_powerpoint_dep_ctu.vn_(167).gif"/>
          <p:cNvPicPr>
            <a:picLocks noChangeAspect="1"/>
          </p:cNvPicPr>
          <p:nvPr/>
        </p:nvPicPr>
        <p:blipFill>
          <a:blip r:embed="rId17"/>
          <a:stretch>
            <a:fillRect/>
          </a:stretch>
        </p:blipFill>
        <p:spPr>
          <a:xfrm>
            <a:off x="2038919" y="985054"/>
            <a:ext cx="1181100" cy="1162050"/>
          </a:xfrm>
          <a:prstGeom prst="rect">
            <a:avLst/>
          </a:prstGeom>
        </p:spPr>
      </p:pic>
      <p:sp>
        <p:nvSpPr>
          <p:cNvPr id="21" name="Rectangle 20"/>
          <p:cNvSpPr/>
          <p:nvPr/>
        </p:nvSpPr>
        <p:spPr>
          <a:xfrm>
            <a:off x="7874428" y="1352232"/>
            <a:ext cx="2620699" cy="646327"/>
          </a:xfrm>
          <a:prstGeom prst="rect">
            <a:avLst/>
          </a:prstGeom>
        </p:spPr>
        <p:txBody>
          <a:bodyPr wrap="square" lIns="91435" tIns="45718" rIns="91435" bIns="45718">
            <a:spAutoFit/>
          </a:bodyPr>
          <a:lstStyle/>
          <a:p>
            <a:pPr algn="ctr" defTabSz="685766">
              <a:defRPr/>
            </a:pPr>
            <a:r>
              <a:rPr lang="en-US" sz="36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TRÒ CHƠI</a:t>
            </a:r>
          </a:p>
        </p:txBody>
      </p:sp>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96283" y="2051359"/>
            <a:ext cx="3304063" cy="308702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par>
                                <p:cTn id="13" presetID="26" presetClass="emph" presetSubtype="0" repeatCount="54000" fill="hold" nodeType="with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10"/>
                                        </p:tgtEl>
                                      </p:cBhvr>
                                    </p:animEffect>
                                    <p:set>
                                      <p:cBhvr>
                                        <p:cTn id="21" dur="1" fill="hold">
                                          <p:stCondLst>
                                            <p:cond delay="249"/>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par>
                          <p:cTn id="25" fill="hold">
                            <p:stCondLst>
                              <p:cond delay="25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36" dur="3000" fill="hold"/>
                                        <p:tgtEl>
                                          <p:spTgt spid="11"/>
                                        </p:tgtEl>
                                        <p:attrNameLst>
                                          <p:attrName>ppt_x</p:attrName>
                                          <p:attrName>ppt_y</p:attrName>
                                        </p:attrNameLst>
                                      </p:cBhvr>
                                      <p:rCtr x="11393" y="15370"/>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37" presetID="8" presetClass="emph" presetSubtype="0" fill="hold" nodeType="withEffect">
                                  <p:stCondLst>
                                    <p:cond delay="0"/>
                                  </p:stCondLst>
                                  <p:childTnLst>
                                    <p:animRot by="5400000">
                                      <p:cBhvr>
                                        <p:cTn id="38" dur="3000" fill="hold"/>
                                        <p:tgtEl>
                                          <p:spTgt spid="11"/>
                                        </p:tgtEl>
                                        <p:attrNameLst>
                                          <p:attrName>r</p:attrName>
                                        </p:attrNameLst>
                                      </p:cBhvr>
                                    </p:animRot>
                                  </p:childTnLst>
                                </p:cTn>
                              </p:par>
                              <p:par>
                                <p:cTn id="39" presetID="6" presetClass="emph" presetSubtype="0" fill="hold" nodeType="withEffect">
                                  <p:stCondLst>
                                    <p:cond delay="0"/>
                                  </p:stCondLst>
                                  <p:childTnLst>
                                    <p:animScale>
                                      <p:cBhvr>
                                        <p:cTn id="40" dur="3000" fill="hold"/>
                                        <p:tgtEl>
                                          <p:spTgt spid="11"/>
                                        </p:tgtEl>
                                      </p:cBhvr>
                                      <p:by x="20000" y="20000"/>
                                    </p:animScale>
                                  </p:childTnLst>
                                </p:cTn>
                              </p:par>
                              <p:par>
                                <p:cTn id="41" presetID="10" presetClass="exit" presetSubtype="0" fill="hold" nodeType="withEffect">
                                  <p:stCondLst>
                                    <p:cond delay="250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32" presetClass="emph" presetSubtype="0" repeatCount="4000" fill="hold" nodeType="withEffect">
                                  <p:stCondLst>
                                    <p:cond delay="3000"/>
                                  </p:stCondLst>
                                  <p:childTnLst>
                                    <p:animRot by="120000">
                                      <p:cBhvr>
                                        <p:cTn id="45" dur="50" fill="hold">
                                          <p:stCondLst>
                                            <p:cond delay="0"/>
                                          </p:stCondLst>
                                        </p:cTn>
                                        <p:tgtEl>
                                          <p:spTgt spid="17"/>
                                        </p:tgtEl>
                                        <p:attrNameLst>
                                          <p:attrName>r</p:attrName>
                                        </p:attrNameLst>
                                      </p:cBhvr>
                                    </p:animRot>
                                    <p:animRot by="-240000">
                                      <p:cBhvr>
                                        <p:cTn id="46" dur="100" fill="hold">
                                          <p:stCondLst>
                                            <p:cond delay="100"/>
                                          </p:stCondLst>
                                        </p:cTn>
                                        <p:tgtEl>
                                          <p:spTgt spid="17"/>
                                        </p:tgtEl>
                                        <p:attrNameLst>
                                          <p:attrName>r</p:attrName>
                                        </p:attrNameLst>
                                      </p:cBhvr>
                                    </p:animRot>
                                    <p:animRot by="240000">
                                      <p:cBhvr>
                                        <p:cTn id="47" dur="100" fill="hold">
                                          <p:stCondLst>
                                            <p:cond delay="200"/>
                                          </p:stCondLst>
                                        </p:cTn>
                                        <p:tgtEl>
                                          <p:spTgt spid="17"/>
                                        </p:tgtEl>
                                        <p:attrNameLst>
                                          <p:attrName>r</p:attrName>
                                        </p:attrNameLst>
                                      </p:cBhvr>
                                    </p:animRot>
                                    <p:animRot by="-240000">
                                      <p:cBhvr>
                                        <p:cTn id="48" dur="100" fill="hold">
                                          <p:stCondLst>
                                            <p:cond delay="300"/>
                                          </p:stCondLst>
                                        </p:cTn>
                                        <p:tgtEl>
                                          <p:spTgt spid="17"/>
                                        </p:tgtEl>
                                        <p:attrNameLst>
                                          <p:attrName>r</p:attrName>
                                        </p:attrNameLst>
                                      </p:cBhvr>
                                    </p:animRot>
                                    <p:animRot by="120000">
                                      <p:cBhvr>
                                        <p:cTn id="49" dur="100" fill="hold">
                                          <p:stCondLst>
                                            <p:cond delay="400"/>
                                          </p:stCondLst>
                                        </p:cTn>
                                        <p:tgtEl>
                                          <p:spTgt spid="1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2"/>
                                        </p:tgtEl>
                                      </p:cBhvr>
                                    </p:animEffect>
                                    <p:set>
                                      <p:cBhvr>
                                        <p:cTn id="55" dur="1" fill="hold">
                                          <p:stCondLst>
                                            <p:cond delay="249"/>
                                          </p:stCondLst>
                                        </p:cTn>
                                        <p:tgtEl>
                                          <p:spTgt spid="12"/>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childTnLst>
                          </p:cTn>
                        </p:par>
                        <p:par>
                          <p:cTn id="59" fill="hold">
                            <p:stCondLst>
                              <p:cond delay="25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70" dur="3000" fill="hold"/>
                                        <p:tgtEl>
                                          <p:spTgt spid="13"/>
                                        </p:tgtEl>
                                        <p:attrNameLst>
                                          <p:attrName>ppt_x</p:attrName>
                                          <p:attrName>ppt_y</p:attrName>
                                        </p:attrNameLst>
                                      </p:cBhvr>
                                      <p:rCtr x="4479" y="16343"/>
                                    </p:animMotion>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1" presetID="8" presetClass="emph" presetSubtype="0" fill="hold" nodeType="withEffect">
                                  <p:stCondLst>
                                    <p:cond delay="0"/>
                                  </p:stCondLst>
                                  <p:childTnLst>
                                    <p:animRot by="5400000">
                                      <p:cBhvr>
                                        <p:cTn id="72" dur="3000" fill="hold"/>
                                        <p:tgtEl>
                                          <p:spTgt spid="13"/>
                                        </p:tgtEl>
                                        <p:attrNameLst>
                                          <p:attrName>r</p:attrName>
                                        </p:attrNameLst>
                                      </p:cBhvr>
                                    </p:animRot>
                                  </p:childTnLst>
                                </p:cTn>
                              </p:par>
                              <p:par>
                                <p:cTn id="73" presetID="6" presetClass="emph" presetSubtype="0" fill="hold" nodeType="withEffect">
                                  <p:stCondLst>
                                    <p:cond delay="0"/>
                                  </p:stCondLst>
                                  <p:childTnLst>
                                    <p:animScale>
                                      <p:cBhvr>
                                        <p:cTn id="74" dur="3000" fill="hold"/>
                                        <p:tgtEl>
                                          <p:spTgt spid="13"/>
                                        </p:tgtEl>
                                      </p:cBhvr>
                                      <p:by x="20000" y="20000"/>
                                    </p:animScale>
                                  </p:childTnLst>
                                </p:cTn>
                              </p:par>
                              <p:par>
                                <p:cTn id="75" presetID="10" presetClass="exit" presetSubtype="0" fill="hold" nodeType="withEffect">
                                  <p:stCondLst>
                                    <p:cond delay="250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32" presetClass="emph" presetSubtype="0" repeatCount="4000" fill="hold" nodeType="withEffect">
                                  <p:stCondLst>
                                    <p:cond delay="3000"/>
                                  </p:stCondLst>
                                  <p:childTnLst>
                                    <p:animRot by="120000">
                                      <p:cBhvr>
                                        <p:cTn id="79" dur="50" fill="hold">
                                          <p:stCondLst>
                                            <p:cond delay="0"/>
                                          </p:stCondLst>
                                        </p:cTn>
                                        <p:tgtEl>
                                          <p:spTgt spid="17"/>
                                        </p:tgtEl>
                                        <p:attrNameLst>
                                          <p:attrName>r</p:attrName>
                                        </p:attrNameLst>
                                      </p:cBhvr>
                                    </p:animRot>
                                    <p:animRot by="-240000">
                                      <p:cBhvr>
                                        <p:cTn id="80" dur="100" fill="hold">
                                          <p:stCondLst>
                                            <p:cond delay="100"/>
                                          </p:stCondLst>
                                        </p:cTn>
                                        <p:tgtEl>
                                          <p:spTgt spid="17"/>
                                        </p:tgtEl>
                                        <p:attrNameLst>
                                          <p:attrName>r</p:attrName>
                                        </p:attrNameLst>
                                      </p:cBhvr>
                                    </p:animRot>
                                    <p:animRot by="240000">
                                      <p:cBhvr>
                                        <p:cTn id="81" dur="100" fill="hold">
                                          <p:stCondLst>
                                            <p:cond delay="200"/>
                                          </p:stCondLst>
                                        </p:cTn>
                                        <p:tgtEl>
                                          <p:spTgt spid="17"/>
                                        </p:tgtEl>
                                        <p:attrNameLst>
                                          <p:attrName>r</p:attrName>
                                        </p:attrNameLst>
                                      </p:cBhvr>
                                    </p:animRot>
                                    <p:animRot by="-240000">
                                      <p:cBhvr>
                                        <p:cTn id="82" dur="100" fill="hold">
                                          <p:stCondLst>
                                            <p:cond delay="300"/>
                                          </p:stCondLst>
                                        </p:cTn>
                                        <p:tgtEl>
                                          <p:spTgt spid="17"/>
                                        </p:tgtEl>
                                        <p:attrNameLst>
                                          <p:attrName>r</p:attrName>
                                        </p:attrNameLst>
                                      </p:cBhvr>
                                    </p:animRot>
                                    <p:animRot by="120000">
                                      <p:cBhvr>
                                        <p:cTn id="83" dur="100" fill="hold">
                                          <p:stCondLst>
                                            <p:cond delay="400"/>
                                          </p:stCondLst>
                                        </p:cTn>
                                        <p:tgtEl>
                                          <p:spTgt spid="1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6"/>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250"/>
                                        <p:tgtEl>
                                          <p:spTgt spid="6"/>
                                        </p:tgtEl>
                                      </p:cBhvr>
                                    </p:animEffect>
                                    <p:set>
                                      <p:cBhvr>
                                        <p:cTn id="89" dur="1" fill="hold">
                                          <p:stCondLst>
                                            <p:cond delay="249"/>
                                          </p:stCondLst>
                                        </p:cTn>
                                        <p:tgtEl>
                                          <p:spTgt spid="6"/>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250"/>
                                        <p:tgtEl>
                                          <p:spTgt spid="7"/>
                                        </p:tgtEl>
                                      </p:cBhvr>
                                    </p:animEffect>
                                  </p:childTnLst>
                                </p:cTn>
                              </p:par>
                            </p:childTnLst>
                          </p:cTn>
                        </p:par>
                        <p:par>
                          <p:cTn id="93" fill="hold">
                            <p:stCondLst>
                              <p:cond delay="250"/>
                            </p:stCondLst>
                            <p:childTnLst>
                              <p:par>
                                <p:cTn id="94" presetID="32" presetClass="emph" presetSubtype="0" repeatCount="indefinite" fill="hold" nodeType="afterEffect">
                                  <p:stCondLst>
                                    <p:cond delay="0"/>
                                  </p:stCondLst>
                                  <p:childTnLst>
                                    <p:animRot by="120000">
                                      <p:cBhvr>
                                        <p:cTn id="95" dur="100" fill="hold">
                                          <p:stCondLst>
                                            <p:cond delay="0"/>
                                          </p:stCondLst>
                                        </p:cTn>
                                        <p:tgtEl>
                                          <p:spTgt spid="7"/>
                                        </p:tgtEl>
                                        <p:attrNameLst>
                                          <p:attrName>r</p:attrName>
                                        </p:attrNameLst>
                                      </p:cBhvr>
                                    </p:animRot>
                                    <p:animRot by="-240000">
                                      <p:cBhvr>
                                        <p:cTn id="96" dur="200" fill="hold">
                                          <p:stCondLst>
                                            <p:cond delay="200"/>
                                          </p:stCondLst>
                                        </p:cTn>
                                        <p:tgtEl>
                                          <p:spTgt spid="7"/>
                                        </p:tgtEl>
                                        <p:attrNameLst>
                                          <p:attrName>r</p:attrName>
                                        </p:attrNameLst>
                                      </p:cBhvr>
                                    </p:animRot>
                                    <p:animRot by="240000">
                                      <p:cBhvr>
                                        <p:cTn id="97" dur="200" fill="hold">
                                          <p:stCondLst>
                                            <p:cond delay="400"/>
                                          </p:stCondLst>
                                        </p:cTn>
                                        <p:tgtEl>
                                          <p:spTgt spid="7"/>
                                        </p:tgtEl>
                                        <p:attrNameLst>
                                          <p:attrName>r</p:attrName>
                                        </p:attrNameLst>
                                      </p:cBhvr>
                                    </p:animRot>
                                    <p:animRot by="-240000">
                                      <p:cBhvr>
                                        <p:cTn id="98" dur="200" fill="hold">
                                          <p:stCondLst>
                                            <p:cond delay="600"/>
                                          </p:stCondLst>
                                        </p:cTn>
                                        <p:tgtEl>
                                          <p:spTgt spid="7"/>
                                        </p:tgtEl>
                                        <p:attrNameLst>
                                          <p:attrName>r</p:attrName>
                                        </p:attrNameLst>
                                      </p:cBhvr>
                                    </p:animRot>
                                    <p:animRot by="120000">
                                      <p:cBhvr>
                                        <p:cTn id="99"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04" dur="3000" fill="hold"/>
                                        <p:tgtEl>
                                          <p:spTgt spid="7"/>
                                        </p:tgtEl>
                                        <p:attrNameLst>
                                          <p:attrName>ppt_x</p:attrName>
                                          <p:attrName>ppt_y</p:attrName>
                                        </p:attrNameLst>
                                      </p:cBhvr>
                                      <p:rCtr x="-1432" y="5787"/>
                                    </p:animMotion>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5" presetID="8" presetClass="emph" presetSubtype="0" fill="hold" nodeType="withEffect">
                                  <p:stCondLst>
                                    <p:cond delay="0"/>
                                  </p:stCondLst>
                                  <p:childTnLst>
                                    <p:animRot by="5400000">
                                      <p:cBhvr>
                                        <p:cTn id="106" dur="3000" fill="hold"/>
                                        <p:tgtEl>
                                          <p:spTgt spid="7"/>
                                        </p:tgtEl>
                                        <p:attrNameLst>
                                          <p:attrName>r</p:attrName>
                                        </p:attrNameLst>
                                      </p:cBhvr>
                                    </p:animRot>
                                  </p:childTnLst>
                                </p:cTn>
                              </p:par>
                              <p:par>
                                <p:cTn id="107" presetID="6" presetClass="emph" presetSubtype="0" fill="hold" nodeType="withEffect">
                                  <p:stCondLst>
                                    <p:cond delay="0"/>
                                  </p:stCondLst>
                                  <p:childTnLst>
                                    <p:animScale>
                                      <p:cBhvr>
                                        <p:cTn id="108" dur="3000" fill="hold"/>
                                        <p:tgtEl>
                                          <p:spTgt spid="7"/>
                                        </p:tgtEl>
                                      </p:cBhvr>
                                      <p:by x="20000" y="20000"/>
                                    </p:animScale>
                                  </p:childTnLst>
                                </p:cTn>
                              </p:par>
                              <p:par>
                                <p:cTn id="109" presetID="10" presetClass="exit" presetSubtype="0" fill="hold" nodeType="withEffect">
                                  <p:stCondLst>
                                    <p:cond delay="2500"/>
                                  </p:stCondLst>
                                  <p:childTnLst>
                                    <p:animEffect transition="out" filter="fade">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32" presetClass="emph" presetSubtype="0" repeatCount="4000" fill="hold" nodeType="withEffect">
                                  <p:stCondLst>
                                    <p:cond delay="3000"/>
                                  </p:stCondLst>
                                  <p:childTnLst>
                                    <p:animRot by="120000">
                                      <p:cBhvr>
                                        <p:cTn id="113" dur="50" fill="hold">
                                          <p:stCondLst>
                                            <p:cond delay="0"/>
                                          </p:stCondLst>
                                        </p:cTn>
                                        <p:tgtEl>
                                          <p:spTgt spid="17"/>
                                        </p:tgtEl>
                                        <p:attrNameLst>
                                          <p:attrName>r</p:attrName>
                                        </p:attrNameLst>
                                      </p:cBhvr>
                                    </p:animRot>
                                    <p:animRot by="-240000">
                                      <p:cBhvr>
                                        <p:cTn id="114" dur="100" fill="hold">
                                          <p:stCondLst>
                                            <p:cond delay="100"/>
                                          </p:stCondLst>
                                        </p:cTn>
                                        <p:tgtEl>
                                          <p:spTgt spid="17"/>
                                        </p:tgtEl>
                                        <p:attrNameLst>
                                          <p:attrName>r</p:attrName>
                                        </p:attrNameLst>
                                      </p:cBhvr>
                                    </p:animRot>
                                    <p:animRot by="240000">
                                      <p:cBhvr>
                                        <p:cTn id="115" dur="100" fill="hold">
                                          <p:stCondLst>
                                            <p:cond delay="200"/>
                                          </p:stCondLst>
                                        </p:cTn>
                                        <p:tgtEl>
                                          <p:spTgt spid="17"/>
                                        </p:tgtEl>
                                        <p:attrNameLst>
                                          <p:attrName>r</p:attrName>
                                        </p:attrNameLst>
                                      </p:cBhvr>
                                    </p:animRot>
                                    <p:animRot by="-240000">
                                      <p:cBhvr>
                                        <p:cTn id="116" dur="100" fill="hold">
                                          <p:stCondLst>
                                            <p:cond delay="300"/>
                                          </p:stCondLst>
                                        </p:cTn>
                                        <p:tgtEl>
                                          <p:spTgt spid="17"/>
                                        </p:tgtEl>
                                        <p:attrNameLst>
                                          <p:attrName>r</p:attrName>
                                        </p:attrNameLst>
                                      </p:cBhvr>
                                    </p:animRot>
                                    <p:animRot by="120000">
                                      <p:cBhvr>
                                        <p:cTn id="117" dur="100" fill="hold">
                                          <p:stCondLst>
                                            <p:cond delay="400"/>
                                          </p:stCondLst>
                                        </p:cTn>
                                        <p:tgtEl>
                                          <p:spTgt spid="17"/>
                                        </p:tgtEl>
                                        <p:attrNameLst>
                                          <p:attrName>r</p:attrName>
                                        </p:attrNameLst>
                                      </p:cBhvr>
                                    </p:animRot>
                                  </p:childTnLst>
                                  <p:subTnLst>
                                    <p:audio>
                                      <p:cMediaNode>
                                        <p:cTn display="0" masterRel="sameClick">
                                          <p:stCondLst>
                                            <p:cond evt="begin" delay="0">
                                              <p:tn val="112"/>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7"/>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250"/>
                                        <p:tgtEl>
                                          <p:spTgt spid="14"/>
                                        </p:tgtEl>
                                      </p:cBhvr>
                                    </p:animEffect>
                                    <p:set>
                                      <p:cBhvr>
                                        <p:cTn id="123" dur="1" fill="hold">
                                          <p:stCondLst>
                                            <p:cond delay="249"/>
                                          </p:stCondLst>
                                        </p:cTn>
                                        <p:tgtEl>
                                          <p:spTgt spid="14"/>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250"/>
                                        <p:tgtEl>
                                          <p:spTgt spid="15"/>
                                        </p:tgtEl>
                                      </p:cBhvr>
                                    </p:animEffect>
                                  </p:childTnLst>
                                </p:cTn>
                              </p:par>
                            </p:childTnLst>
                          </p:cTn>
                        </p:par>
                        <p:par>
                          <p:cTn id="127" fill="hold">
                            <p:stCondLst>
                              <p:cond delay="250"/>
                            </p:stCondLst>
                            <p:childTnLst>
                              <p:par>
                                <p:cTn id="128" presetID="32" presetClass="emph" presetSubtype="0" repeatCount="indefinite" fill="hold" nodeType="afterEffect">
                                  <p:stCondLst>
                                    <p:cond delay="0"/>
                                  </p:stCondLst>
                                  <p:childTnLst>
                                    <p:animRot by="120000">
                                      <p:cBhvr>
                                        <p:cTn id="129" dur="100" fill="hold">
                                          <p:stCondLst>
                                            <p:cond delay="0"/>
                                          </p:stCondLst>
                                        </p:cTn>
                                        <p:tgtEl>
                                          <p:spTgt spid="15"/>
                                        </p:tgtEl>
                                        <p:attrNameLst>
                                          <p:attrName>r</p:attrName>
                                        </p:attrNameLst>
                                      </p:cBhvr>
                                    </p:animRot>
                                    <p:animRot by="-240000">
                                      <p:cBhvr>
                                        <p:cTn id="130" dur="200" fill="hold">
                                          <p:stCondLst>
                                            <p:cond delay="200"/>
                                          </p:stCondLst>
                                        </p:cTn>
                                        <p:tgtEl>
                                          <p:spTgt spid="15"/>
                                        </p:tgtEl>
                                        <p:attrNameLst>
                                          <p:attrName>r</p:attrName>
                                        </p:attrNameLst>
                                      </p:cBhvr>
                                    </p:animRot>
                                    <p:animRot by="240000">
                                      <p:cBhvr>
                                        <p:cTn id="131" dur="200" fill="hold">
                                          <p:stCondLst>
                                            <p:cond delay="400"/>
                                          </p:stCondLst>
                                        </p:cTn>
                                        <p:tgtEl>
                                          <p:spTgt spid="15"/>
                                        </p:tgtEl>
                                        <p:attrNameLst>
                                          <p:attrName>r</p:attrName>
                                        </p:attrNameLst>
                                      </p:cBhvr>
                                    </p:animRot>
                                    <p:animRot by="-240000">
                                      <p:cBhvr>
                                        <p:cTn id="132" dur="200" fill="hold">
                                          <p:stCondLst>
                                            <p:cond delay="600"/>
                                          </p:stCondLst>
                                        </p:cTn>
                                        <p:tgtEl>
                                          <p:spTgt spid="15"/>
                                        </p:tgtEl>
                                        <p:attrNameLst>
                                          <p:attrName>r</p:attrName>
                                        </p:attrNameLst>
                                      </p:cBhvr>
                                    </p:animRot>
                                    <p:animRot by="120000">
                                      <p:cBhvr>
                                        <p:cTn id="13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seq concurrent="1" nextAc="seek">
              <p:cTn id="134" restart="whenNotActive" fill="hold" evtFilter="cancelBubble" nodeType="interactiveSeq">
                <p:stCondLst>
                  <p:cond evt="onClick" delay="0">
                    <p:tgtEl>
                      <p:spTgt spid="1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138" dur="3000" fill="hold"/>
                                        <p:tgtEl>
                                          <p:spTgt spid="15"/>
                                        </p:tgtEl>
                                        <p:attrNameLst>
                                          <p:attrName>ppt_x</p:attrName>
                                          <p:attrName>ppt_y</p:attrName>
                                        </p:attrNameLst>
                                      </p:cBhvr>
                                      <p:rCtr x="-8659" y="17384"/>
                                    </p:animMotion>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par>
                                <p:cTn id="139" presetID="8" presetClass="emph" presetSubtype="0" fill="hold" nodeType="withEffect">
                                  <p:stCondLst>
                                    <p:cond delay="0"/>
                                  </p:stCondLst>
                                  <p:childTnLst>
                                    <p:animRot by="5400000">
                                      <p:cBhvr>
                                        <p:cTn id="140" dur="3000" fill="hold"/>
                                        <p:tgtEl>
                                          <p:spTgt spid="15"/>
                                        </p:tgtEl>
                                        <p:attrNameLst>
                                          <p:attrName>r</p:attrName>
                                        </p:attrNameLst>
                                      </p:cBhvr>
                                    </p:animRot>
                                  </p:childTnLst>
                                </p:cTn>
                              </p:par>
                              <p:par>
                                <p:cTn id="141" presetID="6" presetClass="emph" presetSubtype="0" fill="hold" nodeType="withEffect">
                                  <p:stCondLst>
                                    <p:cond delay="0"/>
                                  </p:stCondLst>
                                  <p:childTnLst>
                                    <p:animScale>
                                      <p:cBhvr>
                                        <p:cTn id="142" dur="3000" fill="hold"/>
                                        <p:tgtEl>
                                          <p:spTgt spid="15"/>
                                        </p:tgtEl>
                                      </p:cBhvr>
                                      <p:by x="20000" y="20000"/>
                                    </p:animScale>
                                  </p:childTnLst>
                                </p:cTn>
                              </p:par>
                              <p:par>
                                <p:cTn id="143" presetID="10" presetClass="exit" presetSubtype="0" fill="hold" nodeType="withEffect">
                                  <p:stCondLst>
                                    <p:cond delay="250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par>
                                <p:cTn id="146" presetID="32" presetClass="emph" presetSubtype="0" repeatCount="4000" fill="hold" nodeType="withEffect">
                                  <p:stCondLst>
                                    <p:cond delay="3000"/>
                                  </p:stCondLst>
                                  <p:childTnLst>
                                    <p:animRot by="120000">
                                      <p:cBhvr>
                                        <p:cTn id="147" dur="50" fill="hold">
                                          <p:stCondLst>
                                            <p:cond delay="0"/>
                                          </p:stCondLst>
                                        </p:cTn>
                                        <p:tgtEl>
                                          <p:spTgt spid="17"/>
                                        </p:tgtEl>
                                        <p:attrNameLst>
                                          <p:attrName>r</p:attrName>
                                        </p:attrNameLst>
                                      </p:cBhvr>
                                    </p:animRot>
                                    <p:animRot by="-240000">
                                      <p:cBhvr>
                                        <p:cTn id="148" dur="100" fill="hold">
                                          <p:stCondLst>
                                            <p:cond delay="100"/>
                                          </p:stCondLst>
                                        </p:cTn>
                                        <p:tgtEl>
                                          <p:spTgt spid="17"/>
                                        </p:tgtEl>
                                        <p:attrNameLst>
                                          <p:attrName>r</p:attrName>
                                        </p:attrNameLst>
                                      </p:cBhvr>
                                    </p:animRot>
                                    <p:animRot by="240000">
                                      <p:cBhvr>
                                        <p:cTn id="149" dur="100" fill="hold">
                                          <p:stCondLst>
                                            <p:cond delay="200"/>
                                          </p:stCondLst>
                                        </p:cTn>
                                        <p:tgtEl>
                                          <p:spTgt spid="17"/>
                                        </p:tgtEl>
                                        <p:attrNameLst>
                                          <p:attrName>r</p:attrName>
                                        </p:attrNameLst>
                                      </p:cBhvr>
                                    </p:animRot>
                                    <p:animRot by="-240000">
                                      <p:cBhvr>
                                        <p:cTn id="150" dur="100" fill="hold">
                                          <p:stCondLst>
                                            <p:cond delay="300"/>
                                          </p:stCondLst>
                                        </p:cTn>
                                        <p:tgtEl>
                                          <p:spTgt spid="17"/>
                                        </p:tgtEl>
                                        <p:attrNameLst>
                                          <p:attrName>r</p:attrName>
                                        </p:attrNameLst>
                                      </p:cBhvr>
                                    </p:animRot>
                                    <p:animRot by="120000">
                                      <p:cBhvr>
                                        <p:cTn id="151" dur="100" fill="hold">
                                          <p:stCondLst>
                                            <p:cond delay="400"/>
                                          </p:stCondLst>
                                        </p:cTn>
                                        <p:tgtEl>
                                          <p:spTgt spid="17"/>
                                        </p:tgtEl>
                                        <p:attrNameLst>
                                          <p:attrName>r</p:attrName>
                                        </p:attrNameLst>
                                      </p:cBhvr>
                                    </p:animRot>
                                  </p:childTnLst>
                                  <p:subTnLst>
                                    <p:audio>
                                      <p:cMediaNode>
                                        <p:cTn display="0" masterRel="sameClick">
                                          <p:stCondLst>
                                            <p:cond evt="begin" delay="0">
                                              <p:tn val="146"/>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5"/>
                  </p:tgtEl>
                </p:cond>
              </p:nextCondLst>
            </p:seq>
            <p:seq concurrent="1" nextAc="seek">
              <p:cTn id="152" restart="whenNotActive" fill="hold" evtFilter="cancelBubble" nodeType="interactiveSeq">
                <p:stCondLst>
                  <p:cond evt="onClick" delay="0">
                    <p:tgtEl>
                      <p:spTgt spid="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250"/>
                                        <p:tgtEl>
                                          <p:spTgt spid="8"/>
                                        </p:tgtEl>
                                      </p:cBhvr>
                                    </p:animEffect>
                                    <p:set>
                                      <p:cBhvr>
                                        <p:cTn id="157" dur="1" fill="hold">
                                          <p:stCondLst>
                                            <p:cond delay="249"/>
                                          </p:stCondLst>
                                        </p:cTn>
                                        <p:tgtEl>
                                          <p:spTgt spid="8"/>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250"/>
                                        <p:tgtEl>
                                          <p:spTgt spid="9"/>
                                        </p:tgtEl>
                                      </p:cBhvr>
                                    </p:animEffect>
                                  </p:childTnLst>
                                </p:cTn>
                              </p:par>
                            </p:childTnLst>
                          </p:cTn>
                        </p:par>
                        <p:par>
                          <p:cTn id="161" fill="hold">
                            <p:stCondLst>
                              <p:cond delay="250"/>
                            </p:stCondLst>
                            <p:childTnLst>
                              <p:par>
                                <p:cTn id="162" presetID="32" presetClass="emph" presetSubtype="0" repeatCount="indefinite" fill="hold" nodeType="afterEffect">
                                  <p:stCondLst>
                                    <p:cond delay="0"/>
                                  </p:stCondLst>
                                  <p:childTnLst>
                                    <p:animRot by="120000">
                                      <p:cBhvr>
                                        <p:cTn id="163" dur="100" fill="hold">
                                          <p:stCondLst>
                                            <p:cond delay="0"/>
                                          </p:stCondLst>
                                        </p:cTn>
                                        <p:tgtEl>
                                          <p:spTgt spid="9"/>
                                        </p:tgtEl>
                                        <p:attrNameLst>
                                          <p:attrName>r</p:attrName>
                                        </p:attrNameLst>
                                      </p:cBhvr>
                                    </p:animRot>
                                    <p:animRot by="-240000">
                                      <p:cBhvr>
                                        <p:cTn id="164" dur="200" fill="hold">
                                          <p:stCondLst>
                                            <p:cond delay="200"/>
                                          </p:stCondLst>
                                        </p:cTn>
                                        <p:tgtEl>
                                          <p:spTgt spid="9"/>
                                        </p:tgtEl>
                                        <p:attrNameLst>
                                          <p:attrName>r</p:attrName>
                                        </p:attrNameLst>
                                      </p:cBhvr>
                                    </p:animRot>
                                    <p:animRot by="240000">
                                      <p:cBhvr>
                                        <p:cTn id="165" dur="200" fill="hold">
                                          <p:stCondLst>
                                            <p:cond delay="400"/>
                                          </p:stCondLst>
                                        </p:cTn>
                                        <p:tgtEl>
                                          <p:spTgt spid="9"/>
                                        </p:tgtEl>
                                        <p:attrNameLst>
                                          <p:attrName>r</p:attrName>
                                        </p:attrNameLst>
                                      </p:cBhvr>
                                    </p:animRot>
                                    <p:animRot by="-240000">
                                      <p:cBhvr>
                                        <p:cTn id="166" dur="200" fill="hold">
                                          <p:stCondLst>
                                            <p:cond delay="600"/>
                                          </p:stCondLst>
                                        </p:cTn>
                                        <p:tgtEl>
                                          <p:spTgt spid="9"/>
                                        </p:tgtEl>
                                        <p:attrNameLst>
                                          <p:attrName>r</p:attrName>
                                        </p:attrNameLst>
                                      </p:cBhvr>
                                    </p:animRot>
                                    <p:animRot by="120000">
                                      <p:cBhvr>
                                        <p:cTn id="1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seq concurrent="1" nextAc="seek">
              <p:cTn id="168" restart="whenNotActive" fill="hold" evtFilter="cancelBubble" nodeType="interactiveSeq">
                <p:stCondLst>
                  <p:cond evt="onClick" delay="0">
                    <p:tgtEl>
                      <p:spTgt spid="9"/>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172" dur="3000" fill="hold"/>
                                        <p:tgtEl>
                                          <p:spTgt spid="9"/>
                                        </p:tgtEl>
                                        <p:attrNameLst>
                                          <p:attrName>ppt_x</p:attrName>
                                          <p:attrName>ppt_y</p:attrName>
                                        </p:attrNameLst>
                                      </p:cBhvr>
                                      <p:rCtr x="-10247" y="2593"/>
                                    </p:animMotion>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par>
                                <p:cTn id="173" presetID="8" presetClass="emph" presetSubtype="0" fill="hold" nodeType="withEffect">
                                  <p:stCondLst>
                                    <p:cond delay="0"/>
                                  </p:stCondLst>
                                  <p:childTnLst>
                                    <p:animRot by="5400000">
                                      <p:cBhvr>
                                        <p:cTn id="174" dur="3000" fill="hold"/>
                                        <p:tgtEl>
                                          <p:spTgt spid="9"/>
                                        </p:tgtEl>
                                        <p:attrNameLst>
                                          <p:attrName>r</p:attrName>
                                        </p:attrNameLst>
                                      </p:cBhvr>
                                    </p:animRot>
                                  </p:childTnLst>
                                </p:cTn>
                              </p:par>
                              <p:par>
                                <p:cTn id="175" presetID="6" presetClass="emph" presetSubtype="0" fill="hold" nodeType="withEffect">
                                  <p:stCondLst>
                                    <p:cond delay="0"/>
                                  </p:stCondLst>
                                  <p:childTnLst>
                                    <p:animScale>
                                      <p:cBhvr>
                                        <p:cTn id="176" dur="3000" fill="hold"/>
                                        <p:tgtEl>
                                          <p:spTgt spid="9"/>
                                        </p:tgtEl>
                                      </p:cBhvr>
                                      <p:by x="20000" y="20000"/>
                                    </p:animScale>
                                  </p:childTnLst>
                                </p:cTn>
                              </p:par>
                              <p:par>
                                <p:cTn id="177" presetID="10" presetClass="exit" presetSubtype="0" fill="hold" nodeType="withEffect">
                                  <p:stCondLst>
                                    <p:cond delay="2500"/>
                                  </p:stCondLst>
                                  <p:childTnLst>
                                    <p:animEffect transition="out" filter="fade">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par>
                                <p:cTn id="180" presetID="32" presetClass="emph" presetSubtype="0" repeatCount="4000" fill="hold" nodeType="withEffect">
                                  <p:stCondLst>
                                    <p:cond delay="3000"/>
                                  </p:stCondLst>
                                  <p:childTnLst>
                                    <p:animRot by="120000">
                                      <p:cBhvr>
                                        <p:cTn id="181" dur="50" fill="hold">
                                          <p:stCondLst>
                                            <p:cond delay="0"/>
                                          </p:stCondLst>
                                        </p:cTn>
                                        <p:tgtEl>
                                          <p:spTgt spid="17"/>
                                        </p:tgtEl>
                                        <p:attrNameLst>
                                          <p:attrName>r</p:attrName>
                                        </p:attrNameLst>
                                      </p:cBhvr>
                                    </p:animRot>
                                    <p:animRot by="-240000">
                                      <p:cBhvr>
                                        <p:cTn id="182" dur="100" fill="hold">
                                          <p:stCondLst>
                                            <p:cond delay="100"/>
                                          </p:stCondLst>
                                        </p:cTn>
                                        <p:tgtEl>
                                          <p:spTgt spid="17"/>
                                        </p:tgtEl>
                                        <p:attrNameLst>
                                          <p:attrName>r</p:attrName>
                                        </p:attrNameLst>
                                      </p:cBhvr>
                                    </p:animRot>
                                    <p:animRot by="240000">
                                      <p:cBhvr>
                                        <p:cTn id="183" dur="100" fill="hold">
                                          <p:stCondLst>
                                            <p:cond delay="200"/>
                                          </p:stCondLst>
                                        </p:cTn>
                                        <p:tgtEl>
                                          <p:spTgt spid="17"/>
                                        </p:tgtEl>
                                        <p:attrNameLst>
                                          <p:attrName>r</p:attrName>
                                        </p:attrNameLst>
                                      </p:cBhvr>
                                    </p:animRot>
                                    <p:animRot by="-240000">
                                      <p:cBhvr>
                                        <p:cTn id="184" dur="100" fill="hold">
                                          <p:stCondLst>
                                            <p:cond delay="300"/>
                                          </p:stCondLst>
                                        </p:cTn>
                                        <p:tgtEl>
                                          <p:spTgt spid="17"/>
                                        </p:tgtEl>
                                        <p:attrNameLst>
                                          <p:attrName>r</p:attrName>
                                        </p:attrNameLst>
                                      </p:cBhvr>
                                    </p:animRot>
                                    <p:animRot by="120000">
                                      <p:cBhvr>
                                        <p:cTn id="185" dur="100" fill="hold">
                                          <p:stCondLst>
                                            <p:cond delay="400"/>
                                          </p:stCondLst>
                                        </p:cTn>
                                        <p:tgtEl>
                                          <p:spTgt spid="17"/>
                                        </p:tgtEl>
                                        <p:attrNameLst>
                                          <p:attrName>r</p:attrName>
                                        </p:attrNameLst>
                                      </p:cBhvr>
                                    </p:animRot>
                                  </p:childTnLst>
                                  <p:subTnLst>
                                    <p:audio>
                                      <p:cMediaNode>
                                        <p:cTn display="0" masterRel="sameClick">
                                          <p:stCondLst>
                                            <p:cond evt="begin" delay="0">
                                              <p:tn val="180"/>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7"/>
          <a:stretch>
            <a:fillRect/>
          </a:stretch>
        </p:blipFill>
        <p:spPr>
          <a:xfrm>
            <a:off x="0" y="784747"/>
            <a:ext cx="12192000" cy="6073253"/>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3307" y="293429"/>
            <a:ext cx="1148693"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4197" y="4933667"/>
            <a:ext cx="2743201" cy="1903864"/>
          </a:xfrm>
          <a:prstGeom prst="rect">
            <a:avLst/>
          </a:prstGeom>
          <a:noFill/>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7287" y="2801830"/>
            <a:ext cx="485477" cy="371276"/>
          </a:xfrm>
          <a:prstGeom prst="rect">
            <a:avLst/>
          </a:prstGeom>
        </p:spPr>
      </p:pic>
      <p:sp>
        <p:nvSpPr>
          <p:cNvPr id="6" name="1a"/>
          <p:cNvSpPr/>
          <p:nvPr/>
        </p:nvSpPr>
        <p:spPr>
          <a:xfrm>
            <a:off x="6636356" y="1754226"/>
            <a:ext cx="5352444"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cam</a:t>
            </a:r>
            <a:r>
              <a:rPr lang="vi-VN" sz="4400" b="1" dirty="0">
                <a:solidFill>
                  <a:schemeClr val="tx1"/>
                </a:solidFill>
                <a:latin typeface="+mj-lt"/>
                <a:cs typeface="Times New Roman" pitchFamily="18" charset="0"/>
              </a:rPr>
              <a:t> có vần nào đã học ?</a:t>
            </a:r>
            <a:endParaRPr lang="en-US" sz="4400" b="1" dirty="0">
              <a:solidFill>
                <a:schemeClr val="tx1"/>
              </a:solidFill>
              <a:latin typeface="+mj-lt"/>
              <a:cs typeface="Times New Roman" pitchFamily="18" charset="0"/>
            </a:endParaRPr>
          </a:p>
        </p:txBody>
      </p:sp>
      <p:sp>
        <p:nvSpPr>
          <p:cNvPr id="7" name="1b"/>
          <p:cNvSpPr/>
          <p:nvPr/>
        </p:nvSpPr>
        <p:spPr>
          <a:xfrm>
            <a:off x="6660107" y="3592232"/>
            <a:ext cx="5308980"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a:t>
            </a:r>
            <a:r>
              <a:rPr lang="vi-VN" sz="5400" b="1" dirty="0">
                <a:solidFill>
                  <a:srgbClr val="FF0000"/>
                </a:solidFill>
                <a:latin typeface="+mj-lt"/>
                <a:cs typeface="Times New Roman" pitchFamily="18" charset="0"/>
              </a:rPr>
              <a:t> am</a:t>
            </a:r>
            <a:endParaRPr lang="en-US" sz="5400" b="1" dirty="0">
              <a:solidFill>
                <a:srgbClr val="FF0000"/>
              </a:solidFill>
              <a:latin typeface="+mj-lt"/>
              <a:cs typeface="Times New Roman" pitchFamily="18" charset="0"/>
            </a:endParaRPr>
          </a:p>
        </p:txBody>
      </p:sp>
      <p:sp>
        <p:nvSpPr>
          <p:cNvPr id="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9"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0" name="EAT">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1" cstate="print"/>
          <a:stretch>
            <a:fillRect/>
          </a:stretch>
        </p:blipFill>
        <p:spPr>
          <a:xfrm>
            <a:off x="11305045" y="6148318"/>
            <a:ext cx="642550" cy="457200"/>
          </a:xfrm>
          <a:prstGeom prst="rect">
            <a:avLst/>
          </a:prstGeom>
        </p:spPr>
      </p:pic>
      <p:sp>
        <p:nvSpPr>
          <p:cNvPr id="11" name="2a"/>
          <p:cNvSpPr/>
          <p:nvPr/>
        </p:nvSpPr>
        <p:spPr>
          <a:xfrm>
            <a:off x="6645674" y="1753360"/>
            <a:ext cx="5311500"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đạp</a:t>
            </a:r>
            <a:r>
              <a:rPr lang="vi-VN" sz="4400" b="1" dirty="0">
                <a:solidFill>
                  <a:schemeClr val="tx1"/>
                </a:solidFill>
                <a:latin typeface="+mj-lt"/>
                <a:cs typeface="Times New Roman" pitchFamily="18" charset="0"/>
              </a:rPr>
              <a:t> có vần gì đã học ?</a:t>
            </a:r>
            <a:endParaRPr lang="en-US" sz="4400" b="1" dirty="0">
              <a:solidFill>
                <a:schemeClr val="tx1"/>
              </a:solidFill>
              <a:latin typeface="+mj-lt"/>
            </a:endParaRPr>
          </a:p>
        </p:txBody>
      </p:sp>
      <p:sp>
        <p:nvSpPr>
          <p:cNvPr id="12" name="2b"/>
          <p:cNvSpPr/>
          <p:nvPr/>
        </p:nvSpPr>
        <p:spPr>
          <a:xfrm>
            <a:off x="6645673" y="3577763"/>
            <a:ext cx="5325148"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ap</a:t>
            </a:r>
            <a:endParaRPr lang="en-US" sz="5400" b="1" dirty="0">
              <a:solidFill>
                <a:srgbClr val="C00000"/>
              </a:solidFill>
              <a:latin typeface="+mj-lt"/>
              <a:cs typeface="Times New Roman" pitchFamily="18" charset="0"/>
            </a:endParaRPr>
          </a:p>
        </p:txBody>
      </p:sp>
      <p:sp>
        <p:nvSpPr>
          <p:cNvPr id="1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5" name="3a"/>
          <p:cNvSpPr/>
          <p:nvPr/>
        </p:nvSpPr>
        <p:spPr>
          <a:xfrm>
            <a:off x="6631157" y="1767010"/>
            <a:ext cx="5338796"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Cua ?</a:t>
            </a:r>
            <a:endParaRPr lang="en-US" sz="4000" dirty="0">
              <a:solidFill>
                <a:prstClr val="white"/>
              </a:solidFill>
              <a:latin typeface="+mj-lt"/>
            </a:endParaRPr>
          </a:p>
        </p:txBody>
      </p:sp>
      <p:sp>
        <p:nvSpPr>
          <p:cNvPr id="16" name="3b"/>
          <p:cNvSpPr/>
          <p:nvPr/>
        </p:nvSpPr>
        <p:spPr>
          <a:xfrm>
            <a:off x="6632813" y="3588825"/>
            <a:ext cx="5363570"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ua</a:t>
            </a:r>
            <a:endParaRPr lang="en-US" sz="5400" b="1" dirty="0">
              <a:solidFill>
                <a:srgbClr val="C00000"/>
              </a:solidFill>
              <a:latin typeface="+mj-lt"/>
              <a:cs typeface="Times New Roman" pitchFamily="18" charset="0"/>
            </a:endParaRPr>
          </a:p>
        </p:txBody>
      </p:sp>
      <p:pic>
        <p:nvPicPr>
          <p:cNvPr id="17" name="khe3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1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9" name="khe3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2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1" name="4a"/>
          <p:cNvSpPr/>
          <p:nvPr/>
        </p:nvSpPr>
        <p:spPr>
          <a:xfrm>
            <a:off x="6587614" y="1783257"/>
            <a:ext cx="5352444" cy="1703499"/>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a:t>
            </a:r>
            <a:r>
              <a:rPr lang="en-US" sz="4400" b="1" dirty="0">
                <a:solidFill>
                  <a:schemeClr val="tx1"/>
                </a:solidFill>
                <a:latin typeface="+mj-lt"/>
                <a:cs typeface="Times New Roman" pitchFamily="18" charset="0"/>
              </a:rPr>
              <a:t> </a:t>
            </a:r>
            <a:r>
              <a:rPr lang="vi-VN" sz="4400" b="1" dirty="0">
                <a:solidFill>
                  <a:srgbClr val="C00000"/>
                </a:solidFill>
                <a:latin typeface="+mj-lt"/>
                <a:cs typeface="Times New Roman" pitchFamily="18" charset="0"/>
              </a:rPr>
              <a:t>trám</a:t>
            </a:r>
            <a:r>
              <a:rPr lang="en-US" sz="4400" b="1" dirty="0">
                <a:solidFill>
                  <a:schemeClr val="tx1"/>
                </a:solidFill>
                <a:latin typeface="+mj-lt"/>
                <a:cs typeface="Times New Roman" pitchFamily="18" charset="0"/>
              </a:rPr>
              <a:t> </a:t>
            </a:r>
            <a:r>
              <a:rPr lang="vi-VN" sz="4400" b="1" dirty="0">
                <a:solidFill>
                  <a:schemeClr val="tx1"/>
                </a:solidFill>
                <a:latin typeface="+mj-lt"/>
                <a:cs typeface="Times New Roman" pitchFamily="18" charset="0"/>
              </a:rPr>
              <a:t>có vần gì đã học ?</a:t>
            </a:r>
            <a:endParaRPr lang="en-US" sz="4400" dirty="0">
              <a:solidFill>
                <a:prstClr val="white"/>
              </a:solidFill>
              <a:latin typeface="+mj-lt"/>
            </a:endParaRPr>
          </a:p>
        </p:txBody>
      </p:sp>
      <p:sp>
        <p:nvSpPr>
          <p:cNvPr id="22" name="4b"/>
          <p:cNvSpPr/>
          <p:nvPr/>
        </p:nvSpPr>
        <p:spPr>
          <a:xfrm>
            <a:off x="6689215" y="3660538"/>
            <a:ext cx="5325148" cy="1782683"/>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am</a:t>
            </a:r>
            <a:endParaRPr lang="en-US" sz="5400" dirty="0">
              <a:solidFill>
                <a:srgbClr val="FFFF00"/>
              </a:solidFill>
              <a:latin typeface="+mj-lt"/>
            </a:endParaRPr>
          </a:p>
        </p:txBody>
      </p:sp>
      <p:sp>
        <p:nvSpPr>
          <p:cNvPr id="2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5" name="5a"/>
          <p:cNvSpPr/>
          <p:nvPr/>
        </p:nvSpPr>
        <p:spPr>
          <a:xfrm>
            <a:off x="6616645" y="1807477"/>
            <a:ext cx="5366091"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ngựa ?</a:t>
            </a:r>
            <a:endParaRPr lang="en-US" sz="4000" dirty="0">
              <a:solidFill>
                <a:srgbClr val="FFFF00"/>
              </a:solidFill>
              <a:latin typeface="+mj-lt"/>
            </a:endParaRPr>
          </a:p>
        </p:txBody>
      </p:sp>
      <p:sp>
        <p:nvSpPr>
          <p:cNvPr id="26" name="5b"/>
          <p:cNvSpPr/>
          <p:nvPr/>
        </p:nvSpPr>
        <p:spPr>
          <a:xfrm>
            <a:off x="6575621" y="3651836"/>
            <a:ext cx="5379739" cy="1733940"/>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800" b="1" dirty="0">
                <a:solidFill>
                  <a:schemeClr val="tx1"/>
                </a:solidFill>
                <a:latin typeface="+mj-lt"/>
                <a:cs typeface="Times New Roman" pitchFamily="18" charset="0"/>
              </a:rPr>
              <a:t>Vần </a:t>
            </a:r>
            <a:r>
              <a:rPr lang="vi-VN" sz="4800" b="1" dirty="0">
                <a:solidFill>
                  <a:srgbClr val="C00000"/>
                </a:solidFill>
                <a:latin typeface="+mj-lt"/>
                <a:cs typeface="Times New Roman" pitchFamily="18" charset="0"/>
              </a:rPr>
              <a:t>ưa</a:t>
            </a:r>
            <a:endParaRPr lang="en-US" sz="4800" b="1" dirty="0">
              <a:solidFill>
                <a:srgbClr val="C00000"/>
              </a:solidFill>
              <a:latin typeface="+mj-lt"/>
              <a:cs typeface="Times New Roman" pitchFamily="18" charset="0"/>
            </a:endParaRPr>
          </a:p>
        </p:txBody>
      </p:sp>
      <p:pic>
        <p:nvPicPr>
          <p:cNvPr id="27" name="khe5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2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29" name="khe5b"/>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3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31" name="khe1a"/>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2" name="khe1b"/>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3" name="khe2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4" name="khe2b"/>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5" name="khe4a"/>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6" name="khe4b"/>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45842" y="3931251"/>
            <a:ext cx="511575" cy="103299"/>
          </a:xfrm>
          <a:prstGeom prst="rect">
            <a:avLst/>
          </a:prstGeom>
        </p:spPr>
      </p:pic>
      <p:grpSp>
        <p:nvGrpSpPr>
          <p:cNvPr id="38" name="Group 37"/>
          <p:cNvGrpSpPr/>
          <p:nvPr/>
        </p:nvGrpSpPr>
        <p:grpSpPr>
          <a:xfrm>
            <a:off x="1945757" y="3231378"/>
            <a:ext cx="1830190" cy="951292"/>
            <a:chOff x="1975644" y="2810661"/>
            <a:chExt cx="1736337" cy="1268389"/>
          </a:xfrm>
        </p:grpSpPr>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41" name="Picture 40" descr="6-mau_slide_powerpoint_dep_ctu.vn_(167).gif"/>
          <p:cNvPicPr>
            <a:picLocks noChangeAspect="1"/>
          </p:cNvPicPr>
          <p:nvPr/>
        </p:nvPicPr>
        <p:blipFill>
          <a:blip r:embed="rId20"/>
          <a:stretch>
            <a:fillRect/>
          </a:stretch>
        </p:blipFill>
        <p:spPr>
          <a:xfrm>
            <a:off x="2038919" y="998704"/>
            <a:ext cx="1181100" cy="1162050"/>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1"/>
                                        </p:tgtEl>
                                      </p:cBhvr>
                                    </p:animEffect>
                                    <p:set>
                                      <p:cBhvr>
                                        <p:cTn id="12" dur="1" fill="hold">
                                          <p:stCondLst>
                                            <p:cond delay="249"/>
                                          </p:stCondLst>
                                        </p:cTn>
                                        <p:tgtEl>
                                          <p:spTgt spid="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32"/>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par>
                                <p:cTn id="61" presetID="8" presetClass="emph" presetSubtype="0" fill="hold" nodeType="withEffect">
                                  <p:stCondLst>
                                    <p:cond delay="0"/>
                                  </p:stCondLst>
                                  <p:childTnLst>
                                    <p:animRot by="5400000">
                                      <p:cBhvr>
                                        <p:cTn id="62" dur="3000" fill="hold"/>
                                        <p:tgtEl>
                                          <p:spTgt spid="32"/>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32"/>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10"/>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38"/>
                                        </p:tgtEl>
                                        <p:attrNameLst>
                                          <p:attrName>r</p:attrName>
                                        </p:attrNameLst>
                                      </p:cBhvr>
                                    </p:animRot>
                                    <p:animRot by="-240000">
                                      <p:cBhvr>
                                        <p:cTn id="72" dur="100" fill="hold">
                                          <p:stCondLst>
                                            <p:cond delay="100"/>
                                          </p:stCondLst>
                                        </p:cTn>
                                        <p:tgtEl>
                                          <p:spTgt spid="38"/>
                                        </p:tgtEl>
                                        <p:attrNameLst>
                                          <p:attrName>r</p:attrName>
                                        </p:attrNameLst>
                                      </p:cBhvr>
                                    </p:animRot>
                                    <p:animRot by="240000">
                                      <p:cBhvr>
                                        <p:cTn id="73" dur="100" fill="hold">
                                          <p:stCondLst>
                                            <p:cond delay="200"/>
                                          </p:stCondLst>
                                        </p:cTn>
                                        <p:tgtEl>
                                          <p:spTgt spid="38"/>
                                        </p:tgtEl>
                                        <p:attrNameLst>
                                          <p:attrName>r</p:attrName>
                                        </p:attrNameLst>
                                      </p:cBhvr>
                                    </p:animRot>
                                    <p:animRot by="-240000">
                                      <p:cBhvr>
                                        <p:cTn id="74" dur="100" fill="hold">
                                          <p:stCondLst>
                                            <p:cond delay="300"/>
                                          </p:stCondLst>
                                        </p:cTn>
                                        <p:tgtEl>
                                          <p:spTgt spid="38"/>
                                        </p:tgtEl>
                                        <p:attrNameLst>
                                          <p:attrName>r</p:attrName>
                                        </p:attrNameLst>
                                      </p:cBhvr>
                                    </p:animRot>
                                    <p:animRot by="120000">
                                      <p:cBhvr>
                                        <p:cTn id="75" dur="100" fill="hold">
                                          <p:stCondLst>
                                            <p:cond delay="400"/>
                                          </p:stCondLst>
                                        </p:cTn>
                                        <p:tgtEl>
                                          <p:spTgt spid="38"/>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50"/>
                                        <p:tgtEl>
                                          <p:spTgt spid="33"/>
                                        </p:tgtEl>
                                      </p:cBhvr>
                                    </p:animEffect>
                                    <p:set>
                                      <p:cBhvr>
                                        <p:cTn id="81" dur="1" fill="hold">
                                          <p:stCondLst>
                                            <p:cond delay="249"/>
                                          </p:stCondLst>
                                        </p:cTn>
                                        <p:tgtEl>
                                          <p:spTgt spid="3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250"/>
                                        <p:tgtEl>
                                          <p:spTgt spid="34"/>
                                        </p:tgtEl>
                                      </p:cBhvr>
                                    </p:animEffect>
                                  </p:childTnLst>
                                </p:cTn>
                              </p:par>
                            </p:childTnLst>
                          </p:cTn>
                        </p:par>
                        <p:par>
                          <p:cTn id="85" fill="hold">
                            <p:stCondLst>
                              <p:cond delay="25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34"/>
                                        </p:tgtEl>
                                        <p:attrNameLst>
                                          <p:attrName>r</p:attrName>
                                        </p:attrNameLst>
                                      </p:cBhvr>
                                    </p:animRot>
                                    <p:animRot by="-240000">
                                      <p:cBhvr>
                                        <p:cTn id="88" dur="200" fill="hold">
                                          <p:stCondLst>
                                            <p:cond delay="200"/>
                                          </p:stCondLst>
                                        </p:cTn>
                                        <p:tgtEl>
                                          <p:spTgt spid="34"/>
                                        </p:tgtEl>
                                        <p:attrNameLst>
                                          <p:attrName>r</p:attrName>
                                        </p:attrNameLst>
                                      </p:cBhvr>
                                    </p:animRot>
                                    <p:animRot by="240000">
                                      <p:cBhvr>
                                        <p:cTn id="89" dur="200" fill="hold">
                                          <p:stCondLst>
                                            <p:cond delay="400"/>
                                          </p:stCondLst>
                                        </p:cTn>
                                        <p:tgtEl>
                                          <p:spTgt spid="34"/>
                                        </p:tgtEl>
                                        <p:attrNameLst>
                                          <p:attrName>r</p:attrName>
                                        </p:attrNameLst>
                                      </p:cBhvr>
                                    </p:animRot>
                                    <p:animRot by="-240000">
                                      <p:cBhvr>
                                        <p:cTn id="90" dur="200" fill="hold">
                                          <p:stCondLst>
                                            <p:cond delay="600"/>
                                          </p:stCondLst>
                                        </p:cTn>
                                        <p:tgtEl>
                                          <p:spTgt spid="34"/>
                                        </p:tgtEl>
                                        <p:attrNameLst>
                                          <p:attrName>r</p:attrName>
                                        </p:attrNameLst>
                                      </p:cBhvr>
                                    </p:animRot>
                                    <p:animRot by="120000">
                                      <p:cBhvr>
                                        <p:cTn id="91" dur="200" fill="hold">
                                          <p:stCondLst>
                                            <p:cond delay="800"/>
                                          </p:stCondLst>
                                        </p:cTn>
                                        <p:tgtEl>
                                          <p:spTgt spid="34"/>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childTnLst>
                                  <p:subTnLst>
                                    <p:audio>
                                      <p:cMediaNode>
                                        <p:cTn display="0" masterRel="sameClick">
                                          <p:stCondLst>
                                            <p:cond evt="begin" delay="0">
                                              <p:tn val="92"/>
                                            </p:cond>
                                          </p:stCondLst>
                                          <p:endCondLst>
                                            <p:cond evt="onStopAudio" delay="0">
                                              <p:tgtEl>
                                                <p:sldTgt/>
                                              </p:tgtEl>
                                            </p:cond>
                                          </p:endCondLst>
                                        </p:cTn>
                                        <p:tgtEl>
                                          <p:sndTgt r:embed="rId4" name="Check mark.wav"/>
                                        </p:tgtEl>
                                      </p:cMediaNode>
                                    </p:audio>
                                  </p:subTnLst>
                                </p:cTn>
                              </p:par>
                            </p:childTnLst>
                          </p:cTn>
                        </p:par>
                        <p:par>
                          <p:cTn id="95" fill="hold">
                            <p:stCondLst>
                              <p:cond delay="1250"/>
                            </p:stCondLst>
                            <p:childTnLst>
                              <p:par>
                                <p:cTn id="96" presetID="10"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childTnLst>
                          </p:cTn>
                        </p:par>
                      </p:childTnLst>
                    </p:cTn>
                  </p:par>
                </p:childTnLst>
              </p:cTn>
              <p:nextCondLst>
                <p:cond evt="onClick" delay="0">
                  <p:tgtEl>
                    <p:spTgt spid="33"/>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fade">
                                      <p:cBhvr>
                                        <p:cTn id="108" dur="500"/>
                                        <p:tgtEl>
                                          <p:spTgt spid="12"/>
                                        </p:tgtEl>
                                      </p:cBhvr>
                                    </p:animEffect>
                                  </p:childTnLst>
                                  <p:subTnLst>
                                    <p:audio>
                                      <p:cMediaNode>
                                        <p:cTn display="0" masterRel="sameClick">
                                          <p:stCondLst>
                                            <p:cond evt="begin" delay="0">
                                              <p:tn val="106"/>
                                            </p:cond>
                                          </p:stCondLst>
                                          <p:endCondLst>
                                            <p:cond evt="onStopAudio" delay="0">
                                              <p:tgtEl>
                                                <p:sldTgt/>
                                              </p:tgtEl>
                                            </p:cond>
                                          </p:endCondLst>
                                        </p:cTn>
                                        <p:tgtEl>
                                          <p:sndTgt r:embed="rId4" name="Check mark.wav"/>
                                        </p:tgtEl>
                                      </p:cMediaNode>
                                    </p:audio>
                                  </p:sub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5" restart="whenNotActive" fill="hold" evtFilter="cancelBubble" nodeType="interactiveSeq">
                <p:stCondLst>
                  <p:cond evt="onClick" delay="0">
                    <p:tgtEl>
                      <p:spTgt spid="34"/>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29" dur="3000" fill="hold"/>
                                        <p:tgtEl>
                                          <p:spTgt spid="34"/>
                                        </p:tgtEl>
                                        <p:attrNameLst>
                                          <p:attrName>ppt_x</p:attrName>
                                          <p:attrName>ppt_y</p:attrName>
                                        </p:attrNameLst>
                                      </p:cBhvr>
                                      <p:rCtr x="4479" y="16343"/>
                                    </p:animMotion>
                                  </p:childTnLst>
                                  <p:subTnLst>
                                    <p:audio>
                                      <p:cMediaNode>
                                        <p:cTn display="0" masterRel="sameClick">
                                          <p:stCondLst>
                                            <p:cond evt="begin" delay="0">
                                              <p:tn val="128"/>
                                            </p:cond>
                                          </p:stCondLst>
                                          <p:endCondLst>
                                            <p:cond evt="onStopAudio" delay="0">
                                              <p:tgtEl>
                                                <p:sldTgt/>
                                              </p:tgtEl>
                                            </p:cond>
                                          </p:endCondLst>
                                        </p:cTn>
                                        <p:tgtEl>
                                          <p:sndTgt r:embed="rId5" name="chimes.wav"/>
                                        </p:tgtEl>
                                      </p:cMediaNode>
                                    </p:audio>
                                  </p:subTnLst>
                                </p:cTn>
                              </p:par>
                              <p:par>
                                <p:cTn id="130" presetID="8" presetClass="emph" presetSubtype="0" fill="hold" nodeType="withEffect">
                                  <p:stCondLst>
                                    <p:cond delay="0"/>
                                  </p:stCondLst>
                                  <p:childTnLst>
                                    <p:animRot by="5400000">
                                      <p:cBhvr>
                                        <p:cTn id="131" dur="3000" fill="hold"/>
                                        <p:tgtEl>
                                          <p:spTgt spid="34"/>
                                        </p:tgtEl>
                                        <p:attrNameLst>
                                          <p:attrName>r</p:attrName>
                                        </p:attrNameLst>
                                      </p:cBhvr>
                                    </p:animRot>
                                  </p:childTnLst>
                                </p:cTn>
                              </p:par>
                              <p:par>
                                <p:cTn id="132" presetID="6" presetClass="emph" presetSubtype="0" fill="hold" nodeType="withEffect">
                                  <p:stCondLst>
                                    <p:cond delay="0"/>
                                  </p:stCondLst>
                                  <p:childTnLst>
                                    <p:animScale>
                                      <p:cBhvr>
                                        <p:cTn id="133" dur="3000" fill="hold"/>
                                        <p:tgtEl>
                                          <p:spTgt spid="34"/>
                                        </p:tgtEl>
                                      </p:cBhvr>
                                      <p:by x="20000" y="20000"/>
                                    </p:animScale>
                                  </p:childTnLst>
                                </p:cTn>
                              </p:par>
                              <p:par>
                                <p:cTn id="134" presetID="10" presetClass="exit" presetSubtype="0" fill="hold" nodeType="withEffect">
                                  <p:stCondLst>
                                    <p:cond delay="2500"/>
                                  </p:stCondLst>
                                  <p:childTnLst>
                                    <p:animEffect transition="out" filter="fade">
                                      <p:cBhvr>
                                        <p:cTn id="135" dur="500"/>
                                        <p:tgtEl>
                                          <p:spTgt spid="34"/>
                                        </p:tgtEl>
                                      </p:cBhvr>
                                    </p:animEffect>
                                    <p:set>
                                      <p:cBhvr>
                                        <p:cTn id="136" dur="1" fill="hold">
                                          <p:stCondLst>
                                            <p:cond delay="499"/>
                                          </p:stCondLst>
                                        </p:cTn>
                                        <p:tgtEl>
                                          <p:spTgt spid="34"/>
                                        </p:tgtEl>
                                        <p:attrNameLst>
                                          <p:attrName>style.visibility</p:attrName>
                                        </p:attrNameLst>
                                      </p:cBhvr>
                                      <p:to>
                                        <p:strVal val="hidden"/>
                                      </p:to>
                                    </p:set>
                                  </p:childTnLst>
                                </p:cTn>
                              </p:par>
                              <p:par>
                                <p:cTn id="137" presetID="1" presetClass="mediacall" presetSubtype="0" fill="hold" nodeType="withEffect">
                                  <p:stCondLst>
                                    <p:cond delay="2500"/>
                                  </p:stCondLst>
                                  <p:childTnLst>
                                    <p:cmd type="call" cmd="playFrom(0.0)">
                                      <p:cBhvr>
                                        <p:cTn id="138" dur="487" fill="hold"/>
                                        <p:tgtEl>
                                          <p:spTgt spid="10"/>
                                        </p:tgtEl>
                                      </p:cBhvr>
                                    </p:cmd>
                                  </p:childTnLst>
                                </p:cTn>
                              </p:par>
                              <p:par>
                                <p:cTn id="139" presetID="32" presetClass="emph" presetSubtype="0" repeatCount="4000" fill="hold" nodeType="withEffect">
                                  <p:stCondLst>
                                    <p:cond delay="3000"/>
                                  </p:stCondLst>
                                  <p:childTnLst>
                                    <p:animRot by="120000">
                                      <p:cBhvr>
                                        <p:cTn id="140" dur="50" fill="hold">
                                          <p:stCondLst>
                                            <p:cond delay="0"/>
                                          </p:stCondLst>
                                        </p:cTn>
                                        <p:tgtEl>
                                          <p:spTgt spid="38"/>
                                        </p:tgtEl>
                                        <p:attrNameLst>
                                          <p:attrName>r</p:attrName>
                                        </p:attrNameLst>
                                      </p:cBhvr>
                                    </p:animRot>
                                    <p:animRot by="-240000">
                                      <p:cBhvr>
                                        <p:cTn id="141" dur="100" fill="hold">
                                          <p:stCondLst>
                                            <p:cond delay="100"/>
                                          </p:stCondLst>
                                        </p:cTn>
                                        <p:tgtEl>
                                          <p:spTgt spid="38"/>
                                        </p:tgtEl>
                                        <p:attrNameLst>
                                          <p:attrName>r</p:attrName>
                                        </p:attrNameLst>
                                      </p:cBhvr>
                                    </p:animRot>
                                    <p:animRot by="240000">
                                      <p:cBhvr>
                                        <p:cTn id="142" dur="100" fill="hold">
                                          <p:stCondLst>
                                            <p:cond delay="200"/>
                                          </p:stCondLst>
                                        </p:cTn>
                                        <p:tgtEl>
                                          <p:spTgt spid="38"/>
                                        </p:tgtEl>
                                        <p:attrNameLst>
                                          <p:attrName>r</p:attrName>
                                        </p:attrNameLst>
                                      </p:cBhvr>
                                    </p:animRot>
                                    <p:animRot by="-240000">
                                      <p:cBhvr>
                                        <p:cTn id="143" dur="100" fill="hold">
                                          <p:stCondLst>
                                            <p:cond delay="300"/>
                                          </p:stCondLst>
                                        </p:cTn>
                                        <p:tgtEl>
                                          <p:spTgt spid="38"/>
                                        </p:tgtEl>
                                        <p:attrNameLst>
                                          <p:attrName>r</p:attrName>
                                        </p:attrNameLst>
                                      </p:cBhvr>
                                    </p:animRot>
                                    <p:animRot by="120000">
                                      <p:cBhvr>
                                        <p:cTn id="144" dur="100" fill="hold">
                                          <p:stCondLst>
                                            <p:cond delay="400"/>
                                          </p:stCondLst>
                                        </p:cTn>
                                        <p:tgtEl>
                                          <p:spTgt spid="38"/>
                                        </p:tgtEl>
                                        <p:attrNameLst>
                                          <p:attrName>r</p:attrName>
                                        </p:attrNameLst>
                                      </p:cBhvr>
                                    </p:animRot>
                                  </p:childTnLst>
                                  <p:subTnLst>
                                    <p:audio>
                                      <p:cMediaNode>
                                        <p:cTn display="0" masterRel="sameClick">
                                          <p:stCondLst>
                                            <p:cond evt="begin" delay="0">
                                              <p:tn val="139"/>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4"/>
                  </p:tgtEl>
                </p:cond>
              </p:nextCondLst>
            </p:seq>
            <p:seq concurrent="1" nextAc="seek">
              <p:cTn id="145" restart="whenNotActive" fill="hold" evtFilter="cancelBubble" nodeType="interactiveSeq">
                <p:stCondLst>
                  <p:cond evt="onClick" delay="0">
                    <p:tgtEl>
                      <p:spTgt spid="17"/>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250"/>
                                        <p:tgtEl>
                                          <p:spTgt spid="17"/>
                                        </p:tgtEl>
                                      </p:cBhvr>
                                    </p:animEffect>
                                    <p:set>
                                      <p:cBhvr>
                                        <p:cTn id="150" dur="1" fill="hold">
                                          <p:stCondLst>
                                            <p:cond delay="249"/>
                                          </p:stCondLst>
                                        </p:cTn>
                                        <p:tgtEl>
                                          <p:spTgt spid="17"/>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250"/>
                                        <p:tgtEl>
                                          <p:spTgt spid="19"/>
                                        </p:tgtEl>
                                      </p:cBhvr>
                                    </p:animEffect>
                                  </p:childTnLst>
                                </p:cTn>
                              </p:par>
                            </p:childTnLst>
                          </p:cTn>
                        </p:par>
                        <p:par>
                          <p:cTn id="154" fill="hold">
                            <p:stCondLst>
                              <p:cond delay="250"/>
                            </p:stCondLst>
                            <p:childTnLst>
                              <p:par>
                                <p:cTn id="155" presetID="32" presetClass="emph" presetSubtype="0" repeatCount="indefinite" fill="hold" nodeType="afterEffect">
                                  <p:stCondLst>
                                    <p:cond delay="0"/>
                                  </p:stCondLst>
                                  <p:childTnLst>
                                    <p:animRot by="120000">
                                      <p:cBhvr>
                                        <p:cTn id="156" dur="100" fill="hold">
                                          <p:stCondLst>
                                            <p:cond delay="0"/>
                                          </p:stCondLst>
                                        </p:cTn>
                                        <p:tgtEl>
                                          <p:spTgt spid="19"/>
                                        </p:tgtEl>
                                        <p:attrNameLst>
                                          <p:attrName>r</p:attrName>
                                        </p:attrNameLst>
                                      </p:cBhvr>
                                    </p:animRot>
                                    <p:animRot by="-240000">
                                      <p:cBhvr>
                                        <p:cTn id="157" dur="200" fill="hold">
                                          <p:stCondLst>
                                            <p:cond delay="200"/>
                                          </p:stCondLst>
                                        </p:cTn>
                                        <p:tgtEl>
                                          <p:spTgt spid="19"/>
                                        </p:tgtEl>
                                        <p:attrNameLst>
                                          <p:attrName>r</p:attrName>
                                        </p:attrNameLst>
                                      </p:cBhvr>
                                    </p:animRot>
                                    <p:animRot by="240000">
                                      <p:cBhvr>
                                        <p:cTn id="158" dur="200" fill="hold">
                                          <p:stCondLst>
                                            <p:cond delay="400"/>
                                          </p:stCondLst>
                                        </p:cTn>
                                        <p:tgtEl>
                                          <p:spTgt spid="19"/>
                                        </p:tgtEl>
                                        <p:attrNameLst>
                                          <p:attrName>r</p:attrName>
                                        </p:attrNameLst>
                                      </p:cBhvr>
                                    </p:animRot>
                                    <p:animRot by="-240000">
                                      <p:cBhvr>
                                        <p:cTn id="159" dur="200" fill="hold">
                                          <p:stCondLst>
                                            <p:cond delay="600"/>
                                          </p:stCondLst>
                                        </p:cTn>
                                        <p:tgtEl>
                                          <p:spTgt spid="19"/>
                                        </p:tgtEl>
                                        <p:attrNameLst>
                                          <p:attrName>r</p:attrName>
                                        </p:attrNameLst>
                                      </p:cBhvr>
                                    </p:animRot>
                                    <p:animRot by="120000">
                                      <p:cBhvr>
                                        <p:cTn id="160" dur="200" fill="hold">
                                          <p:stCondLst>
                                            <p:cond delay="800"/>
                                          </p:stCondLst>
                                        </p:cTn>
                                        <p:tgtEl>
                                          <p:spTgt spid="19"/>
                                        </p:tgtEl>
                                        <p:attrNameLst>
                                          <p:attrName>r</p:attrName>
                                        </p:attrNameLst>
                                      </p:cBhvr>
                                    </p:animRot>
                                  </p:childTnLst>
                                </p:cTn>
                              </p:par>
                              <p:par>
                                <p:cTn id="161" presetID="10" presetClass="entr" presetSubtype="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Effect transition="in" filter="fade">
                                      <p:cBhvr>
                                        <p:cTn id="163" dur="500"/>
                                        <p:tgtEl>
                                          <p:spTgt spid="15"/>
                                        </p:tgtEl>
                                      </p:cBhvr>
                                    </p:animEffect>
                                  </p:childTnLst>
                                  <p:subTnLst>
                                    <p:audio>
                                      <p:cMediaNode>
                                        <p:cTn display="0" masterRel="sameClick">
                                          <p:stCondLst>
                                            <p:cond evt="begin" delay="0">
                                              <p:tn val="161"/>
                                            </p:cond>
                                          </p:stCondLst>
                                          <p:endCondLst>
                                            <p:cond evt="onStopAudio" delay="0">
                                              <p:tgtEl>
                                                <p:sldTgt/>
                                              </p:tgtEl>
                                            </p:cond>
                                          </p:endCondLst>
                                        </p:cTn>
                                        <p:tgtEl>
                                          <p:sndTgt r:embed="rId4" name="Check mark.wav"/>
                                        </p:tgtEl>
                                      </p:cMediaNode>
                                    </p:audio>
                                  </p:subTnLst>
                                </p:cTn>
                              </p:par>
                            </p:childTnLst>
                          </p:cTn>
                        </p:par>
                        <p:par>
                          <p:cTn id="164" fill="hold">
                            <p:stCondLst>
                              <p:cond delay="1250"/>
                            </p:stCondLst>
                            <p:childTnLst>
                              <p:par>
                                <p:cTn id="165" presetID="10" presetClass="entr" presetSubtype="0" fill="hold" grpId="0" nodeType="after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fade">
                                      <p:cBhvr>
                                        <p:cTn id="167" dur="500"/>
                                        <p:tgtEl>
                                          <p:spTgt spid="18"/>
                                        </p:tgtEl>
                                      </p:cBhvr>
                                    </p:animEffect>
                                  </p:childTnLst>
                                </p:cTn>
                              </p:par>
                            </p:childTnLst>
                          </p:cTn>
                        </p:par>
                      </p:childTnLst>
                    </p:cTn>
                  </p:par>
                </p:childTnLst>
              </p:cTn>
              <p:nextCondLst>
                <p:cond evt="onClick" delay="0">
                  <p:tgtEl>
                    <p:spTgt spid="17"/>
                  </p:tgtEl>
                </p:cond>
              </p:nextCondLst>
            </p:seq>
            <p:seq concurrent="1" nextAc="seek">
              <p:cTn id="168" restart="whenNotActive" fill="hold" evtFilter="cancelBubble" nodeType="interactiveSeq">
                <p:stCondLst>
                  <p:cond evt="onClick" delay="0">
                    <p:tgtEl>
                      <p:spTgt spid="1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fade">
                                      <p:cBhvr>
                                        <p:cTn id="177" dur="500"/>
                                        <p:tgtEl>
                                          <p:spTgt spid="16"/>
                                        </p:tgtEl>
                                      </p:cBhvr>
                                    </p:animEffect>
                                  </p:childTnLst>
                                  <p:subTnLst>
                                    <p:audio>
                                      <p:cMediaNode>
                                        <p:cTn display="0" masterRel="sameClick">
                                          <p:stCondLst>
                                            <p:cond evt="begin" delay="0">
                                              <p:tn val="175"/>
                                            </p:cond>
                                          </p:stCondLst>
                                          <p:endCondLst>
                                            <p:cond evt="onStopAudio" delay="0">
                                              <p:tgtEl>
                                                <p:sldTgt/>
                                              </p:tgtEl>
                                            </p:cond>
                                          </p:endCondLst>
                                        </p:cTn>
                                        <p:tgtEl>
                                          <p:sndTgt r:embed="rId4" name="Check mark.wav"/>
                                        </p:tgtEl>
                                      </p:cMediaNode>
                                    </p:audio>
                                  </p:sub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20"/>
                                        </p:tgtEl>
                                        <p:attrNameLst>
                                          <p:attrName>style.visibility</p:attrName>
                                        </p:attrNameLst>
                                      </p:cBhvr>
                                      <p:to>
                                        <p:strVal val="visible"/>
                                      </p:to>
                                    </p:set>
                                    <p:animEffect transition="in" filter="fade">
                                      <p:cBhvr>
                                        <p:cTn id="181" dur="500"/>
                                        <p:tgtEl>
                                          <p:spTgt spid="20"/>
                                        </p:tgtEl>
                                      </p:cBhvr>
                                    </p:animEffect>
                                  </p:childTnLst>
                                </p:cTn>
                              </p:par>
                            </p:childTnLst>
                          </p:cTn>
                        </p:par>
                      </p:childTnLst>
                    </p:cTn>
                  </p:par>
                </p:childTnLst>
              </p:cTn>
              <p:nextCondLst>
                <p:cond evt="onClick" delay="0">
                  <p:tgtEl>
                    <p:spTgt spid="18"/>
                  </p:tgtEl>
                </p:cond>
              </p:nextCondLst>
            </p:seq>
            <p:seq concurrent="1" nextAc="seek">
              <p:cTn id="182" restart="whenNotActive" fill="hold" evtFilter="cancelBubble" nodeType="interactiveSeq">
                <p:stCondLst>
                  <p:cond evt="onClick" delay="0">
                    <p:tgtEl>
                      <p:spTgt spid="2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6"/>
                                        </p:tgtEl>
                                      </p:cBhvr>
                                    </p:animEffect>
                                    <p:set>
                                      <p:cBhvr>
                                        <p:cTn id="19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4" restart="whenNotActive" fill="hold" evtFilter="cancelBubble" nodeType="interactiveSeq">
                <p:stCondLst>
                  <p:cond evt="onClick" delay="0">
                    <p:tgtEl>
                      <p:spTgt spid="19"/>
                    </p:tgtEl>
                  </p:cond>
                </p:stCondLst>
                <p:endSync evt="end" delay="0">
                  <p:rtn val="all"/>
                </p:endSync>
                <p:childTnLst>
                  <p:par>
                    <p:cTn id="195" fill="hold">
                      <p:stCondLst>
                        <p:cond delay="0"/>
                      </p:stCondLst>
                      <p:childTnLst>
                        <p:par>
                          <p:cTn id="196" fill="hold">
                            <p:stCondLst>
                              <p:cond delay="0"/>
                            </p:stCondLst>
                            <p:childTnLst>
                              <p:par>
                                <p:cTn id="197"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8" dur="3000" fill="hold"/>
                                        <p:tgtEl>
                                          <p:spTgt spid="19"/>
                                        </p:tgtEl>
                                        <p:attrNameLst>
                                          <p:attrName>ppt_x</p:attrName>
                                          <p:attrName>ppt_y</p:attrName>
                                        </p:attrNameLst>
                                      </p:cBhvr>
                                      <p:rCtr x="-1432" y="5787"/>
                                    </p:animMotion>
                                  </p:childTnLst>
                                  <p:subTnLst>
                                    <p:audio>
                                      <p:cMediaNode>
                                        <p:cTn display="0" masterRel="sameClick">
                                          <p:stCondLst>
                                            <p:cond evt="begin" delay="0">
                                              <p:tn val="197"/>
                                            </p:cond>
                                          </p:stCondLst>
                                          <p:endCondLst>
                                            <p:cond evt="onStopAudio" delay="0">
                                              <p:tgtEl>
                                                <p:sldTgt/>
                                              </p:tgtEl>
                                            </p:cond>
                                          </p:endCondLst>
                                        </p:cTn>
                                        <p:tgtEl>
                                          <p:sndTgt r:embed="rId5" name="chimes.wav"/>
                                        </p:tgtEl>
                                      </p:cMediaNode>
                                    </p:audio>
                                  </p:subTnLst>
                                </p:cTn>
                              </p:par>
                              <p:par>
                                <p:cTn id="199" presetID="8" presetClass="emph" presetSubtype="0" fill="hold" nodeType="withEffect">
                                  <p:stCondLst>
                                    <p:cond delay="0"/>
                                  </p:stCondLst>
                                  <p:childTnLst>
                                    <p:animRot by="5400000">
                                      <p:cBhvr>
                                        <p:cTn id="200" dur="3000" fill="hold"/>
                                        <p:tgtEl>
                                          <p:spTgt spid="19"/>
                                        </p:tgtEl>
                                        <p:attrNameLst>
                                          <p:attrName>r</p:attrName>
                                        </p:attrNameLst>
                                      </p:cBhvr>
                                    </p:animRot>
                                  </p:childTnLst>
                                </p:cTn>
                              </p:par>
                              <p:par>
                                <p:cTn id="201" presetID="6" presetClass="emph" presetSubtype="0" fill="hold" nodeType="withEffect">
                                  <p:stCondLst>
                                    <p:cond delay="0"/>
                                  </p:stCondLst>
                                  <p:childTnLst>
                                    <p:animScale>
                                      <p:cBhvr>
                                        <p:cTn id="202" dur="3000" fill="hold"/>
                                        <p:tgtEl>
                                          <p:spTgt spid="19"/>
                                        </p:tgtEl>
                                      </p:cBhvr>
                                      <p:by x="20000" y="20000"/>
                                    </p:animScale>
                                  </p:childTnLst>
                                </p:cTn>
                              </p:par>
                              <p:par>
                                <p:cTn id="203" presetID="10" presetClass="exit" presetSubtype="0" fill="hold" nodeType="withEffect">
                                  <p:stCondLst>
                                    <p:cond delay="2500"/>
                                  </p:stCondLst>
                                  <p:childTnLst>
                                    <p:animEffect transition="out" filter="fade">
                                      <p:cBhvr>
                                        <p:cTn id="204" dur="500"/>
                                        <p:tgtEl>
                                          <p:spTgt spid="19"/>
                                        </p:tgtEl>
                                      </p:cBhvr>
                                    </p:animEffect>
                                    <p:set>
                                      <p:cBhvr>
                                        <p:cTn id="205" dur="1" fill="hold">
                                          <p:stCondLst>
                                            <p:cond delay="499"/>
                                          </p:stCondLst>
                                        </p:cTn>
                                        <p:tgtEl>
                                          <p:spTgt spid="19"/>
                                        </p:tgtEl>
                                        <p:attrNameLst>
                                          <p:attrName>style.visibility</p:attrName>
                                        </p:attrNameLst>
                                      </p:cBhvr>
                                      <p:to>
                                        <p:strVal val="hidden"/>
                                      </p:to>
                                    </p:set>
                                  </p:childTnLst>
                                </p:cTn>
                              </p:par>
                              <p:par>
                                <p:cTn id="206" presetID="1" presetClass="mediacall" presetSubtype="0" fill="hold" nodeType="withEffect">
                                  <p:stCondLst>
                                    <p:cond delay="2500"/>
                                  </p:stCondLst>
                                  <p:childTnLst>
                                    <p:cmd type="call" cmd="playFrom(0.0)">
                                      <p:cBhvr>
                                        <p:cTn id="207" dur="487" fill="hold"/>
                                        <p:tgtEl>
                                          <p:spTgt spid="10"/>
                                        </p:tgtEl>
                                      </p:cBhvr>
                                    </p:cmd>
                                  </p:childTnLst>
                                </p:cTn>
                              </p:par>
                              <p:par>
                                <p:cTn id="208" presetID="32" presetClass="emph" presetSubtype="0" repeatCount="4000" fill="hold" nodeType="withEffect">
                                  <p:stCondLst>
                                    <p:cond delay="3000"/>
                                  </p:stCondLst>
                                  <p:childTnLst>
                                    <p:animRot by="120000">
                                      <p:cBhvr>
                                        <p:cTn id="209" dur="50" fill="hold">
                                          <p:stCondLst>
                                            <p:cond delay="0"/>
                                          </p:stCondLst>
                                        </p:cTn>
                                        <p:tgtEl>
                                          <p:spTgt spid="38"/>
                                        </p:tgtEl>
                                        <p:attrNameLst>
                                          <p:attrName>r</p:attrName>
                                        </p:attrNameLst>
                                      </p:cBhvr>
                                    </p:animRot>
                                    <p:animRot by="-240000">
                                      <p:cBhvr>
                                        <p:cTn id="210" dur="100" fill="hold">
                                          <p:stCondLst>
                                            <p:cond delay="100"/>
                                          </p:stCondLst>
                                        </p:cTn>
                                        <p:tgtEl>
                                          <p:spTgt spid="38"/>
                                        </p:tgtEl>
                                        <p:attrNameLst>
                                          <p:attrName>r</p:attrName>
                                        </p:attrNameLst>
                                      </p:cBhvr>
                                    </p:animRot>
                                    <p:animRot by="240000">
                                      <p:cBhvr>
                                        <p:cTn id="211" dur="100" fill="hold">
                                          <p:stCondLst>
                                            <p:cond delay="200"/>
                                          </p:stCondLst>
                                        </p:cTn>
                                        <p:tgtEl>
                                          <p:spTgt spid="38"/>
                                        </p:tgtEl>
                                        <p:attrNameLst>
                                          <p:attrName>r</p:attrName>
                                        </p:attrNameLst>
                                      </p:cBhvr>
                                    </p:animRot>
                                    <p:animRot by="-240000">
                                      <p:cBhvr>
                                        <p:cTn id="212" dur="100" fill="hold">
                                          <p:stCondLst>
                                            <p:cond delay="300"/>
                                          </p:stCondLst>
                                        </p:cTn>
                                        <p:tgtEl>
                                          <p:spTgt spid="38"/>
                                        </p:tgtEl>
                                        <p:attrNameLst>
                                          <p:attrName>r</p:attrName>
                                        </p:attrNameLst>
                                      </p:cBhvr>
                                    </p:animRot>
                                    <p:animRot by="120000">
                                      <p:cBhvr>
                                        <p:cTn id="213" dur="100" fill="hold">
                                          <p:stCondLst>
                                            <p:cond delay="400"/>
                                          </p:stCondLst>
                                        </p:cTn>
                                        <p:tgtEl>
                                          <p:spTgt spid="38"/>
                                        </p:tgtEl>
                                        <p:attrNameLst>
                                          <p:attrName>r</p:attrName>
                                        </p:attrNameLst>
                                      </p:cBhvr>
                                    </p:animRot>
                                  </p:childTnLst>
                                  <p:subTnLst>
                                    <p:audio>
                                      <p:cMediaNode>
                                        <p:cTn display="0" masterRel="sameClick">
                                          <p:stCondLst>
                                            <p:cond evt="begin" delay="0">
                                              <p:tn val="208"/>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9"/>
                  </p:tgtEl>
                </p:cond>
              </p:nextCondLst>
            </p:seq>
            <p:seq concurrent="1" nextAc="seek">
              <p:cTn id="214" restart="whenNotActive" fill="hold" evtFilter="cancelBubble" nodeType="interactiveSeq">
                <p:stCondLst>
                  <p:cond evt="onClick" delay="0">
                    <p:tgtEl>
                      <p:spTgt spid="35"/>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250"/>
                                        <p:tgtEl>
                                          <p:spTgt spid="35"/>
                                        </p:tgtEl>
                                      </p:cBhvr>
                                    </p:animEffect>
                                    <p:set>
                                      <p:cBhvr>
                                        <p:cTn id="219" dur="1" fill="hold">
                                          <p:stCondLst>
                                            <p:cond delay="249"/>
                                          </p:stCondLst>
                                        </p:cTn>
                                        <p:tgtEl>
                                          <p:spTgt spid="35"/>
                                        </p:tgtEl>
                                        <p:attrNameLst>
                                          <p:attrName>style.visibility</p:attrName>
                                        </p:attrNameLst>
                                      </p:cBhvr>
                                      <p:to>
                                        <p:strVal val="hidden"/>
                                      </p:to>
                                    </p:se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250"/>
                                        <p:tgtEl>
                                          <p:spTgt spid="36"/>
                                        </p:tgtEl>
                                      </p:cBhvr>
                                    </p:animEffect>
                                  </p:childTnLst>
                                </p:cTn>
                              </p:par>
                            </p:childTnLst>
                          </p:cTn>
                        </p:par>
                        <p:par>
                          <p:cTn id="223" fill="hold">
                            <p:stCondLst>
                              <p:cond delay="250"/>
                            </p:stCondLst>
                            <p:childTnLst>
                              <p:par>
                                <p:cTn id="224" presetID="32" presetClass="emph" presetSubtype="0" repeatCount="indefinite" fill="hold" nodeType="afterEffect">
                                  <p:stCondLst>
                                    <p:cond delay="0"/>
                                  </p:stCondLst>
                                  <p:childTnLst>
                                    <p:animRot by="120000">
                                      <p:cBhvr>
                                        <p:cTn id="225" dur="100" fill="hold">
                                          <p:stCondLst>
                                            <p:cond delay="0"/>
                                          </p:stCondLst>
                                        </p:cTn>
                                        <p:tgtEl>
                                          <p:spTgt spid="36"/>
                                        </p:tgtEl>
                                        <p:attrNameLst>
                                          <p:attrName>r</p:attrName>
                                        </p:attrNameLst>
                                      </p:cBhvr>
                                    </p:animRot>
                                    <p:animRot by="-240000">
                                      <p:cBhvr>
                                        <p:cTn id="226" dur="200" fill="hold">
                                          <p:stCondLst>
                                            <p:cond delay="200"/>
                                          </p:stCondLst>
                                        </p:cTn>
                                        <p:tgtEl>
                                          <p:spTgt spid="36"/>
                                        </p:tgtEl>
                                        <p:attrNameLst>
                                          <p:attrName>r</p:attrName>
                                        </p:attrNameLst>
                                      </p:cBhvr>
                                    </p:animRot>
                                    <p:animRot by="240000">
                                      <p:cBhvr>
                                        <p:cTn id="227" dur="200" fill="hold">
                                          <p:stCondLst>
                                            <p:cond delay="400"/>
                                          </p:stCondLst>
                                        </p:cTn>
                                        <p:tgtEl>
                                          <p:spTgt spid="36"/>
                                        </p:tgtEl>
                                        <p:attrNameLst>
                                          <p:attrName>r</p:attrName>
                                        </p:attrNameLst>
                                      </p:cBhvr>
                                    </p:animRot>
                                    <p:animRot by="-240000">
                                      <p:cBhvr>
                                        <p:cTn id="228" dur="200" fill="hold">
                                          <p:stCondLst>
                                            <p:cond delay="600"/>
                                          </p:stCondLst>
                                        </p:cTn>
                                        <p:tgtEl>
                                          <p:spTgt spid="36"/>
                                        </p:tgtEl>
                                        <p:attrNameLst>
                                          <p:attrName>r</p:attrName>
                                        </p:attrNameLst>
                                      </p:cBhvr>
                                    </p:animRot>
                                    <p:animRot by="120000">
                                      <p:cBhvr>
                                        <p:cTn id="229" dur="200" fill="hold">
                                          <p:stCondLst>
                                            <p:cond delay="800"/>
                                          </p:stCondLst>
                                        </p:cTn>
                                        <p:tgtEl>
                                          <p:spTgt spid="36"/>
                                        </p:tgtEl>
                                        <p:attrNameLst>
                                          <p:attrName>r</p:attrName>
                                        </p:attrNameLst>
                                      </p:cBhvr>
                                    </p:animRot>
                                  </p:childTnLst>
                                </p:cTn>
                              </p:par>
                              <p:par>
                                <p:cTn id="230" presetID="10" presetClass="entr" presetSubtype="0" fill="hold" grpId="0" nodeType="withEffect">
                                  <p:stCondLst>
                                    <p:cond delay="0"/>
                                  </p:stCondLst>
                                  <p:childTnLst>
                                    <p:set>
                                      <p:cBhvr>
                                        <p:cTn id="231" dur="1" fill="hold">
                                          <p:stCondLst>
                                            <p:cond delay="0"/>
                                          </p:stCondLst>
                                        </p:cTn>
                                        <p:tgtEl>
                                          <p:spTgt spid="21"/>
                                        </p:tgtEl>
                                        <p:attrNameLst>
                                          <p:attrName>style.visibility</p:attrName>
                                        </p:attrNameLst>
                                      </p:cBhvr>
                                      <p:to>
                                        <p:strVal val="visible"/>
                                      </p:to>
                                    </p:set>
                                    <p:animEffect transition="in" filter="fade">
                                      <p:cBhvr>
                                        <p:cTn id="232" dur="500"/>
                                        <p:tgtEl>
                                          <p:spTgt spid="21"/>
                                        </p:tgtEl>
                                      </p:cBhvr>
                                    </p:animEffect>
                                  </p:childTnLst>
                                  <p:subTnLst>
                                    <p:audio>
                                      <p:cMediaNode>
                                        <p:cTn display="0" masterRel="sameClick">
                                          <p:stCondLst>
                                            <p:cond evt="begin" delay="0">
                                              <p:tn val="230"/>
                                            </p:cond>
                                          </p:stCondLst>
                                          <p:endCondLst>
                                            <p:cond evt="onStopAudio" delay="0">
                                              <p:tgtEl>
                                                <p:sldTgt/>
                                              </p:tgtEl>
                                            </p:cond>
                                          </p:endCondLst>
                                        </p:cTn>
                                        <p:tgtEl>
                                          <p:sndTgt r:embed="rId4" name="Check mark.wav"/>
                                        </p:tgtEl>
                                      </p:cMediaNode>
                                    </p:audio>
                                  </p:subTnLst>
                                </p:cTn>
                              </p:par>
                            </p:childTnLst>
                          </p:cTn>
                        </p:par>
                        <p:par>
                          <p:cTn id="233" fill="hold">
                            <p:stCondLst>
                              <p:cond delay="1250"/>
                            </p:stCondLst>
                            <p:childTnLst>
                              <p:par>
                                <p:cTn id="234" presetID="10" presetClass="entr" presetSubtype="0" fill="hold" grpId="0" nodeType="afterEffect">
                                  <p:stCondLst>
                                    <p:cond delay="0"/>
                                  </p:stCondLst>
                                  <p:childTnLst>
                                    <p:set>
                                      <p:cBhvr>
                                        <p:cTn id="235" dur="1" fill="hold">
                                          <p:stCondLst>
                                            <p:cond delay="0"/>
                                          </p:stCondLst>
                                        </p:cTn>
                                        <p:tgtEl>
                                          <p:spTgt spid="23"/>
                                        </p:tgtEl>
                                        <p:attrNameLst>
                                          <p:attrName>style.visibility</p:attrName>
                                        </p:attrNameLst>
                                      </p:cBhvr>
                                      <p:to>
                                        <p:strVal val="visible"/>
                                      </p:to>
                                    </p:set>
                                    <p:animEffect transition="in" filter="fade">
                                      <p:cBhvr>
                                        <p:cTn id="236" dur="500"/>
                                        <p:tgtEl>
                                          <p:spTgt spid="23"/>
                                        </p:tgtEl>
                                      </p:cBhvr>
                                    </p:animEffect>
                                  </p:childTnLst>
                                </p:cTn>
                              </p:par>
                            </p:childTnLst>
                          </p:cTn>
                        </p:par>
                      </p:childTnLst>
                    </p:cTn>
                  </p:par>
                </p:childTnLst>
              </p:cTn>
              <p:nextCondLst>
                <p:cond evt="onClick" delay="0">
                  <p:tgtEl>
                    <p:spTgt spid="35"/>
                  </p:tgtEl>
                </p:cond>
              </p:nextCondLst>
            </p:seq>
            <p:seq concurrent="1" nextAc="seek">
              <p:cTn id="237" restart="whenNotActive" fill="hold" evtFilter="cancelBubble" nodeType="interactiveSeq">
                <p:stCondLst>
                  <p:cond evt="onClick" delay="0">
                    <p:tgtEl>
                      <p:spTgt spid="2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grpId="1" nodeType="clickEffect">
                                  <p:stCondLst>
                                    <p:cond delay="0"/>
                                  </p:stCondLst>
                                  <p:childTnLst>
                                    <p:animEffect transition="out" filter="fade">
                                      <p:cBhvr>
                                        <p:cTn id="241" dur="500"/>
                                        <p:tgtEl>
                                          <p:spTgt spid="23"/>
                                        </p:tgtEl>
                                      </p:cBhvr>
                                    </p:animEffect>
                                    <p:set>
                                      <p:cBhvr>
                                        <p:cTn id="242" dur="1" fill="hold">
                                          <p:stCondLst>
                                            <p:cond delay="499"/>
                                          </p:stCondLst>
                                        </p:cTn>
                                        <p:tgtEl>
                                          <p:spTgt spid="2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grpId="0" nodeType="afterEffect">
                                  <p:stCondLst>
                                    <p:cond delay="0"/>
                                  </p:stCondLst>
                                  <p:childTnLst>
                                    <p:set>
                                      <p:cBhvr>
                                        <p:cTn id="245" dur="1" fill="hold">
                                          <p:stCondLst>
                                            <p:cond delay="0"/>
                                          </p:stCondLst>
                                        </p:cTn>
                                        <p:tgtEl>
                                          <p:spTgt spid="22"/>
                                        </p:tgtEl>
                                        <p:attrNameLst>
                                          <p:attrName>style.visibility</p:attrName>
                                        </p:attrNameLst>
                                      </p:cBhvr>
                                      <p:to>
                                        <p:strVal val="visible"/>
                                      </p:to>
                                    </p:set>
                                    <p:animEffect transition="in" filter="fade">
                                      <p:cBhvr>
                                        <p:cTn id="246" dur="500"/>
                                        <p:tgtEl>
                                          <p:spTgt spid="22"/>
                                        </p:tgtEl>
                                      </p:cBhvr>
                                    </p:animEffect>
                                  </p:childTnLst>
                                  <p:subTnLst>
                                    <p:audio>
                                      <p:cMediaNode>
                                        <p:cTn display="0" masterRel="sameClick">
                                          <p:stCondLst>
                                            <p:cond evt="begin" delay="0">
                                              <p:tn val="244"/>
                                            </p:cond>
                                          </p:stCondLst>
                                          <p:endCondLst>
                                            <p:cond evt="onStopAudio" delay="0">
                                              <p:tgtEl>
                                                <p:sldTgt/>
                                              </p:tgtEl>
                                            </p:cond>
                                          </p:endCondLst>
                                        </p:cTn>
                                        <p:tgtEl>
                                          <p:sndTgt r:embed="rId4" name="Check mark.wav"/>
                                        </p:tgtEl>
                                      </p:cMediaNode>
                                    </p:audio>
                                  </p:subTnLst>
                                </p:cTn>
                              </p:par>
                            </p:childTnLst>
                          </p:cTn>
                        </p:par>
                        <p:par>
                          <p:cTn id="247" fill="hold">
                            <p:stCondLst>
                              <p:cond delay="1000"/>
                            </p:stCondLst>
                            <p:childTnLst>
                              <p:par>
                                <p:cTn id="248" presetID="10" presetClass="entr" presetSubtype="0" fill="hold" grpId="0" nodeType="afterEffect">
                                  <p:stCondLst>
                                    <p:cond delay="0"/>
                                  </p:stCondLst>
                                  <p:childTnLst>
                                    <p:set>
                                      <p:cBhvr>
                                        <p:cTn id="249" dur="1" fill="hold">
                                          <p:stCondLst>
                                            <p:cond delay="0"/>
                                          </p:stCondLst>
                                        </p:cTn>
                                        <p:tgtEl>
                                          <p:spTgt spid="24"/>
                                        </p:tgtEl>
                                        <p:attrNameLst>
                                          <p:attrName>style.visibility</p:attrName>
                                        </p:attrNameLst>
                                      </p:cBhvr>
                                      <p:to>
                                        <p:strVal val="visible"/>
                                      </p:to>
                                    </p:set>
                                    <p:animEffect transition="in" filter="fade">
                                      <p:cBhvr>
                                        <p:cTn id="250" dur="500"/>
                                        <p:tgtEl>
                                          <p:spTgt spid="24"/>
                                        </p:tgtEl>
                                      </p:cBhvr>
                                    </p:animEffect>
                                  </p:childTnLst>
                                </p:cTn>
                              </p:par>
                            </p:childTnLst>
                          </p:cTn>
                        </p:par>
                      </p:childTnLst>
                    </p:cTn>
                  </p:par>
                </p:childTnLst>
              </p:cTn>
              <p:nextCondLst>
                <p:cond evt="onClick" delay="0">
                  <p:tgtEl>
                    <p:spTgt spid="23"/>
                  </p:tgtEl>
                </p:cond>
              </p:nextCondLst>
            </p:seq>
            <p:seq concurrent="1" nextAc="seek">
              <p:cTn id="251" restart="whenNotActive" fill="hold" evtFilter="cancelBubble" nodeType="interactiveSeq">
                <p:stCondLst>
                  <p:cond evt="onClick" delay="0">
                    <p:tgtEl>
                      <p:spTgt spid="24"/>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4"/>
                                        </p:tgtEl>
                                      </p:cBhvr>
                                    </p:animEffect>
                                    <p:set>
                                      <p:cBhvr>
                                        <p:cTn id="256" dur="1" fill="hold">
                                          <p:stCondLst>
                                            <p:cond delay="499"/>
                                          </p:stCondLst>
                                        </p:cTn>
                                        <p:tgtEl>
                                          <p:spTgt spid="24"/>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21"/>
                                        </p:tgtEl>
                                      </p:cBhvr>
                                    </p:animEffect>
                                    <p:set>
                                      <p:cBhvr>
                                        <p:cTn id="259" dur="1" fill="hold">
                                          <p:stCondLst>
                                            <p:cond delay="499"/>
                                          </p:stCondLst>
                                        </p:cTn>
                                        <p:tgtEl>
                                          <p:spTgt spid="21"/>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22"/>
                                        </p:tgtEl>
                                      </p:cBhvr>
                                    </p:animEffect>
                                    <p:set>
                                      <p:cBhvr>
                                        <p:cTn id="26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3" restart="whenNotActive" fill="hold" evtFilter="cancelBubble" nodeType="interactiveSeq">
                <p:stCondLst>
                  <p:cond evt="onClick" delay="0">
                    <p:tgtEl>
                      <p:spTgt spid="36"/>
                    </p:tgtEl>
                  </p:cond>
                </p:stCondLst>
                <p:endSync evt="end" delay="0">
                  <p:rtn val="all"/>
                </p:endSync>
                <p:childTnLst>
                  <p:par>
                    <p:cTn id="264" fill="hold">
                      <p:stCondLst>
                        <p:cond delay="0"/>
                      </p:stCondLst>
                      <p:childTnLst>
                        <p:par>
                          <p:cTn id="265" fill="hold">
                            <p:stCondLst>
                              <p:cond delay="0"/>
                            </p:stCondLst>
                            <p:childTnLst>
                              <p:par>
                                <p:cTn id="266"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7" dur="3000" fill="hold"/>
                                        <p:tgtEl>
                                          <p:spTgt spid="36"/>
                                        </p:tgtEl>
                                        <p:attrNameLst>
                                          <p:attrName>ppt_x</p:attrName>
                                          <p:attrName>ppt_y</p:attrName>
                                        </p:attrNameLst>
                                      </p:cBhvr>
                                      <p:rCtr x="-8659" y="17384"/>
                                    </p:animMotion>
                                  </p:childTnLst>
                                  <p:subTnLst>
                                    <p:audio>
                                      <p:cMediaNode>
                                        <p:cTn display="0" masterRel="sameClick">
                                          <p:stCondLst>
                                            <p:cond evt="begin" delay="0">
                                              <p:tn val="266"/>
                                            </p:cond>
                                          </p:stCondLst>
                                          <p:endCondLst>
                                            <p:cond evt="onStopAudio" delay="0">
                                              <p:tgtEl>
                                                <p:sldTgt/>
                                              </p:tgtEl>
                                            </p:cond>
                                          </p:endCondLst>
                                        </p:cTn>
                                        <p:tgtEl>
                                          <p:sndTgt r:embed="rId5" name="chimes.wav"/>
                                        </p:tgtEl>
                                      </p:cMediaNode>
                                    </p:audio>
                                  </p:subTnLst>
                                </p:cTn>
                              </p:par>
                              <p:par>
                                <p:cTn id="268" presetID="8" presetClass="emph" presetSubtype="0" fill="hold" nodeType="withEffect">
                                  <p:stCondLst>
                                    <p:cond delay="0"/>
                                  </p:stCondLst>
                                  <p:childTnLst>
                                    <p:animRot by="5400000">
                                      <p:cBhvr>
                                        <p:cTn id="269" dur="3000" fill="hold"/>
                                        <p:tgtEl>
                                          <p:spTgt spid="36"/>
                                        </p:tgtEl>
                                        <p:attrNameLst>
                                          <p:attrName>r</p:attrName>
                                        </p:attrNameLst>
                                      </p:cBhvr>
                                    </p:animRot>
                                  </p:childTnLst>
                                </p:cTn>
                              </p:par>
                              <p:par>
                                <p:cTn id="270" presetID="6" presetClass="emph" presetSubtype="0" fill="hold" nodeType="withEffect">
                                  <p:stCondLst>
                                    <p:cond delay="0"/>
                                  </p:stCondLst>
                                  <p:childTnLst>
                                    <p:animScale>
                                      <p:cBhvr>
                                        <p:cTn id="271" dur="3000" fill="hold"/>
                                        <p:tgtEl>
                                          <p:spTgt spid="36"/>
                                        </p:tgtEl>
                                      </p:cBhvr>
                                      <p:by x="20000" y="20000"/>
                                    </p:animScale>
                                  </p:childTnLst>
                                </p:cTn>
                              </p:par>
                              <p:par>
                                <p:cTn id="272" presetID="10" presetClass="exit" presetSubtype="0" fill="hold" nodeType="withEffect">
                                  <p:stCondLst>
                                    <p:cond delay="2500"/>
                                  </p:stCondLst>
                                  <p:childTnLst>
                                    <p:animEffect transition="out" filter="fade">
                                      <p:cBhvr>
                                        <p:cTn id="273" dur="500"/>
                                        <p:tgtEl>
                                          <p:spTgt spid="36"/>
                                        </p:tgtEl>
                                      </p:cBhvr>
                                    </p:animEffect>
                                    <p:set>
                                      <p:cBhvr>
                                        <p:cTn id="274" dur="1" fill="hold">
                                          <p:stCondLst>
                                            <p:cond delay="499"/>
                                          </p:stCondLst>
                                        </p:cTn>
                                        <p:tgtEl>
                                          <p:spTgt spid="36"/>
                                        </p:tgtEl>
                                        <p:attrNameLst>
                                          <p:attrName>style.visibility</p:attrName>
                                        </p:attrNameLst>
                                      </p:cBhvr>
                                      <p:to>
                                        <p:strVal val="hidden"/>
                                      </p:to>
                                    </p:set>
                                  </p:childTnLst>
                                </p:cTn>
                              </p:par>
                              <p:par>
                                <p:cTn id="275" presetID="1" presetClass="mediacall" presetSubtype="0" fill="hold" nodeType="withEffect">
                                  <p:stCondLst>
                                    <p:cond delay="2500"/>
                                  </p:stCondLst>
                                  <p:childTnLst>
                                    <p:cmd type="call" cmd="playFrom(0.0)">
                                      <p:cBhvr>
                                        <p:cTn id="276" dur="487" fill="hold"/>
                                        <p:tgtEl>
                                          <p:spTgt spid="10"/>
                                        </p:tgtEl>
                                      </p:cBhvr>
                                    </p:cmd>
                                  </p:childTnLst>
                                </p:cTn>
                              </p:par>
                              <p:par>
                                <p:cTn id="277" presetID="32" presetClass="emph" presetSubtype="0" repeatCount="4000" fill="hold" nodeType="withEffect">
                                  <p:stCondLst>
                                    <p:cond delay="3000"/>
                                  </p:stCondLst>
                                  <p:childTnLst>
                                    <p:animRot by="120000">
                                      <p:cBhvr>
                                        <p:cTn id="278" dur="50" fill="hold">
                                          <p:stCondLst>
                                            <p:cond delay="0"/>
                                          </p:stCondLst>
                                        </p:cTn>
                                        <p:tgtEl>
                                          <p:spTgt spid="38"/>
                                        </p:tgtEl>
                                        <p:attrNameLst>
                                          <p:attrName>r</p:attrName>
                                        </p:attrNameLst>
                                      </p:cBhvr>
                                    </p:animRot>
                                    <p:animRot by="-240000">
                                      <p:cBhvr>
                                        <p:cTn id="279" dur="100" fill="hold">
                                          <p:stCondLst>
                                            <p:cond delay="100"/>
                                          </p:stCondLst>
                                        </p:cTn>
                                        <p:tgtEl>
                                          <p:spTgt spid="38"/>
                                        </p:tgtEl>
                                        <p:attrNameLst>
                                          <p:attrName>r</p:attrName>
                                        </p:attrNameLst>
                                      </p:cBhvr>
                                    </p:animRot>
                                    <p:animRot by="240000">
                                      <p:cBhvr>
                                        <p:cTn id="280" dur="100" fill="hold">
                                          <p:stCondLst>
                                            <p:cond delay="200"/>
                                          </p:stCondLst>
                                        </p:cTn>
                                        <p:tgtEl>
                                          <p:spTgt spid="38"/>
                                        </p:tgtEl>
                                        <p:attrNameLst>
                                          <p:attrName>r</p:attrName>
                                        </p:attrNameLst>
                                      </p:cBhvr>
                                    </p:animRot>
                                    <p:animRot by="-240000">
                                      <p:cBhvr>
                                        <p:cTn id="281" dur="100" fill="hold">
                                          <p:stCondLst>
                                            <p:cond delay="300"/>
                                          </p:stCondLst>
                                        </p:cTn>
                                        <p:tgtEl>
                                          <p:spTgt spid="38"/>
                                        </p:tgtEl>
                                        <p:attrNameLst>
                                          <p:attrName>r</p:attrName>
                                        </p:attrNameLst>
                                      </p:cBhvr>
                                    </p:animRot>
                                    <p:animRot by="120000">
                                      <p:cBhvr>
                                        <p:cTn id="282" dur="100" fill="hold">
                                          <p:stCondLst>
                                            <p:cond delay="400"/>
                                          </p:stCondLst>
                                        </p:cTn>
                                        <p:tgtEl>
                                          <p:spTgt spid="38"/>
                                        </p:tgtEl>
                                        <p:attrNameLst>
                                          <p:attrName>r</p:attrName>
                                        </p:attrNameLst>
                                      </p:cBhvr>
                                    </p:animRot>
                                  </p:childTnLst>
                                  <p:subTnLst>
                                    <p:audio>
                                      <p:cMediaNode>
                                        <p:cTn display="0" masterRel="sameClick">
                                          <p:stCondLst>
                                            <p:cond evt="begin" delay="0">
                                              <p:tn val="277"/>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6"/>
                  </p:tgtEl>
                </p:cond>
              </p:nextCondLst>
            </p:seq>
            <p:seq concurrent="1" nextAc="seek">
              <p:cTn id="283" restart="whenNotActive" fill="hold" evtFilter="cancelBubble" nodeType="interactiveSeq">
                <p:stCondLst>
                  <p:cond evt="onClick" delay="0">
                    <p:tgtEl>
                      <p:spTgt spid="2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250"/>
                                        <p:tgtEl>
                                          <p:spTgt spid="27"/>
                                        </p:tgtEl>
                                      </p:cBhvr>
                                    </p:animEffect>
                                    <p:set>
                                      <p:cBhvr>
                                        <p:cTn id="288" dur="1" fill="hold">
                                          <p:stCondLst>
                                            <p:cond delay="249"/>
                                          </p:stCondLst>
                                        </p:cTn>
                                        <p:tgtEl>
                                          <p:spTgt spid="27"/>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29"/>
                                        </p:tgtEl>
                                        <p:attrNameLst>
                                          <p:attrName>style.visibility</p:attrName>
                                        </p:attrNameLst>
                                      </p:cBhvr>
                                      <p:to>
                                        <p:strVal val="visible"/>
                                      </p:to>
                                    </p:set>
                                    <p:animEffect transition="in" filter="fade">
                                      <p:cBhvr>
                                        <p:cTn id="291" dur="250"/>
                                        <p:tgtEl>
                                          <p:spTgt spid="29"/>
                                        </p:tgtEl>
                                      </p:cBhvr>
                                    </p:animEffect>
                                  </p:childTnLst>
                                </p:cTn>
                              </p:par>
                            </p:childTnLst>
                          </p:cTn>
                        </p:par>
                        <p:par>
                          <p:cTn id="292" fill="hold">
                            <p:stCondLst>
                              <p:cond delay="250"/>
                            </p:stCondLst>
                            <p:childTnLst>
                              <p:par>
                                <p:cTn id="293" presetID="32" presetClass="emph" presetSubtype="0" repeatCount="indefinite" fill="hold" nodeType="afterEffect">
                                  <p:stCondLst>
                                    <p:cond delay="0"/>
                                  </p:stCondLst>
                                  <p:childTnLst>
                                    <p:animRot by="120000">
                                      <p:cBhvr>
                                        <p:cTn id="294" dur="100" fill="hold">
                                          <p:stCondLst>
                                            <p:cond delay="0"/>
                                          </p:stCondLst>
                                        </p:cTn>
                                        <p:tgtEl>
                                          <p:spTgt spid="29"/>
                                        </p:tgtEl>
                                        <p:attrNameLst>
                                          <p:attrName>r</p:attrName>
                                        </p:attrNameLst>
                                      </p:cBhvr>
                                    </p:animRot>
                                    <p:animRot by="-240000">
                                      <p:cBhvr>
                                        <p:cTn id="295" dur="200" fill="hold">
                                          <p:stCondLst>
                                            <p:cond delay="200"/>
                                          </p:stCondLst>
                                        </p:cTn>
                                        <p:tgtEl>
                                          <p:spTgt spid="29"/>
                                        </p:tgtEl>
                                        <p:attrNameLst>
                                          <p:attrName>r</p:attrName>
                                        </p:attrNameLst>
                                      </p:cBhvr>
                                    </p:animRot>
                                    <p:animRot by="240000">
                                      <p:cBhvr>
                                        <p:cTn id="296" dur="200" fill="hold">
                                          <p:stCondLst>
                                            <p:cond delay="400"/>
                                          </p:stCondLst>
                                        </p:cTn>
                                        <p:tgtEl>
                                          <p:spTgt spid="29"/>
                                        </p:tgtEl>
                                        <p:attrNameLst>
                                          <p:attrName>r</p:attrName>
                                        </p:attrNameLst>
                                      </p:cBhvr>
                                    </p:animRot>
                                    <p:animRot by="-240000">
                                      <p:cBhvr>
                                        <p:cTn id="297" dur="200" fill="hold">
                                          <p:stCondLst>
                                            <p:cond delay="600"/>
                                          </p:stCondLst>
                                        </p:cTn>
                                        <p:tgtEl>
                                          <p:spTgt spid="29"/>
                                        </p:tgtEl>
                                        <p:attrNameLst>
                                          <p:attrName>r</p:attrName>
                                        </p:attrNameLst>
                                      </p:cBhvr>
                                    </p:animRot>
                                    <p:animRot by="120000">
                                      <p:cBhvr>
                                        <p:cTn id="298" dur="200" fill="hold">
                                          <p:stCondLst>
                                            <p:cond delay="800"/>
                                          </p:stCondLst>
                                        </p:cTn>
                                        <p:tgtEl>
                                          <p:spTgt spid="29"/>
                                        </p:tgtEl>
                                        <p:attrNameLst>
                                          <p:attrName>r</p:attrName>
                                        </p:attrNameLst>
                                      </p:cBhvr>
                                    </p:animRot>
                                  </p:childTnLst>
                                </p:cTn>
                              </p:par>
                              <p:par>
                                <p:cTn id="299" presetID="10" presetClass="entr" presetSubtype="0" fill="hold" grpId="0" nodeType="withEffect">
                                  <p:stCondLst>
                                    <p:cond delay="0"/>
                                  </p:stCondLst>
                                  <p:childTnLst>
                                    <p:set>
                                      <p:cBhvr>
                                        <p:cTn id="300" dur="1" fill="hold">
                                          <p:stCondLst>
                                            <p:cond delay="0"/>
                                          </p:stCondLst>
                                        </p:cTn>
                                        <p:tgtEl>
                                          <p:spTgt spid="25"/>
                                        </p:tgtEl>
                                        <p:attrNameLst>
                                          <p:attrName>style.visibility</p:attrName>
                                        </p:attrNameLst>
                                      </p:cBhvr>
                                      <p:to>
                                        <p:strVal val="visible"/>
                                      </p:to>
                                    </p:set>
                                    <p:animEffect transition="in" filter="fade">
                                      <p:cBhvr>
                                        <p:cTn id="301" dur="500"/>
                                        <p:tgtEl>
                                          <p:spTgt spid="25"/>
                                        </p:tgtEl>
                                      </p:cBhvr>
                                    </p:animEffect>
                                  </p:childTnLst>
                                  <p:subTnLst>
                                    <p:audio>
                                      <p:cMediaNode>
                                        <p:cTn display="0" masterRel="sameClick">
                                          <p:stCondLst>
                                            <p:cond evt="begin" delay="0">
                                              <p:tn val="299"/>
                                            </p:cond>
                                          </p:stCondLst>
                                          <p:endCondLst>
                                            <p:cond evt="onStopAudio" delay="0">
                                              <p:tgtEl>
                                                <p:sldTgt/>
                                              </p:tgtEl>
                                            </p:cond>
                                          </p:endCondLst>
                                        </p:cTn>
                                        <p:tgtEl>
                                          <p:sndTgt r:embed="rId4" name="Check mark.wav"/>
                                        </p:tgtEl>
                                      </p:cMediaNode>
                                    </p:audio>
                                  </p:subTnLst>
                                </p:cTn>
                              </p:par>
                            </p:childTnLst>
                          </p:cTn>
                        </p:par>
                        <p:par>
                          <p:cTn id="302" fill="hold">
                            <p:stCondLst>
                              <p:cond delay="1250"/>
                            </p:stCondLst>
                            <p:childTnLst>
                              <p:par>
                                <p:cTn id="303" presetID="10" presetClass="entr" presetSubtype="0" fill="hold" grpId="0" nodeType="afterEffect">
                                  <p:stCondLst>
                                    <p:cond delay="0"/>
                                  </p:stCondLst>
                                  <p:childTnLst>
                                    <p:set>
                                      <p:cBhvr>
                                        <p:cTn id="304" dur="1" fill="hold">
                                          <p:stCondLst>
                                            <p:cond delay="0"/>
                                          </p:stCondLst>
                                        </p:cTn>
                                        <p:tgtEl>
                                          <p:spTgt spid="28"/>
                                        </p:tgtEl>
                                        <p:attrNameLst>
                                          <p:attrName>style.visibility</p:attrName>
                                        </p:attrNameLst>
                                      </p:cBhvr>
                                      <p:to>
                                        <p:strVal val="visible"/>
                                      </p:to>
                                    </p:set>
                                    <p:animEffect transition="in" filter="fade">
                                      <p:cBhvr>
                                        <p:cTn id="305" dur="500"/>
                                        <p:tgtEl>
                                          <p:spTgt spid="28"/>
                                        </p:tgtEl>
                                      </p:cBhvr>
                                    </p:animEffect>
                                  </p:childTnLst>
                                </p:cTn>
                              </p:par>
                            </p:childTnLst>
                          </p:cTn>
                        </p:par>
                      </p:childTnLst>
                    </p:cTn>
                  </p:par>
                </p:childTnLst>
              </p:cTn>
              <p:nextCondLst>
                <p:cond evt="onClick" delay="0">
                  <p:tgtEl>
                    <p:spTgt spid="27"/>
                  </p:tgtEl>
                </p:cond>
              </p:nextCondLst>
            </p:seq>
            <p:seq concurrent="1" nextAc="seek">
              <p:cTn id="306" restart="whenNotActive" fill="hold" evtFilter="cancelBubble" nodeType="interactiveSeq">
                <p:stCondLst>
                  <p:cond evt="onClick" delay="0">
                    <p:tgtEl>
                      <p:spTgt spid="28"/>
                    </p:tgtEl>
                  </p:cond>
                </p:stCondLst>
                <p:endSync evt="end" delay="0">
                  <p:rtn val="all"/>
                </p:endSync>
                <p:childTnLst>
                  <p:par>
                    <p:cTn id="307" fill="hold">
                      <p:stCondLst>
                        <p:cond delay="0"/>
                      </p:stCondLst>
                      <p:childTnLst>
                        <p:par>
                          <p:cTn id="308" fill="hold">
                            <p:stCondLst>
                              <p:cond delay="0"/>
                            </p:stCondLst>
                            <p:childTnLst>
                              <p:par>
                                <p:cTn id="309" presetID="10" presetClass="exit" presetSubtype="0" fill="hold" grpId="1" nodeType="clickEffect">
                                  <p:stCondLst>
                                    <p:cond delay="0"/>
                                  </p:stCondLst>
                                  <p:childTnLst>
                                    <p:animEffect transition="out" filter="fade">
                                      <p:cBhvr>
                                        <p:cTn id="310" dur="500"/>
                                        <p:tgtEl>
                                          <p:spTgt spid="28"/>
                                        </p:tgtEl>
                                      </p:cBhvr>
                                    </p:animEffect>
                                    <p:set>
                                      <p:cBhvr>
                                        <p:cTn id="311" dur="1" fill="hold">
                                          <p:stCondLst>
                                            <p:cond delay="499"/>
                                          </p:stCondLst>
                                        </p:cTn>
                                        <p:tgtEl>
                                          <p:spTgt spid="28"/>
                                        </p:tgtEl>
                                        <p:attrNameLst>
                                          <p:attrName>style.visibility</p:attrName>
                                        </p:attrNameLst>
                                      </p:cBhvr>
                                      <p:to>
                                        <p:strVal val="hidden"/>
                                      </p:to>
                                    </p:set>
                                  </p:childTnLst>
                                </p:cTn>
                              </p:par>
                            </p:childTnLst>
                          </p:cTn>
                        </p:par>
                        <p:par>
                          <p:cTn id="312" fill="hold">
                            <p:stCondLst>
                              <p:cond delay="500"/>
                            </p:stCondLst>
                            <p:childTnLst>
                              <p:par>
                                <p:cTn id="313" presetID="10" presetClass="entr" presetSubtype="0" fill="hold" grpId="0" nodeType="afterEffect">
                                  <p:stCondLst>
                                    <p:cond delay="0"/>
                                  </p:stCondLst>
                                  <p:childTnLst>
                                    <p:set>
                                      <p:cBhvr>
                                        <p:cTn id="314" dur="1" fill="hold">
                                          <p:stCondLst>
                                            <p:cond delay="0"/>
                                          </p:stCondLst>
                                        </p:cTn>
                                        <p:tgtEl>
                                          <p:spTgt spid="26"/>
                                        </p:tgtEl>
                                        <p:attrNameLst>
                                          <p:attrName>style.visibility</p:attrName>
                                        </p:attrNameLst>
                                      </p:cBhvr>
                                      <p:to>
                                        <p:strVal val="visible"/>
                                      </p:to>
                                    </p:set>
                                    <p:animEffect transition="in" filter="fade">
                                      <p:cBhvr>
                                        <p:cTn id="315" dur="500"/>
                                        <p:tgtEl>
                                          <p:spTgt spid="26"/>
                                        </p:tgtEl>
                                      </p:cBhvr>
                                    </p:animEffect>
                                  </p:childTnLst>
                                  <p:subTnLst>
                                    <p:audio>
                                      <p:cMediaNode>
                                        <p:cTn display="0" masterRel="sameClick">
                                          <p:stCondLst>
                                            <p:cond evt="begin" delay="0">
                                              <p:tn val="313"/>
                                            </p:cond>
                                          </p:stCondLst>
                                          <p:endCondLst>
                                            <p:cond evt="onStopAudio" delay="0">
                                              <p:tgtEl>
                                                <p:sldTgt/>
                                              </p:tgtEl>
                                            </p:cond>
                                          </p:endCondLst>
                                        </p:cTn>
                                        <p:tgtEl>
                                          <p:sndTgt r:embed="rId4" name="Check mark.wav"/>
                                        </p:tgtEl>
                                      </p:cMediaNode>
                                    </p:audio>
                                  </p:subTnLst>
                                </p:cTn>
                              </p:par>
                            </p:childTnLst>
                          </p:cTn>
                        </p:par>
                        <p:par>
                          <p:cTn id="316" fill="hold">
                            <p:stCondLst>
                              <p:cond delay="1000"/>
                            </p:stCondLst>
                            <p:childTnLst>
                              <p:par>
                                <p:cTn id="317" presetID="10" presetClass="entr" presetSubtype="0" fill="hold" grpId="0" nodeType="afterEffect">
                                  <p:stCondLst>
                                    <p:cond delay="0"/>
                                  </p:stCondLst>
                                  <p:childTnLst>
                                    <p:set>
                                      <p:cBhvr>
                                        <p:cTn id="318" dur="1" fill="hold">
                                          <p:stCondLst>
                                            <p:cond delay="0"/>
                                          </p:stCondLst>
                                        </p:cTn>
                                        <p:tgtEl>
                                          <p:spTgt spid="30"/>
                                        </p:tgtEl>
                                        <p:attrNameLst>
                                          <p:attrName>style.visibility</p:attrName>
                                        </p:attrNameLst>
                                      </p:cBhvr>
                                      <p:to>
                                        <p:strVal val="visible"/>
                                      </p:to>
                                    </p:set>
                                    <p:animEffect transition="in" filter="fade">
                                      <p:cBhvr>
                                        <p:cTn id="319" dur="500"/>
                                        <p:tgtEl>
                                          <p:spTgt spid="30"/>
                                        </p:tgtEl>
                                      </p:cBhvr>
                                    </p:animEffect>
                                  </p:childTnLst>
                                </p:cTn>
                              </p:par>
                            </p:childTnLst>
                          </p:cTn>
                        </p:par>
                      </p:childTnLst>
                    </p:cTn>
                  </p:par>
                </p:childTnLst>
              </p:cTn>
              <p:nextCondLst>
                <p:cond evt="onClick" delay="0">
                  <p:tgtEl>
                    <p:spTgt spid="28"/>
                  </p:tgtEl>
                </p:cond>
              </p:nextCondLst>
            </p:seq>
            <p:seq concurrent="1" nextAc="seek">
              <p:cTn id="320" restart="whenNotActive" fill="hold" evtFilter="cancelBubble" nodeType="interactiveSeq">
                <p:stCondLst>
                  <p:cond evt="onClick" delay="0">
                    <p:tgtEl>
                      <p:spTgt spid="30"/>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1" nodeType="clickEffect">
                                  <p:stCondLst>
                                    <p:cond delay="0"/>
                                  </p:stCondLst>
                                  <p:childTnLst>
                                    <p:animEffect transition="out" filter="fade">
                                      <p:cBhvr>
                                        <p:cTn id="324" dur="500"/>
                                        <p:tgtEl>
                                          <p:spTgt spid="30"/>
                                        </p:tgtEl>
                                      </p:cBhvr>
                                    </p:animEffect>
                                    <p:set>
                                      <p:cBhvr>
                                        <p:cTn id="325" dur="1" fill="hold">
                                          <p:stCondLst>
                                            <p:cond delay="499"/>
                                          </p:stCondLst>
                                        </p:cTn>
                                        <p:tgtEl>
                                          <p:spTgt spid="30"/>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500"/>
                                        <p:tgtEl>
                                          <p:spTgt spid="25"/>
                                        </p:tgtEl>
                                      </p:cBhvr>
                                    </p:animEffect>
                                    <p:set>
                                      <p:cBhvr>
                                        <p:cTn id="328" dur="1" fill="hold">
                                          <p:stCondLst>
                                            <p:cond delay="499"/>
                                          </p:stCondLst>
                                        </p:cTn>
                                        <p:tgtEl>
                                          <p:spTgt spid="25"/>
                                        </p:tgtEl>
                                        <p:attrNameLst>
                                          <p:attrName>style.visibility</p:attrName>
                                        </p:attrNameLst>
                                      </p:cBhvr>
                                      <p:to>
                                        <p:strVal val="hidden"/>
                                      </p:to>
                                    </p:set>
                                  </p:childTnLst>
                                </p:cTn>
                              </p:par>
                              <p:par>
                                <p:cTn id="329" presetID="10" presetClass="exit" presetSubtype="0" fill="hold" grpId="1" nodeType="withEffect">
                                  <p:stCondLst>
                                    <p:cond delay="0"/>
                                  </p:stCondLst>
                                  <p:childTnLst>
                                    <p:animEffect transition="out" filter="fade">
                                      <p:cBhvr>
                                        <p:cTn id="330" dur="500"/>
                                        <p:tgtEl>
                                          <p:spTgt spid="26"/>
                                        </p:tgtEl>
                                      </p:cBhvr>
                                    </p:animEffect>
                                    <p:set>
                                      <p:cBhvr>
                                        <p:cTn id="3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32" restart="whenNotActive" fill="hold" evtFilter="cancelBubble" nodeType="interactiveSeq">
                <p:stCondLst>
                  <p:cond evt="onClick" delay="0">
                    <p:tgtEl>
                      <p:spTgt spid="29"/>
                    </p:tgtEl>
                  </p:cond>
                </p:stCondLst>
                <p:endSync evt="end" delay="0">
                  <p:rtn val="all"/>
                </p:endSync>
                <p:childTnLst>
                  <p:par>
                    <p:cTn id="333" fill="hold">
                      <p:stCondLst>
                        <p:cond delay="0"/>
                      </p:stCondLst>
                      <p:childTnLst>
                        <p:par>
                          <p:cTn id="334" fill="hold">
                            <p:stCondLst>
                              <p:cond delay="0"/>
                            </p:stCondLst>
                            <p:childTnLst>
                              <p:par>
                                <p:cTn id="335"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6" dur="3000" fill="hold"/>
                                        <p:tgtEl>
                                          <p:spTgt spid="29"/>
                                        </p:tgtEl>
                                        <p:attrNameLst>
                                          <p:attrName>ppt_x</p:attrName>
                                          <p:attrName>ppt_y</p:attrName>
                                        </p:attrNameLst>
                                      </p:cBhvr>
                                      <p:rCtr x="-10247" y="2593"/>
                                    </p:animMotion>
                                  </p:childTnLst>
                                  <p:subTnLst>
                                    <p:audio>
                                      <p:cMediaNode>
                                        <p:cTn display="0" masterRel="sameClick">
                                          <p:stCondLst>
                                            <p:cond evt="begin" delay="0">
                                              <p:tn val="335"/>
                                            </p:cond>
                                          </p:stCondLst>
                                          <p:endCondLst>
                                            <p:cond evt="onStopAudio" delay="0">
                                              <p:tgtEl>
                                                <p:sldTgt/>
                                              </p:tgtEl>
                                            </p:cond>
                                          </p:endCondLst>
                                        </p:cTn>
                                        <p:tgtEl>
                                          <p:sndTgt r:embed="rId5" name="chimes.wav"/>
                                        </p:tgtEl>
                                      </p:cMediaNode>
                                    </p:audio>
                                  </p:subTnLst>
                                </p:cTn>
                              </p:par>
                              <p:par>
                                <p:cTn id="337" presetID="8" presetClass="emph" presetSubtype="0" fill="hold" nodeType="withEffect">
                                  <p:stCondLst>
                                    <p:cond delay="0"/>
                                  </p:stCondLst>
                                  <p:childTnLst>
                                    <p:animRot by="5400000">
                                      <p:cBhvr>
                                        <p:cTn id="338" dur="3000" fill="hold"/>
                                        <p:tgtEl>
                                          <p:spTgt spid="29"/>
                                        </p:tgtEl>
                                        <p:attrNameLst>
                                          <p:attrName>r</p:attrName>
                                        </p:attrNameLst>
                                      </p:cBhvr>
                                    </p:animRot>
                                  </p:childTnLst>
                                </p:cTn>
                              </p:par>
                              <p:par>
                                <p:cTn id="339" presetID="6" presetClass="emph" presetSubtype="0" fill="hold" nodeType="withEffect">
                                  <p:stCondLst>
                                    <p:cond delay="0"/>
                                  </p:stCondLst>
                                  <p:childTnLst>
                                    <p:animScale>
                                      <p:cBhvr>
                                        <p:cTn id="340" dur="3000" fill="hold"/>
                                        <p:tgtEl>
                                          <p:spTgt spid="29"/>
                                        </p:tgtEl>
                                      </p:cBhvr>
                                      <p:by x="20000" y="20000"/>
                                    </p:animScale>
                                  </p:childTnLst>
                                </p:cTn>
                              </p:par>
                              <p:par>
                                <p:cTn id="341" presetID="10" presetClass="exit" presetSubtype="0" fill="hold" nodeType="withEffect">
                                  <p:stCondLst>
                                    <p:cond delay="2500"/>
                                  </p:stCondLst>
                                  <p:childTnLst>
                                    <p:animEffect transition="out" filter="fade">
                                      <p:cBhvr>
                                        <p:cTn id="342" dur="500"/>
                                        <p:tgtEl>
                                          <p:spTgt spid="29"/>
                                        </p:tgtEl>
                                      </p:cBhvr>
                                    </p:animEffect>
                                    <p:set>
                                      <p:cBhvr>
                                        <p:cTn id="343" dur="1" fill="hold">
                                          <p:stCondLst>
                                            <p:cond delay="499"/>
                                          </p:stCondLst>
                                        </p:cTn>
                                        <p:tgtEl>
                                          <p:spTgt spid="29"/>
                                        </p:tgtEl>
                                        <p:attrNameLst>
                                          <p:attrName>style.visibility</p:attrName>
                                        </p:attrNameLst>
                                      </p:cBhvr>
                                      <p:to>
                                        <p:strVal val="hidden"/>
                                      </p:to>
                                    </p:set>
                                  </p:childTnLst>
                                </p:cTn>
                              </p:par>
                              <p:par>
                                <p:cTn id="344" presetID="1" presetClass="mediacall" presetSubtype="0" fill="hold" nodeType="withEffect">
                                  <p:stCondLst>
                                    <p:cond delay="2500"/>
                                  </p:stCondLst>
                                  <p:childTnLst>
                                    <p:cmd type="call" cmd="playFrom(0.0)">
                                      <p:cBhvr>
                                        <p:cTn id="345" dur="487" fill="hold"/>
                                        <p:tgtEl>
                                          <p:spTgt spid="10"/>
                                        </p:tgtEl>
                                      </p:cBhvr>
                                    </p:cmd>
                                  </p:childTnLst>
                                </p:cTn>
                              </p:par>
                              <p:par>
                                <p:cTn id="346" presetID="32" presetClass="emph" presetSubtype="0" repeatCount="4000" fill="hold" nodeType="withEffect">
                                  <p:stCondLst>
                                    <p:cond delay="3000"/>
                                  </p:stCondLst>
                                  <p:childTnLst>
                                    <p:animRot by="120000">
                                      <p:cBhvr>
                                        <p:cTn id="347" dur="50" fill="hold">
                                          <p:stCondLst>
                                            <p:cond delay="0"/>
                                          </p:stCondLst>
                                        </p:cTn>
                                        <p:tgtEl>
                                          <p:spTgt spid="38"/>
                                        </p:tgtEl>
                                        <p:attrNameLst>
                                          <p:attrName>r</p:attrName>
                                        </p:attrNameLst>
                                      </p:cBhvr>
                                    </p:animRot>
                                    <p:animRot by="-240000">
                                      <p:cBhvr>
                                        <p:cTn id="348" dur="100" fill="hold">
                                          <p:stCondLst>
                                            <p:cond delay="100"/>
                                          </p:stCondLst>
                                        </p:cTn>
                                        <p:tgtEl>
                                          <p:spTgt spid="38"/>
                                        </p:tgtEl>
                                        <p:attrNameLst>
                                          <p:attrName>r</p:attrName>
                                        </p:attrNameLst>
                                      </p:cBhvr>
                                    </p:animRot>
                                    <p:animRot by="240000">
                                      <p:cBhvr>
                                        <p:cTn id="349" dur="100" fill="hold">
                                          <p:stCondLst>
                                            <p:cond delay="200"/>
                                          </p:stCondLst>
                                        </p:cTn>
                                        <p:tgtEl>
                                          <p:spTgt spid="38"/>
                                        </p:tgtEl>
                                        <p:attrNameLst>
                                          <p:attrName>r</p:attrName>
                                        </p:attrNameLst>
                                      </p:cBhvr>
                                    </p:animRot>
                                    <p:animRot by="-240000">
                                      <p:cBhvr>
                                        <p:cTn id="350" dur="100" fill="hold">
                                          <p:stCondLst>
                                            <p:cond delay="300"/>
                                          </p:stCondLst>
                                        </p:cTn>
                                        <p:tgtEl>
                                          <p:spTgt spid="38"/>
                                        </p:tgtEl>
                                        <p:attrNameLst>
                                          <p:attrName>r</p:attrName>
                                        </p:attrNameLst>
                                      </p:cBhvr>
                                    </p:animRot>
                                    <p:animRot by="120000">
                                      <p:cBhvr>
                                        <p:cTn id="351" dur="100" fill="hold">
                                          <p:stCondLst>
                                            <p:cond delay="400"/>
                                          </p:stCondLst>
                                        </p:cTn>
                                        <p:tgtEl>
                                          <p:spTgt spid="38"/>
                                        </p:tgtEl>
                                        <p:attrNameLst>
                                          <p:attrName>r</p:attrName>
                                        </p:attrNameLst>
                                      </p:cBhvr>
                                    </p:animRot>
                                  </p:childTnLst>
                                  <p:subTnLst>
                                    <p:audio>
                                      <p:cMediaNode>
                                        <p:cTn display="0" masterRel="sameClick">
                                          <p:stCondLst>
                                            <p:cond evt="begin" delay="0">
                                              <p:tn val="346"/>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29"/>
                  </p:tgtEl>
                </p:cond>
              </p:nextCondLst>
            </p:seq>
            <p:video>
              <p:cMediaNode vol="80000">
                <p:cTn id="352" fill="hold" display="0">
                  <p:stCondLst>
                    <p:cond delay="indefinite"/>
                  </p:stCondLst>
                  <p:endCondLst>
                    <p:cond evt="onStopAudio" delay="0">
                      <p:tgtEl>
                        <p:sldTgt/>
                      </p:tgtEl>
                    </p:cond>
                  </p:endCondLst>
                </p:cTn>
                <p:tgtEl>
                  <p:spTgt spid="10"/>
                </p:tgtEl>
              </p:cMediaNode>
            </p:video>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0250" y="1337481"/>
            <a:ext cx="4967785" cy="31336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âm</a:t>
            </a:r>
            <a:endParaRPr lang="en-US" sz="10000" b="1" dirty="0">
              <a:solidFill>
                <a:schemeClr val="tx1"/>
              </a:solidFill>
              <a:latin typeface="+mj-lt"/>
              <a:cs typeface="Times New Roman" pitchFamily="18" charset="0"/>
            </a:endParaRPr>
          </a:p>
        </p:txBody>
      </p:sp>
      <p:pic>
        <p:nvPicPr>
          <p:cNvPr id="9" name="Picture 8" descr="anh-dong-powerpoint-vo-tay_013558838.gif"/>
          <p:cNvPicPr>
            <a:picLocks noChangeAspect="1"/>
          </p:cNvPicPr>
          <p:nvPr/>
        </p:nvPicPr>
        <p:blipFill>
          <a:blip r:embed="rId2"/>
          <a:stretch>
            <a:fillRect/>
          </a:stretch>
        </p:blipFill>
        <p:spPr>
          <a:xfrm>
            <a:off x="0" y="4476467"/>
            <a:ext cx="2470245" cy="1965276"/>
          </a:xfrm>
          <a:prstGeom prst="rect">
            <a:avLst/>
          </a:prstGeom>
        </p:spPr>
      </p:pic>
      <p:pic>
        <p:nvPicPr>
          <p:cNvPr id="10" name="Picture 9" descr="1-mau_slide_powerpoint_dep_ctu.vn_(4).gif"/>
          <p:cNvPicPr>
            <a:picLocks noChangeAspect="1"/>
          </p:cNvPicPr>
          <p:nvPr/>
        </p:nvPicPr>
        <p:blipFill>
          <a:blip r:embed="rId3"/>
          <a:stretch>
            <a:fillRect/>
          </a:stretch>
        </p:blipFill>
        <p:spPr>
          <a:xfrm>
            <a:off x="4957763" y="0"/>
            <a:ext cx="1733549" cy="1322614"/>
          </a:xfrm>
          <a:prstGeom prst="rect">
            <a:avLst/>
          </a:prstGeom>
        </p:spPr>
      </p:pic>
      <p:pic>
        <p:nvPicPr>
          <p:cNvPr id="12" name="Picture 11" descr="Ảnh-động-slide-học-tập.gif"/>
          <p:cNvPicPr>
            <a:picLocks noChangeAspect="1"/>
          </p:cNvPicPr>
          <p:nvPr/>
        </p:nvPicPr>
        <p:blipFill>
          <a:blip r:embed="rId4"/>
          <a:stretch>
            <a:fillRect/>
          </a:stretch>
        </p:blipFill>
        <p:spPr>
          <a:xfrm>
            <a:off x="9457898" y="4217158"/>
            <a:ext cx="3129317" cy="2640842"/>
          </a:xfrm>
          <a:prstGeom prst="rect">
            <a:avLst/>
          </a:prstGeom>
        </p:spPr>
      </p:pic>
      <p:sp>
        <p:nvSpPr>
          <p:cNvPr id="13" name="Oval 12"/>
          <p:cNvSpPr/>
          <p:nvPr/>
        </p:nvSpPr>
        <p:spPr>
          <a:xfrm>
            <a:off x="6919415" y="1446662"/>
            <a:ext cx="4885898" cy="307903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âp</a:t>
            </a:r>
            <a:endParaRPr lang="en-US" sz="10000" b="1" dirty="0">
              <a:solidFill>
                <a:schemeClr val="tx1"/>
              </a:solidFill>
              <a:latin typeface="+mj-lt"/>
              <a:cs typeface="Times New Roman" pitchFamily="18" charset="0"/>
            </a:endParaRPr>
          </a:p>
        </p:txBody>
      </p:sp>
      <p:pic>
        <p:nvPicPr>
          <p:cNvPr id="7"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3307" y="1"/>
            <a:ext cx="1148693" cy="114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996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nen-slide-thuyet-trinh-dep-17-1024x768.jpg"/>
          <p:cNvPicPr>
            <a:picLocks noChangeAspect="1"/>
          </p:cNvPicPr>
          <p:nvPr/>
        </p:nvPicPr>
        <p:blipFill>
          <a:blip r:embed="rId2"/>
          <a:stretch>
            <a:fillRect/>
          </a:stretch>
        </p:blipFill>
        <p:spPr>
          <a:xfrm>
            <a:off x="0" y="1109734"/>
            <a:ext cx="12192000" cy="5882186"/>
          </a:xfrm>
          <a:prstGeom prst="rect">
            <a:avLst/>
          </a:prstGeom>
        </p:spPr>
      </p:pic>
      <p:pic>
        <p:nvPicPr>
          <p:cNvPr id="5"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3307" y="563824"/>
            <a:ext cx="1148693" cy="1146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4-ctu.vn_anh_dong_mau_slide_powerpoint_dep_(152).gif"/>
          <p:cNvPicPr>
            <a:picLocks noChangeAspect="1"/>
          </p:cNvPicPr>
          <p:nvPr/>
        </p:nvPicPr>
        <p:blipFill>
          <a:blip r:embed="rId4"/>
          <a:stretch>
            <a:fillRect/>
          </a:stretch>
        </p:blipFill>
        <p:spPr>
          <a:xfrm>
            <a:off x="-470775" y="5668086"/>
            <a:ext cx="2108508" cy="1589964"/>
          </a:xfrm>
          <a:prstGeom prst="rect">
            <a:avLst/>
          </a:prstGeom>
        </p:spPr>
      </p:pic>
      <p:pic>
        <p:nvPicPr>
          <p:cNvPr id="7" name="Picture 6" descr="Nhân sâm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846" y="1723882"/>
            <a:ext cx="8434316" cy="4517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0" y="1044054"/>
            <a:ext cx="12192000" cy="5813946"/>
          </a:xfrm>
          <a:prstGeom prst="rect">
            <a:avLst/>
          </a:prstGeom>
        </p:spPr>
      </p:pic>
      <p:pic>
        <p:nvPicPr>
          <p:cNvPr id="3"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3307" y="416257"/>
            <a:ext cx="1148693" cy="114641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0" y="514351"/>
            <a:ext cx="3660586"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dirty="0">
                <a:latin typeface="+mj-lt"/>
                <a:cs typeface="Times New Roman" pitchFamily="18" charset="0"/>
              </a:rPr>
              <a:t>1. Làm quen</a:t>
            </a:r>
            <a:endParaRPr lang="en-US" sz="4000" b="1" dirty="0">
              <a:latin typeface="+mj-lt"/>
              <a:cs typeface="Times New Roman" pitchFamily="18" charset="0"/>
            </a:endParaRPr>
          </a:p>
        </p:txBody>
      </p:sp>
      <p:pic>
        <p:nvPicPr>
          <p:cNvPr id="5" name="Picture 4" descr="Nhân sâm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55" y="2190464"/>
            <a:ext cx="3562066" cy="289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72956" y="5458346"/>
            <a:ext cx="379407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a:latin typeface="+mj-lt"/>
                <a:cs typeface="Times New Roman" pitchFamily="18" charset="0"/>
              </a:rPr>
              <a:t>Củ sâm </a:t>
            </a:r>
            <a:endParaRPr lang="en-US" sz="5400" b="1" dirty="0">
              <a:latin typeface="+mj-lt"/>
              <a:cs typeface="Times New Roman" pitchFamily="18" charset="0"/>
            </a:endParaRPr>
          </a:p>
        </p:txBody>
      </p:sp>
      <p:sp>
        <p:nvSpPr>
          <p:cNvPr id="7" name="Rectangle 6"/>
          <p:cNvSpPr/>
          <p:nvPr/>
        </p:nvSpPr>
        <p:spPr>
          <a:xfrm>
            <a:off x="2286571" y="5430213"/>
            <a:ext cx="1343638" cy="923330"/>
          </a:xfrm>
          <a:prstGeom prst="rect">
            <a:avLst/>
          </a:prstGeom>
        </p:spPr>
        <p:txBody>
          <a:bodyPr wrap="none">
            <a:spAutoFit/>
          </a:bodyPr>
          <a:lstStyle/>
          <a:p>
            <a:pPr lvl="0"/>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8" name="TextBox 7"/>
          <p:cNvSpPr txBox="1"/>
          <p:nvPr/>
        </p:nvSpPr>
        <p:spPr>
          <a:xfrm>
            <a:off x="4462818" y="1496249"/>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âm</a:t>
            </a:r>
            <a:endParaRPr lang="en-US" sz="7200" b="1" dirty="0">
              <a:solidFill>
                <a:schemeClr val="tx1"/>
              </a:solidFill>
              <a:latin typeface="+mj-lt"/>
              <a:cs typeface="Times New Roman" pitchFamily="18" charset="0"/>
            </a:endParaRPr>
          </a:p>
        </p:txBody>
      </p:sp>
      <p:grpSp>
        <p:nvGrpSpPr>
          <p:cNvPr id="9" name="Group 15"/>
          <p:cNvGrpSpPr/>
          <p:nvPr/>
        </p:nvGrpSpPr>
        <p:grpSpPr>
          <a:xfrm>
            <a:off x="4449169" y="2777898"/>
            <a:ext cx="3193038" cy="2250830"/>
            <a:chOff x="3810000" y="1447800"/>
            <a:chExt cx="2209800" cy="1524000"/>
          </a:xfrm>
        </p:grpSpPr>
        <p:sp>
          <p:nvSpPr>
            <p:cNvPr id="10" name="Rectangle 9"/>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âm</a:t>
              </a:r>
              <a:endParaRPr lang="en-US" sz="6000" b="1" dirty="0">
                <a:solidFill>
                  <a:prstClr val="black"/>
                </a:solidFill>
                <a:latin typeface="+mj-lt"/>
                <a:cs typeface="Times New Roman" pitchFamily="18" charset="0"/>
              </a:endParaRPr>
            </a:p>
          </p:txBody>
        </p:sp>
        <p:sp>
          <p:nvSpPr>
            <p:cNvPr id="11" name="Rectangle 10"/>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2" name="Rectangle 11"/>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m</a:t>
              </a:r>
              <a:endParaRPr lang="en-US" sz="6000" b="1" dirty="0">
                <a:solidFill>
                  <a:schemeClr val="tx1"/>
                </a:solidFill>
                <a:latin typeface="UTM Avo" panose="02040603050506020204" pitchFamily="18" charset="0"/>
              </a:endParaRPr>
            </a:p>
          </p:txBody>
        </p:sp>
      </p:grpSp>
      <p:sp>
        <p:nvSpPr>
          <p:cNvPr id="13" name="TextBox 12"/>
          <p:cNvSpPr txBox="1"/>
          <p:nvPr/>
        </p:nvSpPr>
        <p:spPr>
          <a:xfrm>
            <a:off x="4496453" y="5414794"/>
            <a:ext cx="4733271" cy="769441"/>
          </a:xfrm>
          <a:prstGeom prst="rect">
            <a:avLst/>
          </a:prstGeom>
          <a:noFill/>
        </p:spPr>
        <p:txBody>
          <a:bodyPr wrap="square" rtlCol="0">
            <a:spAutoFit/>
          </a:bodyPr>
          <a:lstStyle/>
          <a:p>
            <a:r>
              <a:rPr lang="vi-VN" sz="4400" b="1" dirty="0">
                <a:latin typeface="+mj-lt"/>
                <a:cs typeface="Times New Roman" pitchFamily="18" charset="0"/>
              </a:rPr>
              <a:t>â - mờ - âm</a:t>
            </a:r>
            <a:endParaRPr lang="en-US" sz="4400" b="1" dirty="0">
              <a:latin typeface="+mj-lt"/>
              <a:cs typeface="Times New Roman" pitchFamily="18" charset="0"/>
            </a:endParaRPr>
          </a:p>
        </p:txBody>
      </p:sp>
      <p:sp>
        <p:nvSpPr>
          <p:cNvPr id="14" name="TextBox 13"/>
          <p:cNvSpPr txBox="1"/>
          <p:nvPr/>
        </p:nvSpPr>
        <p:spPr>
          <a:xfrm>
            <a:off x="9152355" y="1555682"/>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p>
        </p:txBody>
      </p:sp>
      <p:sp>
        <p:nvSpPr>
          <p:cNvPr id="15" name="TextBox 14"/>
          <p:cNvSpPr txBox="1"/>
          <p:nvPr/>
        </p:nvSpPr>
        <p:spPr>
          <a:xfrm>
            <a:off x="8086725" y="3324073"/>
            <a:ext cx="4105275" cy="1446550"/>
          </a:xfrm>
          <a:prstGeom prst="rect">
            <a:avLst/>
          </a:prstGeom>
          <a:noFill/>
        </p:spPr>
        <p:txBody>
          <a:bodyPr wrap="square" rtlCol="0">
            <a:spAutoFit/>
          </a:bodyPr>
          <a:lstStyle/>
          <a:p>
            <a:pPr algn="ctr"/>
            <a:r>
              <a:rPr lang="vi-VN" sz="4400" b="1" dirty="0">
                <a:latin typeface="Times New Roman" pitchFamily="18" charset="0"/>
                <a:cs typeface="Times New Roman" pitchFamily="18" charset="0"/>
              </a:rPr>
              <a:t>(</a:t>
            </a:r>
            <a:r>
              <a:rPr lang="vi-VN" sz="4400" b="1" dirty="0">
                <a:latin typeface="+mj-lt"/>
                <a:cs typeface="Times New Roman" pitchFamily="18" charset="0"/>
              </a:rPr>
              <a:t>sờ - âm - sâm</a:t>
            </a:r>
            <a:r>
              <a:rPr lang="vi-VN" sz="4400" b="1" dirty="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
        <p:nvSpPr>
          <p:cNvPr id="16" name="Rounded Rectangle 15"/>
          <p:cNvSpPr/>
          <p:nvPr/>
        </p:nvSpPr>
        <p:spPr>
          <a:xfrm>
            <a:off x="9184942" y="2490714"/>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s</a:t>
            </a:r>
            <a:endParaRPr lang="en-US" sz="5400" b="1" dirty="0">
              <a:solidFill>
                <a:schemeClr val="tx1"/>
              </a:solidFill>
              <a:latin typeface="+mj-lt"/>
              <a:cs typeface="Times New Roman" pitchFamily="18" charset="0"/>
            </a:endParaRPr>
          </a:p>
        </p:txBody>
      </p:sp>
      <p:sp>
        <p:nvSpPr>
          <p:cNvPr id="17" name="Rounded Rectangle 16"/>
          <p:cNvSpPr/>
          <p:nvPr/>
        </p:nvSpPr>
        <p:spPr>
          <a:xfrm>
            <a:off x="10058401" y="2490715"/>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â</a:t>
            </a:r>
            <a:r>
              <a:rPr lang="en-US" sz="4800" b="1" dirty="0">
                <a:solidFill>
                  <a:srgbClr val="FF0000"/>
                </a:solidFill>
                <a:latin typeface="+mj-lt"/>
                <a:cs typeface="Times New Roman" pitchFamily="18" charset="0"/>
              </a:rPr>
              <a:t>m</a:t>
            </a:r>
          </a:p>
        </p:txBody>
      </p:sp>
      <p:sp>
        <p:nvSpPr>
          <p:cNvPr id="18" name="TextBox 17"/>
          <p:cNvSpPr txBox="1"/>
          <p:nvPr/>
        </p:nvSpPr>
        <p:spPr>
          <a:xfrm>
            <a:off x="8933281" y="4764753"/>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endParaRPr lang="en-US" sz="5400" b="1" dirty="0">
              <a:solidFill>
                <a:srgbClr val="FF0000"/>
              </a:solidFill>
              <a:latin typeface="+mj-lt"/>
            </a:endParaRPr>
          </a:p>
        </p:txBody>
      </p:sp>
      <p:pic>
        <p:nvPicPr>
          <p:cNvPr id="19" name="Picture 18" descr="4-ctu.vn_anh_dong_mau_slide_powerpoint_dep_(152).gif"/>
          <p:cNvPicPr>
            <a:picLocks noChangeAspect="1"/>
          </p:cNvPicPr>
          <p:nvPr/>
        </p:nvPicPr>
        <p:blipFill>
          <a:blip r:embed="rId6"/>
          <a:stretch>
            <a:fillRect/>
          </a:stretch>
        </p:blipFill>
        <p:spPr>
          <a:xfrm>
            <a:off x="10520790" y="5268036"/>
            <a:ext cx="2108508" cy="1589964"/>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3" grpId="0"/>
      <p:bldP spid="14" grpId="0" animBg="1"/>
      <p:bldP spid="15" grpId="0"/>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lide-thuyet-trinh-dep-17-1024x768.jpg"/>
          <p:cNvPicPr>
            <a:picLocks noChangeAspect="1"/>
          </p:cNvPicPr>
          <p:nvPr/>
        </p:nvPicPr>
        <p:blipFill>
          <a:blip r:embed="rId3"/>
          <a:stretch>
            <a:fillRect/>
          </a:stretch>
        </p:blipFill>
        <p:spPr>
          <a:xfrm>
            <a:off x="0" y="805219"/>
            <a:ext cx="12192000" cy="5895831"/>
          </a:xfrm>
          <a:prstGeom prst="rect">
            <a:avLst/>
          </a:prstGeom>
        </p:spPr>
      </p:pic>
      <p:pic>
        <p:nvPicPr>
          <p:cNvPr id="3" name="Picture 2"/>
          <p:cNvPicPr>
            <a:picLocks noChangeAspect="1"/>
          </p:cNvPicPr>
          <p:nvPr/>
        </p:nvPicPr>
        <p:blipFill>
          <a:blip r:embed="rId4"/>
          <a:stretch>
            <a:fillRect/>
          </a:stretch>
        </p:blipFill>
        <p:spPr>
          <a:xfrm>
            <a:off x="2169994" y="1023581"/>
            <a:ext cx="7424382" cy="5336275"/>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descr="4-ctu.vn_anh_dong_mau_slide_powerpoint_dep_(152).gif"/>
          <p:cNvPicPr>
            <a:picLocks noChangeAspect="1"/>
          </p:cNvPicPr>
          <p:nvPr/>
        </p:nvPicPr>
        <p:blipFill>
          <a:blip r:embed="rId5"/>
          <a:stretch>
            <a:fillRect/>
          </a:stretch>
        </p:blipFill>
        <p:spPr>
          <a:xfrm>
            <a:off x="0" y="5268036"/>
            <a:ext cx="2108508" cy="1589964"/>
          </a:xfrm>
          <a:prstGeom prst="rect">
            <a:avLst/>
          </a:prstGeom>
        </p:spPr>
      </p:pic>
      <p:pic>
        <p:nvPicPr>
          <p:cNvPr id="5"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3307" y="272955"/>
            <a:ext cx="1148693" cy="114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1" y="1139589"/>
            <a:ext cx="12192000" cy="5718411"/>
          </a:xfrm>
          <a:prstGeom prst="rect">
            <a:avLst/>
          </a:prstGeom>
        </p:spPr>
      </p:pic>
      <p:pic>
        <p:nvPicPr>
          <p:cNvPr id="3" name="Picture 2"/>
          <p:cNvPicPr>
            <a:picLocks noChangeAspect="1"/>
          </p:cNvPicPr>
          <p:nvPr/>
        </p:nvPicPr>
        <p:blipFill>
          <a:blip r:embed="rId4"/>
          <a:stretch>
            <a:fillRect/>
          </a:stretch>
        </p:blipFill>
        <p:spPr>
          <a:xfrm>
            <a:off x="327545" y="1521725"/>
            <a:ext cx="3603009" cy="3084394"/>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627797" y="4910525"/>
            <a:ext cx="321347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4400" b="1">
                <a:latin typeface="+mj-lt"/>
                <a:cs typeface="Times New Roman" pitchFamily="18" charset="0"/>
              </a:rPr>
              <a:t>Cá mập</a:t>
            </a:r>
            <a:endParaRPr lang="en-US" sz="4400" b="1" dirty="0">
              <a:latin typeface="+mj-lt"/>
              <a:cs typeface="Times New Roman" pitchFamily="18" charset="0"/>
            </a:endParaRPr>
          </a:p>
        </p:txBody>
      </p:sp>
      <p:sp>
        <p:nvSpPr>
          <p:cNvPr id="5" name="Rectangle 4"/>
          <p:cNvSpPr/>
          <p:nvPr/>
        </p:nvSpPr>
        <p:spPr>
          <a:xfrm>
            <a:off x="2488082" y="4896879"/>
            <a:ext cx="974947" cy="769441"/>
          </a:xfrm>
          <a:prstGeom prst="rect">
            <a:avLst/>
          </a:prstGeom>
        </p:spPr>
        <p:txBody>
          <a:bodyPr wrap="none">
            <a:spAutoFit/>
          </a:bodyPr>
          <a:lstStyle/>
          <a:p>
            <a:pPr lvl="0"/>
            <a:r>
              <a:rPr lang="vi-VN" sz="4400" b="1" dirty="0">
                <a:solidFill>
                  <a:srgbClr val="FF0000"/>
                </a:solidFill>
                <a:latin typeface="+mj-lt"/>
                <a:cs typeface="Times New Roman" pitchFamily="18" charset="0"/>
              </a:rPr>
              <a:t>ập</a:t>
            </a:r>
            <a:endParaRPr lang="en-US" sz="4400" b="1" dirty="0">
              <a:solidFill>
                <a:srgbClr val="FF0000"/>
              </a:solidFill>
              <a:latin typeface="+mj-lt"/>
              <a:cs typeface="Times New Roman" pitchFamily="18" charset="0"/>
            </a:endParaRPr>
          </a:p>
        </p:txBody>
      </p:sp>
      <p:sp>
        <p:nvSpPr>
          <p:cNvPr id="6" name="TextBox 5"/>
          <p:cNvSpPr txBox="1"/>
          <p:nvPr/>
        </p:nvSpPr>
        <p:spPr>
          <a:xfrm>
            <a:off x="4258100" y="1523546"/>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âp</a:t>
            </a:r>
            <a:endParaRPr lang="en-US" sz="7200" b="1" dirty="0">
              <a:solidFill>
                <a:schemeClr val="tx1"/>
              </a:solidFill>
              <a:latin typeface="+mj-lt"/>
              <a:cs typeface="Times New Roman" pitchFamily="18" charset="0"/>
            </a:endParaRPr>
          </a:p>
        </p:txBody>
      </p:sp>
      <p:grpSp>
        <p:nvGrpSpPr>
          <p:cNvPr id="7" name="Group 15"/>
          <p:cNvGrpSpPr/>
          <p:nvPr/>
        </p:nvGrpSpPr>
        <p:grpSpPr>
          <a:xfrm>
            <a:off x="4244451" y="2805195"/>
            <a:ext cx="3193038" cy="2250830"/>
            <a:chOff x="3810000" y="1447800"/>
            <a:chExt cx="2209800" cy="1524000"/>
          </a:xfrm>
        </p:grpSpPr>
        <p:sp>
          <p:nvSpPr>
            <p:cNvPr id="8" name="Rectangle 7"/>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âp</a:t>
              </a:r>
              <a:endParaRPr lang="en-US" sz="6000" b="1" dirty="0">
                <a:solidFill>
                  <a:prstClr val="black"/>
                </a:solidFill>
                <a:latin typeface="+mj-lt"/>
                <a:cs typeface="Times New Roman" pitchFamily="18" charset="0"/>
              </a:endParaRPr>
            </a:p>
          </p:txBody>
        </p:sp>
        <p:sp>
          <p:nvSpPr>
            <p:cNvPr id="9" name="Rectangle 8"/>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0" name="Rectangle 9"/>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p</a:t>
              </a:r>
              <a:endParaRPr lang="en-US" sz="6000" b="1" dirty="0">
                <a:solidFill>
                  <a:schemeClr val="tx1"/>
                </a:solidFill>
                <a:latin typeface="UTM Avo" panose="02040603050506020204" pitchFamily="18" charset="0"/>
              </a:endParaRPr>
            </a:p>
          </p:txBody>
        </p:sp>
      </p:grpSp>
      <p:sp>
        <p:nvSpPr>
          <p:cNvPr id="11" name="TextBox 10"/>
          <p:cNvSpPr txBox="1"/>
          <p:nvPr/>
        </p:nvSpPr>
        <p:spPr>
          <a:xfrm>
            <a:off x="4032429" y="5483035"/>
            <a:ext cx="3746794" cy="830997"/>
          </a:xfrm>
          <a:prstGeom prst="rect">
            <a:avLst/>
          </a:prstGeom>
          <a:noFill/>
        </p:spPr>
        <p:txBody>
          <a:bodyPr wrap="square" rtlCol="0">
            <a:spAutoFit/>
          </a:bodyPr>
          <a:lstStyle/>
          <a:p>
            <a:r>
              <a:rPr lang="vi-VN" sz="4800" b="1" dirty="0">
                <a:latin typeface="+mj-lt"/>
                <a:cs typeface="Times New Roman" pitchFamily="18" charset="0"/>
              </a:rPr>
              <a:t>â - pờ - âp</a:t>
            </a:r>
            <a:endParaRPr lang="en-US" sz="4800" b="1" dirty="0">
              <a:latin typeface="+mj-lt"/>
              <a:cs typeface="Times New Roman" pitchFamily="18" charset="0"/>
            </a:endParaRPr>
          </a:p>
        </p:txBody>
      </p:sp>
      <p:sp>
        <p:nvSpPr>
          <p:cNvPr id="12" name="TextBox 11"/>
          <p:cNvSpPr txBox="1"/>
          <p:nvPr/>
        </p:nvSpPr>
        <p:spPr>
          <a:xfrm>
            <a:off x="9152354" y="1542035"/>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sp>
        <p:nvSpPr>
          <p:cNvPr id="13" name="TextBox 12"/>
          <p:cNvSpPr txBox="1"/>
          <p:nvPr/>
        </p:nvSpPr>
        <p:spPr>
          <a:xfrm>
            <a:off x="7983940" y="3310426"/>
            <a:ext cx="4208060" cy="1077218"/>
          </a:xfrm>
          <a:prstGeom prst="rect">
            <a:avLst/>
          </a:prstGeom>
          <a:noFill/>
        </p:spPr>
        <p:txBody>
          <a:bodyPr wrap="square" rtlCol="0">
            <a:spAutoFit/>
          </a:bodyPr>
          <a:lstStyle/>
          <a:p>
            <a:pPr algn="ctr"/>
            <a:r>
              <a:rPr lang="vi-VN" sz="3200" b="1" dirty="0">
                <a:latin typeface="+mj-lt"/>
                <a:cs typeface="Times New Roman" pitchFamily="18" charset="0"/>
              </a:rPr>
              <a:t>(mờ - âp- mâp –nặng – mập )</a:t>
            </a:r>
            <a:endParaRPr lang="en-US" sz="3200" b="1" dirty="0">
              <a:latin typeface="+mj-lt"/>
              <a:cs typeface="Times New Roman" pitchFamily="18" charset="0"/>
            </a:endParaRPr>
          </a:p>
        </p:txBody>
      </p:sp>
      <p:sp>
        <p:nvSpPr>
          <p:cNvPr id="14" name="Rounded Rectangle 13"/>
          <p:cNvSpPr/>
          <p:nvPr/>
        </p:nvSpPr>
        <p:spPr>
          <a:xfrm>
            <a:off x="9184941" y="2477067"/>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m</a:t>
            </a:r>
            <a:endParaRPr lang="en-US" sz="5400" b="1" dirty="0">
              <a:solidFill>
                <a:schemeClr val="tx1"/>
              </a:solidFill>
              <a:latin typeface="+mj-lt"/>
              <a:cs typeface="Times New Roman" pitchFamily="18" charset="0"/>
            </a:endParaRPr>
          </a:p>
        </p:txBody>
      </p:sp>
      <p:sp>
        <p:nvSpPr>
          <p:cNvPr id="15" name="Rounded Rectangle 14"/>
          <p:cNvSpPr/>
          <p:nvPr/>
        </p:nvSpPr>
        <p:spPr>
          <a:xfrm>
            <a:off x="10058400" y="2477068"/>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ập</a:t>
            </a:r>
            <a:endParaRPr lang="en-US" sz="4800" b="1" dirty="0">
              <a:solidFill>
                <a:srgbClr val="FF0000"/>
              </a:solidFill>
              <a:latin typeface="+mj-lt"/>
              <a:cs typeface="Times New Roman" pitchFamily="18" charset="0"/>
            </a:endParaRPr>
          </a:p>
        </p:txBody>
      </p:sp>
      <p:sp>
        <p:nvSpPr>
          <p:cNvPr id="16" name="TextBox 15"/>
          <p:cNvSpPr txBox="1"/>
          <p:nvPr/>
        </p:nvSpPr>
        <p:spPr>
          <a:xfrm>
            <a:off x="9108568" y="4567288"/>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endParaRPr>
          </a:p>
        </p:txBody>
      </p:sp>
      <p:pic>
        <p:nvPicPr>
          <p:cNvPr id="17" name="Picture 2" descr="Chuyển trang Gửi lời nhắn Xem sách giáo khoa Clip giới thiệu sách Môn học  khác Tải về tài liệu Biên bản thẩm định Hoạt động trải nghiệ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3306" y="402610"/>
            <a:ext cx="1148693" cy="114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P spid="12" grpId="0" animBg="1"/>
      <p:bldP spid="13" grpId="0"/>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2315</TotalTime>
  <Words>392</Words>
  <Application>Microsoft Office PowerPoint</Application>
  <PresentationFormat>Widescreen</PresentationFormat>
  <Paragraphs>100</Paragraphs>
  <Slides>25</Slides>
  <Notes>19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HP001 4 hàng</vt:lpstr>
      <vt:lpstr>Arial</vt:lpstr>
      <vt:lpstr>Times New Roman</vt:lpstr>
      <vt:lpstr>.VnAvant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Vũ Trọng Đông</cp:lastModifiedBy>
  <cp:revision>77</cp:revision>
  <dcterms:created xsi:type="dcterms:W3CDTF">2021-11-01T08:16:43Z</dcterms:created>
  <dcterms:modified xsi:type="dcterms:W3CDTF">2022-02-25T11:13:20Z</dcterms:modified>
</cp:coreProperties>
</file>