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2"/>
  </p:notesMasterIdLst>
  <p:sldIdLst>
    <p:sldId id="303" r:id="rId3"/>
    <p:sldId id="300" r:id="rId4"/>
    <p:sldId id="259" r:id="rId5"/>
    <p:sldId id="284" r:id="rId6"/>
    <p:sldId id="301" r:id="rId7"/>
    <p:sldId id="298" r:id="rId8"/>
    <p:sldId id="299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304" r:id="rId17"/>
    <p:sldId id="305" r:id="rId18"/>
    <p:sldId id="276" r:id="rId19"/>
    <p:sldId id="278" r:id="rId20"/>
    <p:sldId id="282" r:id="rId21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68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69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11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2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79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55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23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02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51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8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7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2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slide" Target="slide1.xml"/><Relationship Id="rId3" Type="http://schemas.microsoft.com/office/2007/relationships/media" Target="../media/media3.wav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12.gif"/><Relationship Id="rId2" Type="http://schemas.microsoft.com/office/2007/relationships/media" Target="../media/media2.wav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1.gif"/><Relationship Id="rId10" Type="http://schemas.openxmlformats.org/officeDocument/2006/relationships/slide" Target="slide3.xml"/><Relationship Id="rId19" Type="http://schemas.openxmlformats.org/officeDocument/2006/relationships/image" Target="../media/image22.png"/><Relationship Id="rId4" Type="http://schemas.openxmlformats.org/officeDocument/2006/relationships/audio" Target="../media/media3.wav"/><Relationship Id="rId9" Type="http://schemas.openxmlformats.org/officeDocument/2006/relationships/image" Target="../media/image13.png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7307"/>
            <a:ext cx="1158240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8077200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itchFamily="18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hào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mừng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đến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vần</a:t>
            </a:r>
            <a:endParaRPr lang="en-US" sz="5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" name="Picture 5" descr="C:\Users\Admin\Desktop\Bìa sách\TV mớ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770">
            <a:off x="308615" y="2518990"/>
            <a:ext cx="3759291" cy="395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4446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8" y="649615"/>
            <a:ext cx="6621805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err="1" smtClean="0">
                <a:solidFill>
                  <a:prstClr val="white"/>
                </a:solidFill>
                <a:latin typeface="UTM Avo" pitchFamily="18" charset="0"/>
              </a:rPr>
              <a:t>bia</a:t>
            </a:r>
            <a:endParaRPr lang="en-US" sz="8000" dirty="0">
              <a:solidFill>
                <a:prstClr val="white"/>
              </a:solidFill>
              <a:latin typeface="UTM Avo" pitchFamily="18" charset="0"/>
              <a:cs typeface="Calibri"/>
            </a:endParaRPr>
          </a:p>
          <a:p>
            <a:pPr algn="ctr" defTabSz="914400"/>
            <a:endParaRPr lang="en-US" sz="4800" dirty="0">
              <a:solidFill>
                <a:prstClr val="white"/>
              </a:solidFill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22960"/>
            <a:ext cx="3151886" cy="3592190"/>
          </a:xfrm>
          <a:prstGeom prst="rect">
            <a:avLst/>
          </a:prstGeom>
        </p:spPr>
      </p:pic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8229601" y="309093"/>
            <a:ext cx="637505" cy="65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9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8" y="649615"/>
            <a:ext cx="6621805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err="1" smtClean="0">
                <a:solidFill>
                  <a:prstClr val="white"/>
                </a:solidFill>
                <a:latin typeface="UTM Avo" pitchFamily="18" charset="0"/>
                <a:cs typeface="Calibri"/>
              </a:rPr>
              <a:t>đi</a:t>
            </a:r>
            <a:endParaRPr lang="en-US" sz="8000" dirty="0">
              <a:solidFill>
                <a:prstClr val="white"/>
              </a:solidFill>
              <a:latin typeface="UTM Avo" pitchFamily="18" charset="0"/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22960"/>
            <a:ext cx="3151886" cy="3592190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29601" y="309093"/>
            <a:ext cx="637505" cy="65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76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8" y="649615"/>
            <a:ext cx="6621805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err="1" smtClean="0">
                <a:solidFill>
                  <a:prstClr val="white"/>
                </a:solidFill>
                <a:latin typeface="UTM Avo" pitchFamily="18" charset="0"/>
                <a:cs typeface="Calibri"/>
              </a:rPr>
              <a:t>lia</a:t>
            </a:r>
            <a:endParaRPr lang="en-US" sz="8000" dirty="0">
              <a:solidFill>
                <a:prstClr val="white"/>
              </a:solidFill>
              <a:latin typeface="UTM Avo" pitchFamily="18" charset="0"/>
              <a:cs typeface="Calibri"/>
            </a:endParaRPr>
          </a:p>
          <a:p>
            <a:pPr algn="ctr" defTabSz="914400"/>
            <a:endParaRPr lang="vi-VN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22960"/>
            <a:ext cx="3151886" cy="3592190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29601" y="309093"/>
            <a:ext cx="637505" cy="65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8" y="649615"/>
            <a:ext cx="6621805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smtClean="0">
                <a:solidFill>
                  <a:prstClr val="white"/>
                </a:solidFill>
                <a:latin typeface="UTM Avo" pitchFamily="18" charset="0"/>
                <a:cs typeface="Calibri"/>
              </a:rPr>
              <a:t>hi</a:t>
            </a:r>
            <a:endParaRPr lang="en-US" sz="8000" dirty="0">
              <a:solidFill>
                <a:prstClr val="white"/>
              </a:solidFill>
              <a:latin typeface="UTM Avo" pitchFamily="18" charset="0"/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22960"/>
            <a:ext cx="3151886" cy="3592190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29601" y="309093"/>
            <a:ext cx="637505" cy="65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60248" y="637504"/>
            <a:ext cx="6621805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err="1" smtClean="0">
                <a:solidFill>
                  <a:prstClr val="white"/>
                </a:solidFill>
                <a:latin typeface="UTM Avo" pitchFamily="18" charset="0"/>
                <a:cs typeface="Calibri"/>
              </a:rPr>
              <a:t>dĩa</a:t>
            </a:r>
            <a:endParaRPr lang="en-US" sz="8000" dirty="0">
              <a:solidFill>
                <a:prstClr val="white"/>
              </a:solidFill>
              <a:latin typeface="UTM Avo" pitchFamily="18" charset="0"/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3322960"/>
            <a:ext cx="3151886" cy="3592190"/>
          </a:xfrm>
          <a:prstGeom prst="rect">
            <a:avLst/>
          </a:prstGeom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29601" y="309093"/>
            <a:ext cx="637505" cy="65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2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C:\Users\Administrator\Downloads\IMG_20200923_194303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668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3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Bé</a:t>
            </a:r>
            <a:r>
              <a:rPr lang="en-US" dirty="0" smtClean="0"/>
              <a:t> Bi, </a:t>
            </a:r>
            <a:r>
              <a:rPr lang="en-US" dirty="0" err="1" smtClean="0"/>
              <a:t>bé</a:t>
            </a:r>
            <a:r>
              <a:rPr lang="en-US" dirty="0" smtClean="0"/>
              <a:t> Li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5625"/>
            <a:ext cx="7848600" cy="3889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/>
              <a:t>	</a:t>
            </a:r>
            <a:r>
              <a:rPr lang="en-US" sz="4800" dirty="0" err="1" smtClean="0"/>
              <a:t>Bé</a:t>
            </a:r>
            <a:r>
              <a:rPr lang="en-US" sz="4800" dirty="0" smtClean="0"/>
              <a:t> Li </a:t>
            </a:r>
            <a:r>
              <a:rPr lang="en-US" sz="4800" dirty="0" smtClean="0">
                <a:solidFill>
                  <a:srgbClr val="FF0000"/>
                </a:solidFill>
              </a:rPr>
              <a:t>bi </a:t>
            </a:r>
            <a:r>
              <a:rPr lang="en-US" sz="4800" dirty="0" err="1" smtClean="0">
                <a:solidFill>
                  <a:srgbClr val="FF0000"/>
                </a:solidFill>
              </a:rPr>
              <a:t>bô</a:t>
            </a:r>
            <a:r>
              <a:rPr lang="en-US" sz="4800" dirty="0" smtClean="0"/>
              <a:t>:</a:t>
            </a:r>
          </a:p>
          <a:p>
            <a:pPr marL="0" indent="0">
              <a:buNone/>
            </a:pPr>
            <a:r>
              <a:rPr lang="en-US" sz="4800" dirty="0" smtClean="0"/>
              <a:t>	- Bi, Bi. </a:t>
            </a:r>
          </a:p>
          <a:p>
            <a:pPr marL="0" indent="0">
              <a:buNone/>
            </a:pPr>
            <a:r>
              <a:rPr lang="en-US" sz="4800" dirty="0" smtClean="0"/>
              <a:t>	- </a:t>
            </a:r>
            <a:r>
              <a:rPr lang="en-US" sz="4800" dirty="0" err="1" smtClean="0"/>
              <a:t>Bé</a:t>
            </a:r>
            <a:r>
              <a:rPr lang="en-US" sz="4800" dirty="0" smtClean="0"/>
              <a:t> ạ </a:t>
            </a:r>
            <a:r>
              <a:rPr lang="en-US" sz="4800" dirty="0" err="1" smtClean="0"/>
              <a:t>đi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r>
              <a:rPr lang="en-US" sz="4800" dirty="0" smtClean="0"/>
              <a:t>	</a:t>
            </a:r>
            <a:r>
              <a:rPr lang="en-US" sz="4800" dirty="0" err="1" smtClean="0"/>
              <a:t>Bé</a:t>
            </a:r>
            <a:r>
              <a:rPr lang="en-US" sz="4800" dirty="0" smtClean="0"/>
              <a:t> ạ </a:t>
            </a:r>
            <a:r>
              <a:rPr lang="en-US" sz="4800" dirty="0" err="1" smtClean="0">
                <a:solidFill>
                  <a:srgbClr val="FF0000"/>
                </a:solidFill>
              </a:rPr>
              <a:t>lia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lịa</a:t>
            </a:r>
            <a:r>
              <a:rPr lang="en-US" sz="4800" dirty="0" smtClean="0"/>
              <a:t>, </a:t>
            </a:r>
            <a:r>
              <a:rPr lang="en-US" sz="4800" dirty="0" err="1" smtClean="0"/>
              <a:t>bé</a:t>
            </a:r>
            <a:r>
              <a:rPr lang="en-US" sz="4800" dirty="0" smtClean="0"/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bị</a:t>
            </a:r>
            <a:r>
              <a:rPr lang="en-US" sz="4800" dirty="0" smtClean="0">
                <a:solidFill>
                  <a:srgbClr val="FF0000"/>
                </a:solidFill>
              </a:rPr>
              <a:t> ho</a:t>
            </a:r>
            <a:r>
              <a:rPr lang="en-US" sz="4800" dirty="0" smtClean="0"/>
              <a:t>. </a:t>
            </a:r>
          </a:p>
          <a:p>
            <a:pPr marL="0" indent="0">
              <a:buNone/>
            </a:pPr>
            <a:r>
              <a:rPr lang="en-US" sz="4800" dirty="0" smtClean="0"/>
              <a:t>	Bi </a:t>
            </a:r>
            <a:r>
              <a:rPr lang="en-US" sz="4800" dirty="0" err="1" smtClean="0">
                <a:solidFill>
                  <a:srgbClr val="FF0000"/>
                </a:solidFill>
              </a:rPr>
              <a:t>dỗ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bé</a:t>
            </a:r>
            <a:r>
              <a:rPr lang="en-US" sz="48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5232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828802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Tập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viết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(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bảng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con 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pic>
        <p:nvPicPr>
          <p:cNvPr id="1026" name="Picture 8" descr="bai-13-i-ia-hinh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8686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5401" y="0"/>
            <a:ext cx="914399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44780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Dặn dò</a:t>
            </a:r>
            <a:endParaRPr lang="en-US" sz="9600" b="1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2874963" y="1089025"/>
            <a:ext cx="3460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FF0000"/>
                </a:solidFill>
              </a:rPr>
              <a:t>BÐ Hµ, bÐ Lª</a:t>
            </a:r>
          </a:p>
        </p:txBody>
      </p:sp>
      <p:sp>
        <p:nvSpPr>
          <p:cNvPr id="21" name="Hộp Văn bản 20"/>
          <p:cNvSpPr txBox="1">
            <a:spLocks noChangeArrowheads="1"/>
          </p:cNvSpPr>
          <p:nvPr/>
        </p:nvSpPr>
        <p:spPr bwMode="auto">
          <a:xfrm>
            <a:off x="-576263" y="6869113"/>
            <a:ext cx="1370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bê ®ª</a:t>
            </a:r>
          </a:p>
        </p:txBody>
      </p:sp>
      <p:grpSp>
        <p:nvGrpSpPr>
          <p:cNvPr id="26630" name="Nhóm 28"/>
          <p:cNvGrpSpPr>
            <a:grpSpLocks/>
          </p:cNvGrpSpPr>
          <p:nvPr/>
        </p:nvGrpSpPr>
        <p:grpSpPr bwMode="auto">
          <a:xfrm>
            <a:off x="514350" y="1700213"/>
            <a:ext cx="7910513" cy="4714875"/>
            <a:chOff x="513967" y="1787612"/>
            <a:chExt cx="7910461" cy="4713728"/>
          </a:xfrm>
        </p:grpSpPr>
        <p:grpSp>
          <p:nvGrpSpPr>
            <p:cNvPr id="26631" name="Nhóm 25"/>
            <p:cNvGrpSpPr>
              <a:grpSpLocks/>
            </p:cNvGrpSpPr>
            <p:nvPr/>
          </p:nvGrpSpPr>
          <p:grpSpPr bwMode="auto">
            <a:xfrm>
              <a:off x="513967" y="1787612"/>
              <a:ext cx="7910461" cy="4713728"/>
              <a:chOff x="513967" y="1787612"/>
              <a:chExt cx="7910461" cy="4713728"/>
            </a:xfrm>
          </p:grpSpPr>
          <p:grpSp>
            <p:nvGrpSpPr>
              <p:cNvPr id="26633" name="Nhóm 23"/>
              <p:cNvGrpSpPr>
                <a:grpSpLocks/>
              </p:cNvGrpSpPr>
              <p:nvPr/>
            </p:nvGrpSpPr>
            <p:grpSpPr bwMode="auto">
              <a:xfrm>
                <a:off x="513967" y="1787612"/>
                <a:ext cx="7910461" cy="4713728"/>
                <a:chOff x="513967" y="1787612"/>
                <a:chExt cx="7910461" cy="4713728"/>
              </a:xfrm>
            </p:grpSpPr>
            <p:grpSp>
              <p:nvGrpSpPr>
                <p:cNvPr id="26635" name="Nhóm 21"/>
                <p:cNvGrpSpPr>
                  <a:grpSpLocks/>
                </p:cNvGrpSpPr>
                <p:nvPr/>
              </p:nvGrpSpPr>
              <p:grpSpPr bwMode="auto">
                <a:xfrm>
                  <a:off x="513967" y="1787612"/>
                  <a:ext cx="7910461" cy="4713728"/>
                  <a:chOff x="513967" y="1787612"/>
                  <a:chExt cx="7910461" cy="4713728"/>
                </a:xfrm>
              </p:grpSpPr>
              <p:grpSp>
                <p:nvGrpSpPr>
                  <p:cNvPr id="18" name="Nhóm 17"/>
                  <p:cNvGrpSpPr/>
                  <p:nvPr/>
                </p:nvGrpSpPr>
                <p:grpSpPr>
                  <a:xfrm>
                    <a:off x="513967" y="1787612"/>
                    <a:ext cx="7910461" cy="4713728"/>
                    <a:chOff x="513967" y="1716492"/>
                    <a:chExt cx="7910461" cy="4713728"/>
                  </a:xfrm>
                  <a:solidFill>
                    <a:schemeClr val="accent5"/>
                  </a:solidFill>
                </p:grpSpPr>
                <p:grpSp>
                  <p:nvGrpSpPr>
                    <p:cNvPr id="36" name="Nhóm 35"/>
                    <p:cNvGrpSpPr/>
                    <p:nvPr/>
                  </p:nvGrpSpPr>
                  <p:grpSpPr>
                    <a:xfrm>
                      <a:off x="513967" y="1736812"/>
                      <a:ext cx="7910461" cy="4693408"/>
                      <a:chOff x="348485" y="1666365"/>
                      <a:chExt cx="8620123" cy="5634753"/>
                    </a:xfrm>
                    <a:grpFill/>
                  </p:grpSpPr>
                  <p:pic>
                    <p:nvPicPr>
                      <p:cNvPr id="37" name="Hình ảnh 36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8485" y="4462327"/>
                        <a:ext cx="4095748" cy="2838791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</p:pic>
                  <p:pic>
                    <p:nvPicPr>
                      <p:cNvPr id="38" name="Hình ảnh 37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44233" y="4338843"/>
                        <a:ext cx="4524375" cy="2962275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</p:pic>
                  <p:pic>
                    <p:nvPicPr>
                      <p:cNvPr id="39" name="Hình ảnh 38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0456" y="1666365"/>
                        <a:ext cx="4061913" cy="28098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</p:pic>
                  <p:pic>
                    <p:nvPicPr>
                      <p:cNvPr id="40" name="Hình ảnh 39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2369" y="2055158"/>
                        <a:ext cx="4524375" cy="28098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</p:pic>
                </p:grpSp>
                <p:sp>
                  <p:nvSpPr>
                    <p:cNvPr id="17" name="Hình chữ nhật 16"/>
                    <p:cNvSpPr/>
                    <p:nvPr/>
                  </p:nvSpPr>
                  <p:spPr>
                    <a:xfrm>
                      <a:off x="4270817" y="1716492"/>
                      <a:ext cx="4151900" cy="3413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1">
                      <a:schemeClr val="accent5"/>
                    </a:lnRef>
                    <a:fillRef idx="2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20" name="Hình Bầu dục 19"/>
                  <p:cNvSpPr/>
                  <p:nvPr/>
                </p:nvSpPr>
                <p:spPr>
                  <a:xfrm>
                    <a:off x="772728" y="1912993"/>
                    <a:ext cx="287335" cy="207912"/>
                  </a:xfrm>
                  <a:prstGeom prst="ellipse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b="1" dirty="0">
                        <a:latin typeface=".VnAvant" panose="020B7200000000000000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23" name="Hình Bầu dục 22"/>
                <p:cNvSpPr/>
                <p:nvPr/>
              </p:nvSpPr>
              <p:spPr>
                <a:xfrm>
                  <a:off x="4281080" y="2970011"/>
                  <a:ext cx="285748" cy="207912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>
                      <a:latin typeface=".VnAvant" panose="020B7200000000000000" pitchFamily="34" charset="0"/>
                    </a:rPr>
                    <a:t>2</a:t>
                  </a:r>
                </a:p>
              </p:txBody>
            </p:sp>
          </p:grpSp>
          <p:sp>
            <p:nvSpPr>
              <p:cNvPr id="25" name="Hình Bầu dục 24"/>
              <p:cNvSpPr/>
              <p:nvPr/>
            </p:nvSpPr>
            <p:spPr>
              <a:xfrm>
                <a:off x="1060063" y="4884071"/>
                <a:ext cx="285748" cy="209499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>
                    <a:latin typeface=".VnAvant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7" name="Hình Bầu dục 26"/>
            <p:cNvSpPr/>
            <p:nvPr/>
          </p:nvSpPr>
          <p:spPr>
            <a:xfrm>
              <a:off x="4501741" y="5036433"/>
              <a:ext cx="285748" cy="20791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latin typeface=".VnAvant" panose="020B7200000000000000" pitchFamily="34" charset="0"/>
                </a:rPr>
                <a:t>4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437728" y="244622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KHỞI ĐỘNG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8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95300" y="3200399"/>
            <a:ext cx="3810000" cy="3124201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505202"/>
            <a:ext cx="25908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UTM Avo" pitchFamily="18" charset="0"/>
              </a:rPr>
              <a:t>i</a:t>
            </a:r>
          </a:p>
        </p:txBody>
      </p:sp>
      <p:sp>
        <p:nvSpPr>
          <p:cNvPr id="11" name="Oval 10"/>
          <p:cNvSpPr/>
          <p:nvPr/>
        </p:nvSpPr>
        <p:spPr>
          <a:xfrm>
            <a:off x="4876800" y="3200398"/>
            <a:ext cx="4038600" cy="3225697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86400" y="3532911"/>
            <a:ext cx="2743199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 smtClean="0">
                <a:solidFill>
                  <a:srgbClr val="008000"/>
                </a:solidFill>
                <a:latin typeface="UTM Avo" pitchFamily="18" charset="0"/>
              </a:rPr>
              <a:t>ia</a:t>
            </a:r>
            <a:endParaRPr lang="en-US" sz="13000" dirty="0">
              <a:solidFill>
                <a:srgbClr val="00800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106740"/>
            <a:ext cx="9144000" cy="11894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Tiếng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Việt</a:t>
            </a:r>
            <a:endParaRPr lang="en-US" sz="54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7709" y="1417373"/>
            <a:ext cx="9144000" cy="105650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latin typeface="UTM Avo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atin typeface="UTM Avo" pitchFamily="18" charset="0"/>
                <a:cs typeface="Times New Roman" pitchFamily="18" charset="0"/>
              </a:rPr>
              <a:t> 13: i - </a:t>
            </a:r>
            <a:r>
              <a:rPr lang="en-US" sz="4800" b="1" dirty="0" err="1" smtClean="0">
                <a:latin typeface="UTM Avo" pitchFamily="18" charset="0"/>
                <a:cs typeface="Times New Roman" pitchFamily="18" charset="0"/>
              </a:rPr>
              <a:t>ia</a:t>
            </a:r>
            <a:endParaRPr lang="en-US" sz="6000" b="1" dirty="0">
              <a:solidFill>
                <a:srgbClr val="00206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228602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Làm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pic>
        <p:nvPicPr>
          <p:cNvPr id="7" name="Picture 6" descr="bai-13-i-ia-hinh-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63"/>
          <a:stretch>
            <a:fillRect/>
          </a:stretch>
        </p:blipFill>
        <p:spPr bwMode="auto">
          <a:xfrm>
            <a:off x="228600" y="998035"/>
            <a:ext cx="3886200" cy="31929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7840"/>
              </p:ext>
            </p:extLst>
          </p:nvPr>
        </p:nvGraphicFramePr>
        <p:xfrm>
          <a:off x="5029200" y="1371600"/>
          <a:ext cx="3200400" cy="2537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86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endParaRPr lang="vi-VN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8645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vi-VN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vi-VN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990600" y="5095934"/>
            <a:ext cx="6477000" cy="1381066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UTM Avo" pitchFamily="18" charset="0"/>
              </a:rPr>
              <a:t>bờ</a:t>
            </a:r>
            <a:r>
              <a:rPr lang="en-US" sz="6600" dirty="0" smtClean="0">
                <a:solidFill>
                  <a:schemeClr val="tx1"/>
                </a:solidFill>
                <a:latin typeface="UTM Avo" pitchFamily="18" charset="0"/>
              </a:rPr>
              <a:t> - </a:t>
            </a:r>
            <a:r>
              <a:rPr lang="en-US" sz="6600" dirty="0" err="1" smtClean="0">
                <a:solidFill>
                  <a:schemeClr val="tx1"/>
                </a:solidFill>
                <a:latin typeface="UTM Avo" pitchFamily="18" charset="0"/>
              </a:rPr>
              <a:t>i</a:t>
            </a:r>
            <a:r>
              <a:rPr lang="en-US" sz="6600" dirty="0" smtClean="0">
                <a:solidFill>
                  <a:schemeClr val="tx1"/>
                </a:solidFill>
                <a:latin typeface="UTM Avo" pitchFamily="18" charset="0"/>
              </a:rPr>
              <a:t> - </a:t>
            </a:r>
            <a:r>
              <a:rPr lang="en-US" sz="6600" dirty="0" smtClean="0">
                <a:solidFill>
                  <a:schemeClr val="tx1"/>
                </a:solidFill>
                <a:latin typeface="UTM Avo" pitchFamily="18" charset="0"/>
              </a:rPr>
              <a:t>bi</a:t>
            </a:r>
            <a:endParaRPr lang="en-US" sz="6600" dirty="0">
              <a:solidFill>
                <a:schemeClr val="tx1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743200" y="228602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Làm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6204" y="5095934"/>
            <a:ext cx="8839200" cy="1381066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UTM Avo" pitchFamily="18" charset="0"/>
              </a:rPr>
              <a:t>bờ</a:t>
            </a:r>
            <a:r>
              <a:rPr lang="en-US" sz="6600" dirty="0" smtClean="0">
                <a:solidFill>
                  <a:schemeClr val="tx1"/>
                </a:solidFill>
                <a:latin typeface="UTM Avo" pitchFamily="18" charset="0"/>
              </a:rPr>
              <a:t> - </a:t>
            </a:r>
            <a:r>
              <a:rPr lang="en-US" sz="6600" dirty="0" err="1" smtClean="0">
                <a:solidFill>
                  <a:schemeClr val="tx1"/>
                </a:solidFill>
                <a:latin typeface="UTM Avo" pitchFamily="18" charset="0"/>
              </a:rPr>
              <a:t>ia</a:t>
            </a:r>
            <a:r>
              <a:rPr lang="en-US" sz="6600" dirty="0" smtClean="0">
                <a:solidFill>
                  <a:schemeClr val="tx1"/>
                </a:solidFill>
                <a:latin typeface="UTM Avo" pitchFamily="18" charset="0"/>
              </a:rPr>
              <a:t> - </a:t>
            </a:r>
            <a:r>
              <a:rPr lang="en-US" sz="6600" dirty="0" err="1" smtClean="0">
                <a:solidFill>
                  <a:schemeClr val="tx1"/>
                </a:solidFill>
                <a:latin typeface="UTM Avo" pitchFamily="18" charset="0"/>
              </a:rPr>
              <a:t>bia</a:t>
            </a:r>
            <a:endParaRPr lang="en-US" sz="6600" dirty="0">
              <a:solidFill>
                <a:schemeClr val="tx1"/>
              </a:solidFill>
              <a:latin typeface="UTM Avo" pitchFamily="18" charset="0"/>
            </a:endParaRPr>
          </a:p>
        </p:txBody>
      </p:sp>
      <p:pic>
        <p:nvPicPr>
          <p:cNvPr id="5" name="Picture 4" descr="bai-13-i-ia-hinh-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2"/>
          <a:stretch>
            <a:fillRect/>
          </a:stretch>
        </p:blipFill>
        <p:spPr bwMode="auto">
          <a:xfrm>
            <a:off x="1447801" y="1524000"/>
            <a:ext cx="4194492" cy="342169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643371"/>
              </p:ext>
            </p:extLst>
          </p:nvPr>
        </p:nvGraphicFramePr>
        <p:xfrm>
          <a:off x="6019800" y="1397000"/>
          <a:ext cx="2590800" cy="271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89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bia</a:t>
                      </a:r>
                      <a:endParaRPr lang="vi-VN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9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vi-VN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ia</a:t>
                      </a:r>
                      <a:endParaRPr lang="vi-VN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1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"/>
            <a:ext cx="9144000" cy="68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1524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UTM Avo" pitchFamily="18" charset="0"/>
              </a:rPr>
              <a:t>Thư giãn</a:t>
            </a:r>
            <a:endParaRPr lang="vi-VN" sz="8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i-13-i-ia-hinh-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80" y="42227"/>
            <a:ext cx="5400040" cy="43351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2645079" y="838200"/>
            <a:ext cx="9144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62401" y="838200"/>
            <a:ext cx="6096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240061" y="887782"/>
            <a:ext cx="1904999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962401" y="2252431"/>
            <a:ext cx="2357503" cy="952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405771" y="2264957"/>
            <a:ext cx="1156829" cy="1337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102279" y="2201544"/>
            <a:ext cx="2210453" cy="1337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76204" y="5095934"/>
            <a:ext cx="8839200" cy="1381066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  <a:latin typeface="UTM Avo" pitchFamily="18" charset="0"/>
              </a:rPr>
              <a:t>ê    l      b    g    i    </a:t>
            </a:r>
            <a:r>
              <a:rPr lang="en-US" sz="6600" dirty="0" err="1" smtClean="0">
                <a:solidFill>
                  <a:schemeClr val="tx1"/>
                </a:solidFill>
                <a:latin typeface="UTM Avo" pitchFamily="18" charset="0"/>
              </a:rPr>
              <a:t>ia</a:t>
            </a:r>
            <a:endParaRPr lang="en-US" sz="6600" dirty="0">
              <a:solidFill>
                <a:schemeClr val="tx1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7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4962342" y="3578695"/>
            <a:ext cx="2061265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260610" y="290782"/>
            <a:ext cx="3464726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 defTabSz="914400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914400"/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8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6" y="2177599"/>
            <a:ext cx="1216972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3" y="5027048"/>
            <a:ext cx="816345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4592971" y="3604027"/>
            <a:ext cx="27462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itchFamily="18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568" y="7273075"/>
            <a:ext cx="4572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76" y="3063145"/>
            <a:ext cx="2254191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7" y="539201"/>
            <a:ext cx="27251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7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3" y="943770"/>
            <a:ext cx="568936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855413" y="1371853"/>
            <a:ext cx="2577103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3489644"/>
            <a:ext cx="987638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6757" y="7205498"/>
            <a:ext cx="4572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3131" y="4876548"/>
            <a:ext cx="4572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8" y="1407240"/>
            <a:ext cx="1646927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5080000"/>
            <a:ext cx="739281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226889" y="2707091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1101579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0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20" y="4480262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4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202" y="1101579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5" y="1407247"/>
            <a:ext cx="609958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734380" y="4980722"/>
            <a:ext cx="649214" cy="401250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6" y="4431721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202" y="1101579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6" y="1383724"/>
            <a:ext cx="2396177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107733" y="5045112"/>
            <a:ext cx="1427176" cy="88207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1101579"/>
            <a:ext cx="1040670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2" y="1383730"/>
            <a:ext cx="2822960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6979322" y="3477871"/>
            <a:ext cx="742218" cy="458732"/>
          </a:xfrm>
          <a:prstGeom prst="rect">
            <a:avLst/>
          </a:prstGeom>
        </p:spPr>
      </p:pic>
      <p:sp>
        <p:nvSpPr>
          <p:cNvPr id="100" name="TextBox 99">
            <a:hlinkClick r:id="rId14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6947314" y="2665905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3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8503" y="406020"/>
            <a:ext cx="880061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31" y="1101586"/>
            <a:ext cx="606725" cy="656161"/>
          </a:xfrm>
          <a:prstGeom prst="rect">
            <a:avLst/>
          </a:prstGeom>
        </p:spPr>
      </p:pic>
      <p:sp>
        <p:nvSpPr>
          <p:cNvPr id="72" name="TextBox 71">
            <a:hlinkClick r:id="rId18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4191646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94754"/>
            <a:ext cx="687800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3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</TotalTime>
  <Words>115</Words>
  <Application>Microsoft Office PowerPoint</Application>
  <PresentationFormat>On-screen Show (4:3)</PresentationFormat>
  <Paragraphs>51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宋体</vt:lpstr>
      <vt:lpstr>.VnAvant</vt:lpstr>
      <vt:lpstr>Arial</vt:lpstr>
      <vt:lpstr>Britannic Bold</vt:lpstr>
      <vt:lpstr>Calibri</vt:lpstr>
      <vt:lpstr>Calibri Light</vt:lpstr>
      <vt:lpstr>Champion Script</vt:lpstr>
      <vt:lpstr>Tahoma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Bé Bi, bé Li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90</cp:revision>
  <dcterms:created xsi:type="dcterms:W3CDTF">2020-05-18T12:48:51Z</dcterms:created>
  <dcterms:modified xsi:type="dcterms:W3CDTF">2024-08-27T05:33:48Z</dcterms:modified>
</cp:coreProperties>
</file>