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4" r:id="rId3"/>
    <p:sldId id="288" r:id="rId4"/>
    <p:sldId id="291" r:id="rId5"/>
    <p:sldId id="270" r:id="rId6"/>
    <p:sldId id="271" r:id="rId7"/>
    <p:sldId id="272" r:id="rId8"/>
    <p:sldId id="273" r:id="rId9"/>
    <p:sldId id="292" r:id="rId10"/>
    <p:sldId id="274" r:id="rId11"/>
    <p:sldId id="275" r:id="rId12"/>
    <p:sldId id="276" r:id="rId13"/>
    <p:sldId id="293" r:id="rId14"/>
    <p:sldId id="290" r:id="rId15"/>
    <p:sldId id="256" r:id="rId16"/>
    <p:sldId id="286" r:id="rId17"/>
    <p:sldId id="280" r:id="rId18"/>
    <p:sldId id="295" r:id="rId19"/>
    <p:sldId id="281" r:id="rId20"/>
    <p:sldId id="285" r:id="rId21"/>
  </p:sldIdLst>
  <p:sldSz cx="12190413" cy="6859588"/>
  <p:notesSz cx="6858000" cy="9144000"/>
  <p:defaultTextStyle>
    <a:defPPr>
      <a:defRPr lang="en-US"/>
    </a:defPPr>
    <a:lvl1pPr marL="0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451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0902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1353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1804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2256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2707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3158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3609" algn="l" defTabSz="100090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1E5FF"/>
    <a:srgbClr val="FFF8ED"/>
    <a:srgbClr val="FEF8EB"/>
    <a:srgbClr val="BE5329"/>
    <a:srgbClr val="BE5328"/>
    <a:srgbClr val="8AC6A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6" autoAdjust="0"/>
    <p:restoredTop sz="94671" autoAdjust="0"/>
  </p:normalViewPr>
  <p:slideViewPr>
    <p:cSldViewPr>
      <p:cViewPr varScale="1">
        <p:scale>
          <a:sx n="69" d="100"/>
          <a:sy n="69" d="100"/>
        </p:scale>
        <p:origin x="798" y="48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79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732FD-091E-4EB4-8CE0-18A192470BA5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736B3-F23C-4A34-B946-6AB5B20945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31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AA26-E148-46EF-9F03-4E1981EEB57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19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1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2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9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2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6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66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19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1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2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64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4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8" y="4407921"/>
            <a:ext cx="10361851" cy="136239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8" y="2907387"/>
            <a:ext cx="10361851" cy="150053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0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18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2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2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3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3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95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0" y="1600572"/>
            <a:ext cx="5384100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100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2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451" indent="0">
              <a:buNone/>
              <a:defRPr sz="2200" b="1"/>
            </a:lvl2pPr>
            <a:lvl3pPr marL="1000902" indent="0">
              <a:buNone/>
              <a:defRPr sz="2000" b="1"/>
            </a:lvl3pPr>
            <a:lvl4pPr marL="1501353" indent="0">
              <a:buNone/>
              <a:defRPr sz="1800" b="1"/>
            </a:lvl4pPr>
            <a:lvl5pPr marL="2001804" indent="0">
              <a:buNone/>
              <a:defRPr sz="1800" b="1"/>
            </a:lvl5pPr>
            <a:lvl6pPr marL="2502256" indent="0">
              <a:buNone/>
              <a:defRPr sz="1800" b="1"/>
            </a:lvl6pPr>
            <a:lvl7pPr marL="3002707" indent="0">
              <a:buNone/>
              <a:defRPr sz="1800" b="1"/>
            </a:lvl7pPr>
            <a:lvl8pPr marL="3503158" indent="0">
              <a:buNone/>
              <a:defRPr sz="1800" b="1"/>
            </a:lvl8pPr>
            <a:lvl9pPr marL="400360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451" indent="0">
              <a:buNone/>
              <a:defRPr sz="2200" b="1"/>
            </a:lvl2pPr>
            <a:lvl3pPr marL="1000902" indent="0">
              <a:buNone/>
              <a:defRPr sz="2000" b="1"/>
            </a:lvl3pPr>
            <a:lvl4pPr marL="1501353" indent="0">
              <a:buNone/>
              <a:defRPr sz="1800" b="1"/>
            </a:lvl4pPr>
            <a:lvl5pPr marL="2001804" indent="0">
              <a:buNone/>
              <a:defRPr sz="1800" b="1"/>
            </a:lvl5pPr>
            <a:lvl6pPr marL="2502256" indent="0">
              <a:buNone/>
              <a:defRPr sz="1800" b="1"/>
            </a:lvl6pPr>
            <a:lvl7pPr marL="3002707" indent="0">
              <a:buNone/>
              <a:defRPr sz="1800" b="1"/>
            </a:lvl7pPr>
            <a:lvl8pPr marL="3503158" indent="0">
              <a:buNone/>
              <a:defRPr sz="1800" b="1"/>
            </a:lvl8pPr>
            <a:lvl9pPr marL="400360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3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98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46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4"/>
            <a:ext cx="6814780" cy="58544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500"/>
            </a:lvl1pPr>
            <a:lvl2pPr marL="500451" indent="0">
              <a:buNone/>
              <a:defRPr sz="1300"/>
            </a:lvl2pPr>
            <a:lvl3pPr marL="1000902" indent="0">
              <a:buNone/>
              <a:defRPr sz="1100"/>
            </a:lvl3pPr>
            <a:lvl4pPr marL="1501353" indent="0">
              <a:buNone/>
              <a:defRPr sz="1000"/>
            </a:lvl4pPr>
            <a:lvl5pPr marL="2001804" indent="0">
              <a:buNone/>
              <a:defRPr sz="1000"/>
            </a:lvl5pPr>
            <a:lvl6pPr marL="2502256" indent="0">
              <a:buNone/>
              <a:defRPr sz="1000"/>
            </a:lvl6pPr>
            <a:lvl7pPr marL="3002707" indent="0">
              <a:buNone/>
              <a:defRPr sz="1000"/>
            </a:lvl7pPr>
            <a:lvl8pPr marL="3503158" indent="0">
              <a:buNone/>
              <a:defRPr sz="1000"/>
            </a:lvl8pPr>
            <a:lvl9pPr marL="40036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4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59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7" y="4801712"/>
            <a:ext cx="7314248" cy="56686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7" y="612916"/>
            <a:ext cx="7314248" cy="4115753"/>
          </a:xfrm>
        </p:spPr>
        <p:txBody>
          <a:bodyPr/>
          <a:lstStyle>
            <a:lvl1pPr marL="0" indent="0">
              <a:buNone/>
              <a:defRPr sz="3500"/>
            </a:lvl1pPr>
            <a:lvl2pPr marL="500451" indent="0">
              <a:buNone/>
              <a:defRPr sz="3100"/>
            </a:lvl2pPr>
            <a:lvl3pPr marL="1000902" indent="0">
              <a:buNone/>
              <a:defRPr sz="2600"/>
            </a:lvl3pPr>
            <a:lvl4pPr marL="1501353" indent="0">
              <a:buNone/>
              <a:defRPr sz="2200"/>
            </a:lvl4pPr>
            <a:lvl5pPr marL="2001804" indent="0">
              <a:buNone/>
              <a:defRPr sz="2200"/>
            </a:lvl5pPr>
            <a:lvl6pPr marL="2502256" indent="0">
              <a:buNone/>
              <a:defRPr sz="2200"/>
            </a:lvl6pPr>
            <a:lvl7pPr marL="3002707" indent="0">
              <a:buNone/>
              <a:defRPr sz="2200"/>
            </a:lvl7pPr>
            <a:lvl8pPr marL="3503158" indent="0">
              <a:buNone/>
              <a:defRPr sz="2200"/>
            </a:lvl8pPr>
            <a:lvl9pPr marL="400360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7" y="5368581"/>
            <a:ext cx="7314248" cy="805049"/>
          </a:xfrm>
        </p:spPr>
        <p:txBody>
          <a:bodyPr/>
          <a:lstStyle>
            <a:lvl1pPr marL="0" indent="0">
              <a:buNone/>
              <a:defRPr sz="1500"/>
            </a:lvl1pPr>
            <a:lvl2pPr marL="500451" indent="0">
              <a:buNone/>
              <a:defRPr sz="1300"/>
            </a:lvl2pPr>
            <a:lvl3pPr marL="1000902" indent="0">
              <a:buNone/>
              <a:defRPr sz="1100"/>
            </a:lvl3pPr>
            <a:lvl4pPr marL="1501353" indent="0">
              <a:buNone/>
              <a:defRPr sz="1000"/>
            </a:lvl4pPr>
            <a:lvl5pPr marL="2001804" indent="0">
              <a:buNone/>
              <a:defRPr sz="1000"/>
            </a:lvl5pPr>
            <a:lvl6pPr marL="2502256" indent="0">
              <a:buNone/>
              <a:defRPr sz="1000"/>
            </a:lvl6pPr>
            <a:lvl7pPr marL="3002707" indent="0">
              <a:buNone/>
              <a:defRPr sz="1000"/>
            </a:lvl7pPr>
            <a:lvl8pPr marL="3503158" indent="0">
              <a:buNone/>
              <a:defRPr sz="1000"/>
            </a:lvl8pPr>
            <a:lvl9pPr marL="40036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4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42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2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6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2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8" y="4407921"/>
            <a:ext cx="10361851" cy="136239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8" y="2907387"/>
            <a:ext cx="10361851" cy="150053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09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18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2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2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3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3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0" y="1600572"/>
            <a:ext cx="5384100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100" cy="452701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6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451" indent="0">
              <a:buNone/>
              <a:defRPr sz="2200" b="1"/>
            </a:lvl2pPr>
            <a:lvl3pPr marL="1000902" indent="0">
              <a:buNone/>
              <a:defRPr sz="2000" b="1"/>
            </a:lvl3pPr>
            <a:lvl4pPr marL="1501353" indent="0">
              <a:buNone/>
              <a:defRPr sz="1800" b="1"/>
            </a:lvl4pPr>
            <a:lvl5pPr marL="2001804" indent="0">
              <a:buNone/>
              <a:defRPr sz="1800" b="1"/>
            </a:lvl5pPr>
            <a:lvl6pPr marL="2502256" indent="0">
              <a:buNone/>
              <a:defRPr sz="1800" b="1"/>
            </a:lvl6pPr>
            <a:lvl7pPr marL="3002707" indent="0">
              <a:buNone/>
              <a:defRPr sz="1800" b="1"/>
            </a:lvl7pPr>
            <a:lvl8pPr marL="3503158" indent="0">
              <a:buNone/>
              <a:defRPr sz="1800" b="1"/>
            </a:lvl8pPr>
            <a:lvl9pPr marL="400360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451" indent="0">
              <a:buNone/>
              <a:defRPr sz="2200" b="1"/>
            </a:lvl2pPr>
            <a:lvl3pPr marL="1000902" indent="0">
              <a:buNone/>
              <a:defRPr sz="2000" b="1"/>
            </a:lvl3pPr>
            <a:lvl4pPr marL="1501353" indent="0">
              <a:buNone/>
              <a:defRPr sz="1800" b="1"/>
            </a:lvl4pPr>
            <a:lvl5pPr marL="2001804" indent="0">
              <a:buNone/>
              <a:defRPr sz="1800" b="1"/>
            </a:lvl5pPr>
            <a:lvl6pPr marL="2502256" indent="0">
              <a:buNone/>
              <a:defRPr sz="1800" b="1"/>
            </a:lvl6pPr>
            <a:lvl7pPr marL="3002707" indent="0">
              <a:buNone/>
              <a:defRPr sz="1800" b="1"/>
            </a:lvl7pPr>
            <a:lvl8pPr marL="3503158" indent="0">
              <a:buNone/>
              <a:defRPr sz="1800" b="1"/>
            </a:lvl8pPr>
            <a:lvl9pPr marL="400360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4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6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4"/>
            <a:ext cx="6814780" cy="58544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500"/>
            </a:lvl1pPr>
            <a:lvl2pPr marL="500451" indent="0">
              <a:buNone/>
              <a:defRPr sz="1300"/>
            </a:lvl2pPr>
            <a:lvl3pPr marL="1000902" indent="0">
              <a:buNone/>
              <a:defRPr sz="1100"/>
            </a:lvl3pPr>
            <a:lvl4pPr marL="1501353" indent="0">
              <a:buNone/>
              <a:defRPr sz="1000"/>
            </a:lvl4pPr>
            <a:lvl5pPr marL="2001804" indent="0">
              <a:buNone/>
              <a:defRPr sz="1000"/>
            </a:lvl5pPr>
            <a:lvl6pPr marL="2502256" indent="0">
              <a:buNone/>
              <a:defRPr sz="1000"/>
            </a:lvl6pPr>
            <a:lvl7pPr marL="3002707" indent="0">
              <a:buNone/>
              <a:defRPr sz="1000"/>
            </a:lvl7pPr>
            <a:lvl8pPr marL="3503158" indent="0">
              <a:buNone/>
              <a:defRPr sz="1000"/>
            </a:lvl8pPr>
            <a:lvl9pPr marL="40036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7" y="4801712"/>
            <a:ext cx="7314248" cy="56686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7" y="612916"/>
            <a:ext cx="7314248" cy="4115753"/>
          </a:xfrm>
        </p:spPr>
        <p:txBody>
          <a:bodyPr/>
          <a:lstStyle>
            <a:lvl1pPr marL="0" indent="0">
              <a:buNone/>
              <a:defRPr sz="3500"/>
            </a:lvl1pPr>
            <a:lvl2pPr marL="500451" indent="0">
              <a:buNone/>
              <a:defRPr sz="3100"/>
            </a:lvl2pPr>
            <a:lvl3pPr marL="1000902" indent="0">
              <a:buNone/>
              <a:defRPr sz="2600"/>
            </a:lvl3pPr>
            <a:lvl4pPr marL="1501353" indent="0">
              <a:buNone/>
              <a:defRPr sz="2200"/>
            </a:lvl4pPr>
            <a:lvl5pPr marL="2001804" indent="0">
              <a:buNone/>
              <a:defRPr sz="2200"/>
            </a:lvl5pPr>
            <a:lvl6pPr marL="2502256" indent="0">
              <a:buNone/>
              <a:defRPr sz="2200"/>
            </a:lvl6pPr>
            <a:lvl7pPr marL="3002707" indent="0">
              <a:buNone/>
              <a:defRPr sz="2200"/>
            </a:lvl7pPr>
            <a:lvl8pPr marL="3503158" indent="0">
              <a:buNone/>
              <a:defRPr sz="2200"/>
            </a:lvl8pPr>
            <a:lvl9pPr marL="400360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7" y="5368581"/>
            <a:ext cx="7314248" cy="805049"/>
          </a:xfrm>
        </p:spPr>
        <p:txBody>
          <a:bodyPr/>
          <a:lstStyle>
            <a:lvl1pPr marL="0" indent="0">
              <a:buNone/>
              <a:defRPr sz="1500"/>
            </a:lvl1pPr>
            <a:lvl2pPr marL="500451" indent="0">
              <a:buNone/>
              <a:defRPr sz="1300"/>
            </a:lvl2pPr>
            <a:lvl3pPr marL="1000902" indent="0">
              <a:buNone/>
              <a:defRPr sz="1100"/>
            </a:lvl3pPr>
            <a:lvl4pPr marL="1501353" indent="0">
              <a:buNone/>
              <a:defRPr sz="1000"/>
            </a:lvl4pPr>
            <a:lvl5pPr marL="2001804" indent="0">
              <a:buNone/>
              <a:defRPr sz="1000"/>
            </a:lvl5pPr>
            <a:lvl6pPr marL="2502256" indent="0">
              <a:buNone/>
              <a:defRPr sz="1000"/>
            </a:lvl6pPr>
            <a:lvl7pPr marL="3002707" indent="0">
              <a:buNone/>
              <a:defRPr sz="1000"/>
            </a:lvl7pPr>
            <a:lvl8pPr marL="3503158" indent="0">
              <a:buNone/>
              <a:defRPr sz="1000"/>
            </a:lvl8pPr>
            <a:lvl9pPr marL="40036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00090" tIns="50045" rIns="100090" bIns="500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00090" tIns="50045" rIns="100090" bIns="500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FEEB-CCF9-4C14-B715-BFBFCECFFF8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EB7DD-7F24-4122-B7D3-97C288377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7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090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338" indent="-375338" algn="l" defTabSz="100090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233" indent="-312782" algn="l" defTabSz="100090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128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579" indent="-250226" algn="l" defTabSz="100090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2030" indent="-250226" algn="l" defTabSz="100090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481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2932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3383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3835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451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0902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353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804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256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2707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3158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3609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00090" tIns="50045" rIns="100090" bIns="500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00090" tIns="50045" rIns="100090" bIns="500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FEEB-CCF9-4C14-B715-BFBFCECFF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0090" tIns="50045" rIns="100090" bIns="5004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EB7DD-7F24-4122-B7D3-97C288377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090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338" indent="-375338" algn="l" defTabSz="100090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233" indent="-312782" algn="l" defTabSz="100090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128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579" indent="-250226" algn="l" defTabSz="100090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2030" indent="-250226" algn="l" defTabSz="100090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481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2932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3383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3835" indent="-250226" algn="l" defTabSz="100090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451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0902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353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804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256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2707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3158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3609" algn="l" defTabSz="100090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70221" y="3258306"/>
            <a:ext cx="9604734" cy="263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  <a:p>
            <a:pPr algn="ctr" eaLnBrk="1" hangingPunct="1">
              <a:defRPr/>
            </a:pP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  <a:p>
            <a:pPr algn="ctr"/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Trần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Tiểu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Cẩm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Bình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757878" y="1429081"/>
            <a:ext cx="8591339" cy="14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955" y="4801711"/>
            <a:ext cx="2225734" cy="192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2817" y="7477"/>
            <a:ext cx="2070425" cy="219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3" descr="new0518">
            <a:extLst>
              <a:ext uri="{FF2B5EF4-FFF2-40B4-BE49-F238E27FC236}">
                <a16:creationId xmlns:a16="http://schemas.microsoft.com/office/drawing/2014/main" id="{F6C139DF-2DB7-1458-3079-79FA7A1C4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03" y="0"/>
            <a:ext cx="2289732" cy="215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IREWRK8">
            <a:extLst>
              <a:ext uri="{FF2B5EF4-FFF2-40B4-BE49-F238E27FC236}">
                <a16:creationId xmlns:a16="http://schemas.microsoft.com/office/drawing/2014/main" id="{D666599F-B87B-67E5-C1C4-7643A467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76" y="5730614"/>
            <a:ext cx="1153963" cy="11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IREWRK8">
            <a:extLst>
              <a:ext uri="{FF2B5EF4-FFF2-40B4-BE49-F238E27FC236}">
                <a16:creationId xmlns:a16="http://schemas.microsoft.com/office/drawing/2014/main" id="{B3514747-8941-D719-D968-90C1093C7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29" y="5652166"/>
            <a:ext cx="1153963" cy="11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IREWRK8">
            <a:extLst>
              <a:ext uri="{FF2B5EF4-FFF2-40B4-BE49-F238E27FC236}">
                <a16:creationId xmlns:a16="http://schemas.microsoft.com/office/drawing/2014/main" id="{22528C45-BC3E-50CB-F137-67BD2A38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4" y="3575361"/>
            <a:ext cx="1153963" cy="11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FIREWRK8">
            <a:extLst>
              <a:ext uri="{FF2B5EF4-FFF2-40B4-BE49-F238E27FC236}">
                <a16:creationId xmlns:a16="http://schemas.microsoft.com/office/drawing/2014/main" id="{AFDE6982-D906-D1E3-C50A-9D76FBAE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04" y="5730614"/>
            <a:ext cx="1153963" cy="11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FIREWRK6">
            <a:extLst>
              <a:ext uri="{FF2B5EF4-FFF2-40B4-BE49-F238E27FC236}">
                <a16:creationId xmlns:a16="http://schemas.microsoft.com/office/drawing/2014/main" id="{D2FF3599-1CDB-794E-CC56-BB17827E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27" y="2719363"/>
            <a:ext cx="1015868" cy="101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FIREWRK6">
            <a:extLst>
              <a:ext uri="{FF2B5EF4-FFF2-40B4-BE49-F238E27FC236}">
                <a16:creationId xmlns:a16="http://schemas.microsoft.com/office/drawing/2014/main" id="{77B2A741-17A6-EFB0-D3C3-323741F4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1813203"/>
            <a:ext cx="1015868" cy="10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FIREWRK8">
            <a:extLst>
              <a:ext uri="{FF2B5EF4-FFF2-40B4-BE49-F238E27FC236}">
                <a16:creationId xmlns:a16="http://schemas.microsoft.com/office/drawing/2014/main" id="{2D6DEE7A-9D8A-CA13-7A26-B7259B22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62" y="4163917"/>
            <a:ext cx="1153963" cy="11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FIREWRK6">
            <a:extLst>
              <a:ext uri="{FF2B5EF4-FFF2-40B4-BE49-F238E27FC236}">
                <a16:creationId xmlns:a16="http://schemas.microsoft.com/office/drawing/2014/main" id="{FF705265-4E5F-D96A-EEDF-E3C3A39B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24" y="2426956"/>
            <a:ext cx="1015868" cy="10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FIREWRK6">
            <a:extLst>
              <a:ext uri="{FF2B5EF4-FFF2-40B4-BE49-F238E27FC236}">
                <a16:creationId xmlns:a16="http://schemas.microsoft.com/office/drawing/2014/main" id="{2726833A-1363-6A29-16D5-9CA04CE9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41" y="3165061"/>
            <a:ext cx="1015868" cy="10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ew0518">
            <a:extLst>
              <a:ext uri="{FF2B5EF4-FFF2-40B4-BE49-F238E27FC236}">
                <a16:creationId xmlns:a16="http://schemas.microsoft.com/office/drawing/2014/main" id="{F6C139DF-2DB7-1458-3079-79FA7A1C4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4362" y="4732392"/>
            <a:ext cx="2466154" cy="23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86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6655" y="1246270"/>
            <a:ext cx="5562600" cy="4800600"/>
            <a:chOff x="377137" y="3718328"/>
            <a:chExt cx="3857625" cy="276225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37" y="3718328"/>
              <a:ext cx="3857625" cy="276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80206" y="3718328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995434" y="419132"/>
            <a:ext cx="1762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8046" y="41382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9006" y="724348"/>
            <a:ext cx="6781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95434" y="350764"/>
            <a:ext cx="1762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8046" y="-26986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206" y="1024601"/>
            <a:ext cx="3459076" cy="3031524"/>
          </a:xfrm>
          <a:prstGeom prst="snip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3726" y="915194"/>
            <a:ext cx="3956074" cy="310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4430" y="3859802"/>
            <a:ext cx="3733592" cy="31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4042" y="3836136"/>
            <a:ext cx="3719397" cy="31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94E77854-1657-471D-A4BE-F2873D568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" y="426183"/>
            <a:ext cx="1737707" cy="6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06" y="1753394"/>
            <a:ext cx="8049442" cy="455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3120" y="837699"/>
            <a:ext cx="510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4995434" y="350764"/>
            <a:ext cx="1762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8046" y="-26986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7206" y="0"/>
            <a:ext cx="1524000" cy="129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808" y="1012748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… kẽo kẹt…</a:t>
            </a: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TRẦN 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2" y="78710"/>
            <a:ext cx="286706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19606" y="305594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135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433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7206" y="0"/>
            <a:ext cx="1524000" cy="129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763" y="870344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… kẽo kẹt…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           TRẦN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68" y="0"/>
            <a:ext cx="32028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/>
          <p:cNvSpPr/>
          <p:nvPr/>
        </p:nvSpPr>
        <p:spPr>
          <a:xfrm>
            <a:off x="761206" y="5334794"/>
            <a:ext cx="3429000" cy="1371600"/>
          </a:xfrm>
          <a:prstGeom prst="flowChartTerminator">
            <a:avLst/>
          </a:prstGeom>
          <a:solidFill>
            <a:srgbClr val="BE53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763" y="870344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164" y="4297933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phơ phất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7415" y="1102016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 lội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996" y="453765"/>
            <a:ext cx="3962401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0107" y="92132"/>
            <a:ext cx="5817299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Em ơi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cứ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ngủ</a:t>
            </a:r>
            <a:br>
              <a:rPr lang="vi-V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… kẽo kẹt…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TRẦN ĐĂNG KHOA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3430687" y="-1223192"/>
            <a:ext cx="1231106" cy="3452676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4822368"/>
            <a:ext cx="3836342" cy="201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lowchart: Terminator 10"/>
          <p:cNvSpPr/>
          <p:nvPr/>
        </p:nvSpPr>
        <p:spPr>
          <a:xfrm>
            <a:off x="4531934" y="5300261"/>
            <a:ext cx="3836344" cy="1411521"/>
          </a:xfrm>
          <a:prstGeom prst="flowChartTerminator">
            <a:avLst/>
          </a:prstGeom>
          <a:solidFill>
            <a:srgbClr val="8AC6A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 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12"/>
          <p:cNvSpPr/>
          <p:nvPr/>
        </p:nvSpPr>
        <p:spPr>
          <a:xfrm>
            <a:off x="299365" y="578185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09376" y="314511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134030" y="238455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66889" y="277858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8533606" y="2795676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914606" y="3240300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919509" y="3639041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376121" y="4114588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686006" y="4537672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07044" y="4953794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667206" y="5410994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406" y="5415318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734006" y="5746829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810206" y="5751153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667206" y="76200"/>
            <a:ext cx="1524000" cy="1296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63903" y="956979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 lội bờ sông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1908" y="1802595"/>
            <a:ext cx="3970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11468" y="5223364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 cà…</a:t>
            </a:r>
            <a:b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276681" y="5638560"/>
            <a:ext cx="2826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kẹt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7438231" y="2774413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570787" y="4504520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895556" y="4937722"/>
            <a:ext cx="76200" cy="267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459747" y="3080169"/>
            <a:ext cx="60928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 đưa đều</a:t>
            </a:r>
            <a:b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11" grpId="0" animBg="1"/>
      <p:bldP spid="11" grpId="1" animBg="1"/>
      <p:bldP spid="13" grpId="0" animBg="1"/>
      <p:bldP spid="14" grpId="0" animBg="1"/>
      <p:bldP spid="15" grpId="0" animBg="1"/>
      <p:bldP spid="17" grpId="0" animBg="1"/>
      <p:bldP spid="2" grpId="0"/>
      <p:bldP spid="5" grpId="0"/>
      <p:bldP spid="7" grpId="0"/>
      <p:bldP spid="5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048206" y="0"/>
            <a:ext cx="1142207" cy="1143794"/>
          </a:xfrm>
          <a:prstGeom prst="ellipse">
            <a:avLst/>
          </a:prstGeom>
          <a:solidFill>
            <a:srgbClr val="FF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9157283">
            <a:off x="396377" y="738025"/>
            <a:ext cx="4771944" cy="36005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smtClean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thích:</a:t>
            </a:r>
            <a:endParaRPr lang="en-US" sz="7200" b="1" dirty="0">
              <a:ln w="18000">
                <a:noFill/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0454" y="1166618"/>
            <a:ext cx="8457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phần của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cột hoặc tường ngăn với phần khác.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66922" y="4315712"/>
            <a:ext cx="3709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qua bay lại theo gió.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1976" y="4697603"/>
            <a:ext cx="7206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còn lại một ít, ở đây ý nói còn giữ lại nụ 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1556" y="1185470"/>
            <a:ext cx="1803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nhà: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00673" y="4315712"/>
            <a:ext cx="1755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 phất: 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5035" y="5149029"/>
            <a:ext cx="2366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Vương vương: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Ba Kieu Temple (Hanoi) - All You Need to Know BEFORE You 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26" y="1708690"/>
            <a:ext cx="4616180" cy="26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048206" y="0"/>
            <a:ext cx="1142207" cy="1143794"/>
          </a:xfrm>
          <a:prstGeom prst="ellipse">
            <a:avLst/>
          </a:prstGeom>
          <a:solidFill>
            <a:srgbClr val="FF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369" y="913074"/>
            <a:ext cx="3809206" cy="4409939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Bé Giang ngủ rồi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Tóc bay phơ phất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Vương vương nụ cười…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0100" y="229394"/>
            <a:ext cx="5740306" cy="6995262"/>
          </a:xfrm>
          <a:prstGeom prst="rect">
            <a:avLst/>
          </a:prstGeom>
          <a:noFill/>
        </p:spPr>
        <p:txBody>
          <a:bodyPr wrap="square" lIns="100090" tIns="50045" rIns="100090" bIns="50045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Trong giấc mơ em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con cò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Lặn lội bờ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gặp cánh bướm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Mênh mông, mênh mông?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ơi cứ ngủ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anh đưa đều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gian nhà nhỏ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Đầy tiếng võng kêu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Kẽo cà kẽo kẹt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… kẽo kẹt…</a:t>
            </a: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TRẦN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ĐĂNG KHOA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44" y="-11313"/>
            <a:ext cx="286706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43" y="1625236"/>
            <a:ext cx="4244163" cy="3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/>
          <p:cNvSpPr/>
          <p:nvPr/>
        </p:nvSpPr>
        <p:spPr>
          <a:xfrm>
            <a:off x="419448" y="5410994"/>
            <a:ext cx="3999357" cy="1295400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8659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2350" y="1652292"/>
            <a:ext cx="8153400" cy="3733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048206" y="0"/>
            <a:ext cx="1142207" cy="1143794"/>
          </a:xfrm>
          <a:prstGeom prst="ellipse">
            <a:avLst/>
          </a:prstGeom>
          <a:solidFill>
            <a:srgbClr val="91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3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406" y="153194"/>
            <a:ext cx="2177862" cy="3291654"/>
          </a:xfrm>
          <a:prstGeom prst="rect">
            <a:avLst/>
          </a:prstGeom>
        </p:spPr>
      </p:pic>
      <p:pic>
        <p:nvPicPr>
          <p:cNvPr id="9" name="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40" y="3752540"/>
            <a:ext cx="3592090" cy="3265537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01393"/>
            <a:ext cx="3549247" cy="33128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9065" y="1898832"/>
            <a:ext cx="295465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</a:p>
          <a:p>
            <a:pPr algn="ctr"/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1192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anhchi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206" y="616339"/>
            <a:ext cx="10439400" cy="58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320" y="2591594"/>
            <a:ext cx="84657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ình ảnh Bằng Tay Của Hai Chị Em Nhỏ đáng Yêu Hãy Nắm Tay Nhau, Nhân Vật,  Hoạt Hình, Dễ Thương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3" b="99750" l="1500" r="96417">
                        <a14:foregroundMark x1="19583" y1="29667" x2="16167" y2="39250"/>
                        <a14:foregroundMark x1="9000" y1="32500" x2="30417" y2="45417"/>
                        <a14:foregroundMark x1="39667" y1="35333" x2="39917" y2="41000"/>
                        <a14:foregroundMark x1="29083" y1="45917" x2="26750" y2="68917"/>
                        <a14:foregroundMark x1="20833" y1="55750" x2="20833" y2="87750"/>
                        <a14:foregroundMark x1="19583" y1="55250" x2="17000" y2="66083"/>
                        <a14:foregroundMark x1="20833" y1="52667" x2="8667" y2="63500"/>
                        <a14:foregroundMark x1="21583" y1="52167" x2="18250" y2="65833"/>
                        <a14:foregroundMark x1="32333" y1="55750" x2="42417" y2="63333"/>
                        <a14:foregroundMark x1="50000" y1="59583" x2="42750" y2="65917"/>
                        <a14:foregroundMark x1="47167" y1="62417" x2="68167" y2="50750"/>
                        <a14:foregroundMark x1="63833" y1="50417" x2="70500" y2="52167"/>
                        <a14:foregroundMark x1="62667" y1="50417" x2="71833" y2="47583"/>
                        <a14:foregroundMark x1="23583" y1="56417" x2="23000" y2="67583"/>
                        <a14:foregroundMark x1="31667" y1="54083" x2="34083" y2="71750"/>
                        <a14:foregroundMark x1="29250" y1="57250" x2="30000" y2="66333"/>
                        <a14:foregroundMark x1="29583" y1="55750" x2="31417" y2="68167"/>
                        <a14:foregroundMark x1="33583" y1="68750" x2="35000" y2="74167"/>
                        <a14:foregroundMark x1="31583" y1="69250" x2="22000" y2="71750"/>
                        <a14:foregroundMark x1="19667" y1="68500" x2="19167" y2="74083"/>
                        <a14:foregroundMark x1="16667" y1="67000" x2="22750" y2="76500"/>
                        <a14:foregroundMark x1="24667" y1="70333" x2="30500" y2="75333"/>
                        <a14:foregroundMark x1="32167" y1="70750" x2="32167" y2="75250"/>
                        <a14:foregroundMark x1="11917" y1="63250" x2="8667" y2="64667"/>
                        <a14:foregroundMark x1="32667" y1="79000" x2="35250" y2="93667"/>
                        <a14:foregroundMark x1="35250" y1="95000" x2="38417" y2="94417"/>
                        <a14:foregroundMark x1="34500" y1="87000" x2="36083" y2="92167"/>
                        <a14:foregroundMark x1="35000" y1="85583" x2="36833" y2="91083"/>
                        <a14:foregroundMark x1="33083" y1="87833" x2="34000" y2="91833"/>
                        <a14:foregroundMark x1="21583" y1="87833" x2="20417" y2="92917"/>
                        <a14:foregroundMark x1="22000" y1="88500" x2="22250" y2="93167"/>
                        <a14:foregroundMark x1="22417" y1="89250" x2="21000" y2="93167"/>
                        <a14:foregroundMark x1="19833" y1="88417" x2="19917" y2="92667"/>
                        <a14:foregroundMark x1="22000" y1="94333" x2="17833" y2="94583"/>
                        <a14:foregroundMark x1="62083" y1="75750" x2="61500" y2="91750"/>
                        <a14:foregroundMark x1="60167" y1="93167" x2="60167" y2="93167"/>
                        <a14:foregroundMark x1="70083" y1="76917" x2="77833" y2="91250"/>
                        <a14:foregroundMark x1="27333" y1="23000" x2="39333" y2="2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" y="4729957"/>
            <a:ext cx="2129631" cy="21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>
          <a:xfrm>
            <a:off x="2894806" y="4770834"/>
            <a:ext cx="2286003" cy="204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27083"/>
          <a:stretch/>
        </p:blipFill>
        <p:spPr>
          <a:xfrm>
            <a:off x="5409406" y="5029994"/>
            <a:ext cx="5593984" cy="1981199"/>
          </a:xfrm>
          <a:prstGeom prst="rect">
            <a:avLst/>
          </a:prstGeom>
        </p:spPr>
      </p:pic>
      <p:pic>
        <p:nvPicPr>
          <p:cNvPr id="6" name="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3194" y="0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3994244" y="1717106"/>
            <a:ext cx="3731022" cy="2597818"/>
            <a:chOff x="3703077" y="921142"/>
            <a:chExt cx="4611891" cy="2736950"/>
          </a:xfrm>
          <a:scene3d>
            <a:camera prst="perspectiveContrastingLeftFacing"/>
            <a:lightRig rig="threePt" dir="t"/>
          </a:scene3d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3371082" y="3714327"/>
            <a:ext cx="5010124" cy="1015663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6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3819526" y="1630022"/>
            <a:ext cx="4084208" cy="3933372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94" y="0"/>
            <a:ext cx="17206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413" y="561203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?, Ai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206" y="1024601"/>
            <a:ext cx="3459076" cy="3031524"/>
          </a:xfrm>
          <a:prstGeom prst="snip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3726" y="915194"/>
            <a:ext cx="3956074" cy="310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4430" y="3859802"/>
            <a:ext cx="3733592" cy="31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4042" y="3836136"/>
            <a:ext cx="3719397" cy="31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94E77854-1657-471D-A4BE-F2873D568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" y="426183"/>
            <a:ext cx="1737707" cy="6890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7299" y="231120"/>
            <a:ext cx="1537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8046" y="-1039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5933"/>
              </p:ext>
            </p:extLst>
          </p:nvPr>
        </p:nvGraphicFramePr>
        <p:xfrm>
          <a:off x="1142206" y="4267994"/>
          <a:ext cx="41910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0135"/>
              </p:ext>
            </p:extLst>
          </p:nvPr>
        </p:nvGraphicFramePr>
        <p:xfrm>
          <a:off x="7162006" y="4236666"/>
          <a:ext cx="402552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2246000" y="753049"/>
            <a:ext cx="533400" cy="5167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8800" y="126982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4)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206" y="731466"/>
            <a:ext cx="5181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07299" y="231120"/>
            <a:ext cx="1537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8046" y="-1039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413" y="586841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?, Ai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206" y="990417"/>
            <a:ext cx="3459076" cy="3031524"/>
          </a:xfrm>
          <a:prstGeom prst="snip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3726" y="915194"/>
            <a:ext cx="3956074" cy="310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333" y="3962119"/>
            <a:ext cx="3733592" cy="31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94E77854-1657-471D-A4BE-F2873D568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" y="426183"/>
            <a:ext cx="1737707" cy="68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3439" y="1251322"/>
            <a:ext cx="112676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N2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7299" y="231120"/>
            <a:ext cx="1537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8046" y="-1039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18606" y="1077017"/>
            <a:ext cx="5665072" cy="4810490"/>
            <a:chOff x="827901" y="486405"/>
            <a:chExt cx="3541162" cy="282520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88" y="492212"/>
              <a:ext cx="3495675" cy="2819400"/>
            </a:xfrm>
            <a:prstGeom prst="snip1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827901" y="486405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995434" y="391974"/>
            <a:ext cx="1762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8046" y="14224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431</Words>
  <Application>Microsoft Office PowerPoint</Application>
  <PresentationFormat>Custom</PresentationFormat>
  <Paragraphs>122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SimSun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võng kêu</dc:title>
  <dc:creator>Huy Duẩn</dc:creator>
  <cp:lastModifiedBy>Windows User</cp:lastModifiedBy>
  <cp:revision>109</cp:revision>
  <dcterms:created xsi:type="dcterms:W3CDTF">2021-07-23T07:58:57Z</dcterms:created>
  <dcterms:modified xsi:type="dcterms:W3CDTF">2024-01-30T08:31:12Z</dcterms:modified>
</cp:coreProperties>
</file>