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83" r:id="rId2"/>
    <p:sldId id="584" r:id="rId3"/>
    <p:sldId id="2007577133" r:id="rId4"/>
    <p:sldId id="409" r:id="rId5"/>
    <p:sldId id="265" r:id="rId6"/>
    <p:sldId id="267" r:id="rId7"/>
    <p:sldId id="427" r:id="rId8"/>
    <p:sldId id="428" r:id="rId9"/>
    <p:sldId id="275" r:id="rId10"/>
    <p:sldId id="276" r:id="rId11"/>
    <p:sldId id="277" r:id="rId12"/>
    <p:sldId id="278" r:id="rId13"/>
    <p:sldId id="279" r:id="rId14"/>
    <p:sldId id="280" r:id="rId15"/>
    <p:sldId id="429" r:id="rId16"/>
    <p:sldId id="282" r:id="rId17"/>
    <p:sldId id="281" r:id="rId18"/>
    <p:sldId id="417" r:id="rId19"/>
    <p:sldId id="25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6167B-BDDF-417F-87D7-3DF1D9D4BD1A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B9FD6-B36F-4FAE-A494-DF774EA6A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hịnh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xong</a:t>
            </a:r>
            <a:endParaRPr dirty="0"/>
          </a:p>
        </p:txBody>
      </p:sp>
      <p:sp>
        <p:nvSpPr>
          <p:cNvPr id="1852" name="Google Shape;18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2" name="Google Shape;19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8" name="Google Shape;19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1020511" y="136525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1/19/2022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1006317" y="136525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0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63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95250"/>
            <a:ext cx="12487275" cy="71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0904102" y="188478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3" r:id="rId8"/>
    <p:sldLayoutId id="2147483655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png"/><Relationship Id="rId18" Type="http://schemas.openxmlformats.org/officeDocument/2006/relationships/slide" Target="slide15.xml"/><Relationship Id="rId26" Type="http://schemas.microsoft.com/office/2007/relationships/hdphoto" Target="../media/hdphoto1.wdp"/><Relationship Id="rId3" Type="http://schemas.openxmlformats.org/officeDocument/2006/relationships/image" Target="../media/image23.png"/><Relationship Id="rId21" Type="http://schemas.openxmlformats.org/officeDocument/2006/relationships/image" Target="../media/image36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slide" Target="slide14.xml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slide" Target="slide13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24" Type="http://schemas.openxmlformats.org/officeDocument/2006/relationships/image" Target="../media/image39.png"/><Relationship Id="rId5" Type="http://schemas.openxmlformats.org/officeDocument/2006/relationships/image" Target="../media/image31.png"/><Relationship Id="rId15" Type="http://schemas.openxmlformats.org/officeDocument/2006/relationships/slide" Target="slide12.xml"/><Relationship Id="rId23" Type="http://schemas.openxmlformats.org/officeDocument/2006/relationships/image" Target="../media/image38.png"/><Relationship Id="rId28" Type="http://schemas.openxmlformats.org/officeDocument/2006/relationships/slide" Target="slide16.xml"/><Relationship Id="rId10" Type="http://schemas.openxmlformats.org/officeDocument/2006/relationships/image" Target="../media/image28.png"/><Relationship Id="rId19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4.png"/><Relationship Id="rId22" Type="http://schemas.openxmlformats.org/officeDocument/2006/relationships/image" Target="../media/image37.png"/><Relationship Id="rId27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4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openxmlformats.org/officeDocument/2006/relationships/image" Target="../media/image48.png"/><Relationship Id="rId3" Type="http://schemas.openxmlformats.org/officeDocument/2006/relationships/image" Target="../media/image23.png"/><Relationship Id="rId7" Type="http://schemas.openxmlformats.org/officeDocument/2006/relationships/image" Target="../media/image45.png"/><Relationship Id="rId12" Type="http://schemas.openxmlformats.org/officeDocument/2006/relationships/image" Target="../media/image41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microsoft.com/office/2007/relationships/hdphoto" Target="../media/hdphoto1.wdp"/><Relationship Id="rId10" Type="http://schemas.openxmlformats.org/officeDocument/2006/relationships/image" Target="../media/image26.png"/><Relationship Id="rId19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5.pn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13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slideLayout" Target="../slideLayouts/slideLayout4.xml"/><Relationship Id="rId5" Type="http://schemas.openxmlformats.org/officeDocument/2006/relationships/control" Target="../activeX/activeX4.xml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6.xml"/><Relationship Id="rId13" Type="http://schemas.openxmlformats.org/officeDocument/2006/relationships/control" Target="../activeX/activeX21.xml"/><Relationship Id="rId18" Type="http://schemas.openxmlformats.org/officeDocument/2006/relationships/image" Target="../media/image16.wmf"/><Relationship Id="rId3" Type="http://schemas.openxmlformats.org/officeDocument/2006/relationships/control" Target="../activeX/activeX11.xml"/><Relationship Id="rId21" Type="http://schemas.openxmlformats.org/officeDocument/2006/relationships/image" Target="../media/image19.wmf"/><Relationship Id="rId7" Type="http://schemas.openxmlformats.org/officeDocument/2006/relationships/control" Target="../activeX/activeX15.xml"/><Relationship Id="rId12" Type="http://schemas.openxmlformats.org/officeDocument/2006/relationships/control" Target="../activeX/activeX20.xml"/><Relationship Id="rId17" Type="http://schemas.openxmlformats.org/officeDocument/2006/relationships/image" Target="../media/image15.wmf"/><Relationship Id="rId2" Type="http://schemas.openxmlformats.org/officeDocument/2006/relationships/control" Target="../activeX/activeX10.xml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4.xml"/><Relationship Id="rId11" Type="http://schemas.openxmlformats.org/officeDocument/2006/relationships/control" Target="../activeX/activeX19.xml"/><Relationship Id="rId5" Type="http://schemas.openxmlformats.org/officeDocument/2006/relationships/control" Target="../activeX/activeX13.xml"/><Relationship Id="rId15" Type="http://schemas.openxmlformats.org/officeDocument/2006/relationships/image" Target="../media/image12.png"/><Relationship Id="rId10" Type="http://schemas.openxmlformats.org/officeDocument/2006/relationships/control" Target="../activeX/activeX18.xml"/><Relationship Id="rId19" Type="http://schemas.openxmlformats.org/officeDocument/2006/relationships/image" Target="../media/image17.wmf"/><Relationship Id="rId4" Type="http://schemas.openxmlformats.org/officeDocument/2006/relationships/control" Target="../activeX/activeX12.xml"/><Relationship Id="rId9" Type="http://schemas.openxmlformats.org/officeDocument/2006/relationships/control" Target="../activeX/activeX17.xml"/><Relationship Id="rId1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161648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0188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1153906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4703D922-A3AE-46EC-8680-59983218B9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8B151-C0D0-4BC0-A628-AD2D01E48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487" y="4181520"/>
            <a:ext cx="1531050" cy="1362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FB7433-95CB-4F59-8AB7-C9B4BDA8D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141" y="4323234"/>
            <a:ext cx="864829" cy="1070082"/>
          </a:xfrm>
          <a:prstGeom prst="rect">
            <a:avLst/>
          </a:prstGeom>
        </p:spPr>
      </p:pic>
      <p:pic>
        <p:nvPicPr>
          <p:cNvPr id="1854" name="Google Shape;185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07547" y="-548640"/>
            <a:ext cx="7167972" cy="515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5" name="Google Shape;1855;p21"/>
          <p:cNvPicPr preferRelativeResize="0"/>
          <p:nvPr/>
        </p:nvPicPr>
        <p:blipFill rotWithShape="1">
          <a:blip r:embed="rId8">
            <a:alphaModFix/>
          </a:blip>
          <a:srcRect l="30116" t="6588" r="30241" b="8594"/>
          <a:stretch/>
        </p:blipFill>
        <p:spPr>
          <a:xfrm>
            <a:off x="3850234" y="3154949"/>
            <a:ext cx="570249" cy="121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6" name="Google Shape;1856;p21"/>
          <p:cNvPicPr preferRelativeResize="0"/>
          <p:nvPr/>
        </p:nvPicPr>
        <p:blipFill rotWithShape="1">
          <a:blip r:embed="rId9">
            <a:alphaModFix/>
          </a:blip>
          <a:srcRect l="4166" t="15995" r="50000" b="15972"/>
          <a:stretch/>
        </p:blipFill>
        <p:spPr>
          <a:xfrm>
            <a:off x="7178169" y="3041197"/>
            <a:ext cx="831137" cy="121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7" name="Google Shape;1857;p21"/>
          <p:cNvPicPr preferRelativeResize="0"/>
          <p:nvPr/>
        </p:nvPicPr>
        <p:blipFill rotWithShape="1">
          <a:blip r:embed="rId10">
            <a:alphaModFix/>
          </a:blip>
          <a:srcRect l="46683" b="16964"/>
          <a:stretch/>
        </p:blipFill>
        <p:spPr>
          <a:xfrm>
            <a:off x="6096000" y="2850205"/>
            <a:ext cx="831138" cy="12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8" name="Google Shape;1858;p21"/>
          <p:cNvPicPr preferRelativeResize="0"/>
          <p:nvPr/>
        </p:nvPicPr>
        <p:blipFill rotWithShape="1">
          <a:blip r:embed="rId11">
            <a:alphaModFix/>
          </a:blip>
          <a:srcRect l="21144" t="47045" r="10957" b="-874"/>
          <a:stretch/>
        </p:blipFill>
        <p:spPr>
          <a:xfrm>
            <a:off x="1817141" y="2920732"/>
            <a:ext cx="9388856" cy="266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9" name="Google Shape;1859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0" y="2850205"/>
            <a:ext cx="2983180" cy="318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0" name="Google Shape;1860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4451163" y="3822069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2" name="Google Shape;1862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7487980" y="4323234"/>
            <a:ext cx="1517039" cy="1407209"/>
          </a:xfrm>
          <a:prstGeom prst="rect">
            <a:avLst/>
          </a:prstGeom>
          <a:noFill/>
          <a:ln>
            <a:noFill/>
          </a:ln>
        </p:spPr>
      </p:pic>
      <p:sp>
        <p:nvSpPr>
          <p:cNvPr id="1864" name="Google Shape;1864;p21">
            <a:hlinkClick r:id="rId15" action="ppaction://hlinksldjump"/>
          </p:cNvPr>
          <p:cNvSpPr/>
          <p:nvPr/>
        </p:nvSpPr>
        <p:spPr>
          <a:xfrm>
            <a:off x="1068240" y="108566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2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1868" name="Google Shape;1868;p21">
            <a:hlinkClick r:id="rId16" action="ppaction://hlinksldjump"/>
          </p:cNvPr>
          <p:cNvSpPr/>
          <p:nvPr/>
        </p:nvSpPr>
        <p:spPr>
          <a:xfrm>
            <a:off x="2085998" y="104192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3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pic>
        <p:nvPicPr>
          <p:cNvPr id="1869" name="Google Shape;1869;p21"/>
          <p:cNvPicPr preferRelativeResize="0"/>
          <p:nvPr/>
        </p:nvPicPr>
        <p:blipFill rotWithShape="1">
          <a:blip r:embed="rId8">
            <a:alphaModFix/>
          </a:blip>
          <a:srcRect l="30116" t="6588" r="30241" b="8594"/>
          <a:stretch/>
        </p:blipFill>
        <p:spPr>
          <a:xfrm flipH="1">
            <a:off x="8539029" y="4561793"/>
            <a:ext cx="523310" cy="1051014"/>
          </a:xfrm>
          <a:prstGeom prst="rect">
            <a:avLst/>
          </a:prstGeom>
          <a:noFill/>
          <a:ln>
            <a:noFill/>
          </a:ln>
        </p:spPr>
      </p:pic>
      <p:sp>
        <p:nvSpPr>
          <p:cNvPr id="1871" name="Google Shape;1871;p21">
            <a:hlinkClick r:id="rId17" action="ppaction://hlinksldjump"/>
          </p:cNvPr>
          <p:cNvSpPr/>
          <p:nvPr/>
        </p:nvSpPr>
        <p:spPr>
          <a:xfrm>
            <a:off x="3031080" y="108566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4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1875" name="Google Shape;1875;p21">
            <a:hlinkClick r:id="rId18" action="ppaction://hlinksldjump"/>
          </p:cNvPr>
          <p:cNvSpPr/>
          <p:nvPr/>
        </p:nvSpPr>
        <p:spPr>
          <a:xfrm>
            <a:off x="4063156" y="104192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5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pic>
        <p:nvPicPr>
          <p:cNvPr id="1876" name="Google Shape;1876;p2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312049">
            <a:off x="2935219" y="3990073"/>
            <a:ext cx="1918361" cy="1918361"/>
          </a:xfrm>
          <a:prstGeom prst="rect">
            <a:avLst/>
          </a:prstGeom>
          <a:noFill/>
          <a:ln>
            <a:noFill/>
          </a:ln>
        </p:spPr>
      </p:pic>
      <p:sp>
        <p:nvSpPr>
          <p:cNvPr id="1877" name="Google Shape;1877;p21">
            <a:hlinkClick r:id="rId20" action="ppaction://hlinksldjump"/>
          </p:cNvPr>
          <p:cNvSpPr/>
          <p:nvPr/>
        </p:nvSpPr>
        <p:spPr>
          <a:xfrm>
            <a:off x="137208" y="100702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1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pic>
        <p:nvPicPr>
          <p:cNvPr id="1874" name="Google Shape;1874;p21"/>
          <p:cNvPicPr preferRelativeResize="0"/>
          <p:nvPr/>
        </p:nvPicPr>
        <p:blipFill rotWithShape="1">
          <a:blip r:embed="rId21"/>
          <a:srcRect l="24399" t="9721" r="39496" b="13306"/>
          <a:stretch/>
        </p:blipFill>
        <p:spPr>
          <a:xfrm>
            <a:off x="4026199" y="4224278"/>
            <a:ext cx="1461242" cy="252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869;p21">
            <a:extLst>
              <a:ext uri="{FF2B5EF4-FFF2-40B4-BE49-F238E27FC236}">
                <a16:creationId xmlns:a16="http://schemas.microsoft.com/office/drawing/2014/main" id="{4F1BD144-53F0-451C-95B9-F8BB9B6F56D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0116" t="6588" r="30241" b="8594"/>
          <a:stretch/>
        </p:blipFill>
        <p:spPr>
          <a:xfrm flipH="1">
            <a:off x="5262582" y="5225644"/>
            <a:ext cx="555033" cy="133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856;p21">
            <a:extLst>
              <a:ext uri="{FF2B5EF4-FFF2-40B4-BE49-F238E27FC236}">
                <a16:creationId xmlns:a16="http://schemas.microsoft.com/office/drawing/2014/main" id="{271D0EB2-3588-4779-8A0D-4F476A03C77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166" t="15995" r="50000" b="15972"/>
          <a:stretch/>
        </p:blipFill>
        <p:spPr>
          <a:xfrm>
            <a:off x="8539029" y="4561794"/>
            <a:ext cx="800750" cy="111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862;p21">
            <a:extLst>
              <a:ext uri="{FF2B5EF4-FFF2-40B4-BE49-F238E27FC236}">
                <a16:creationId xmlns:a16="http://schemas.microsoft.com/office/drawing/2014/main" id="{D09703E8-BCD3-4C05-B1D0-87189500DFA4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7477397" y="4323234"/>
            <a:ext cx="1517039" cy="140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860;p21">
            <a:extLst>
              <a:ext uri="{FF2B5EF4-FFF2-40B4-BE49-F238E27FC236}">
                <a16:creationId xmlns:a16="http://schemas.microsoft.com/office/drawing/2014/main" id="{CEA62F70-BEE1-4AD3-9887-D184E10EADCE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5558091" y="3749410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856;p21">
            <a:extLst>
              <a:ext uri="{FF2B5EF4-FFF2-40B4-BE49-F238E27FC236}">
                <a16:creationId xmlns:a16="http://schemas.microsoft.com/office/drawing/2014/main" id="{5422C5FA-0B03-4630-A688-B1251E82A1D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166" t="15995" r="50000" b="15972"/>
          <a:stretch/>
        </p:blipFill>
        <p:spPr>
          <a:xfrm>
            <a:off x="6641588" y="5374723"/>
            <a:ext cx="800750" cy="111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CD1CA-6E39-459F-B0A8-F9AC594A80D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40004"/>
          <a:stretch/>
        </p:blipFill>
        <p:spPr>
          <a:xfrm flipH="1">
            <a:off x="5346903" y="4392142"/>
            <a:ext cx="1572952" cy="2287349"/>
          </a:xfrm>
          <a:prstGeom prst="rect">
            <a:avLst/>
          </a:prstGeom>
        </p:spPr>
      </p:pic>
      <p:pic>
        <p:nvPicPr>
          <p:cNvPr id="42" name="Google Shape;1860;p21">
            <a:extLst>
              <a:ext uri="{FF2B5EF4-FFF2-40B4-BE49-F238E27FC236}">
                <a16:creationId xmlns:a16="http://schemas.microsoft.com/office/drawing/2014/main" id="{26EAFE31-BDFA-480F-80A3-B433B0E70AD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4451163" y="3822069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862;p21">
            <a:extLst>
              <a:ext uri="{FF2B5EF4-FFF2-40B4-BE49-F238E27FC236}">
                <a16:creationId xmlns:a16="http://schemas.microsoft.com/office/drawing/2014/main" id="{56C4ACC3-32A4-41BE-82B2-BCED735CC89F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7487980" y="4323234"/>
            <a:ext cx="1517039" cy="140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869;p21">
            <a:extLst>
              <a:ext uri="{FF2B5EF4-FFF2-40B4-BE49-F238E27FC236}">
                <a16:creationId xmlns:a16="http://schemas.microsoft.com/office/drawing/2014/main" id="{B21A9E13-14D2-4BD1-9C08-CC9C2F9D4CF4}"/>
              </a:ext>
            </a:extLst>
          </p:cNvPr>
          <p:cNvPicPr preferRelativeResize="0"/>
          <p:nvPr/>
        </p:nvPicPr>
        <p:blipFill>
          <a:blip r:embed="rId23"/>
          <a:srcRect l="11192" r="11192"/>
          <a:stretch/>
        </p:blipFill>
        <p:spPr>
          <a:xfrm>
            <a:off x="8563452" y="4506686"/>
            <a:ext cx="739810" cy="122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874;p21">
            <a:extLst>
              <a:ext uri="{FF2B5EF4-FFF2-40B4-BE49-F238E27FC236}">
                <a16:creationId xmlns:a16="http://schemas.microsoft.com/office/drawing/2014/main" id="{80130474-CB25-4BF8-B2F1-CA654DA4DEFD}"/>
              </a:ext>
            </a:extLst>
          </p:cNvPr>
          <p:cNvPicPr preferRelativeResize="0"/>
          <p:nvPr/>
        </p:nvPicPr>
        <p:blipFill>
          <a:blip r:embed="rId24"/>
          <a:srcRect l="8825" r="8825"/>
          <a:stretch/>
        </p:blipFill>
        <p:spPr>
          <a:xfrm>
            <a:off x="4064072" y="4121465"/>
            <a:ext cx="1461242" cy="236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69;p21">
            <a:extLst>
              <a:ext uri="{FF2B5EF4-FFF2-40B4-BE49-F238E27FC236}">
                <a16:creationId xmlns:a16="http://schemas.microsoft.com/office/drawing/2014/main" id="{9F24FFC5-ED8A-4FB3-B325-620122810B32}"/>
              </a:ext>
            </a:extLst>
          </p:cNvPr>
          <p:cNvPicPr preferRelativeResize="0"/>
          <p:nvPr/>
        </p:nvPicPr>
        <p:blipFill>
          <a:blip r:embed="rId23"/>
          <a:srcRect l="17589" r="17589"/>
          <a:stretch/>
        </p:blipFill>
        <p:spPr>
          <a:xfrm>
            <a:off x="5107815" y="4706147"/>
            <a:ext cx="805506" cy="1838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860;p21">
            <a:extLst>
              <a:ext uri="{FF2B5EF4-FFF2-40B4-BE49-F238E27FC236}">
                <a16:creationId xmlns:a16="http://schemas.microsoft.com/office/drawing/2014/main" id="{607C2FF6-BF6E-4645-A315-B4A720147B60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4475586" y="3822625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862;p21">
            <a:extLst>
              <a:ext uri="{FF2B5EF4-FFF2-40B4-BE49-F238E27FC236}">
                <a16:creationId xmlns:a16="http://schemas.microsoft.com/office/drawing/2014/main" id="{1D5CEE22-55F1-4192-950F-781F025CC1C1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7512403" y="4323790"/>
            <a:ext cx="1517039" cy="140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869;p21">
            <a:extLst>
              <a:ext uri="{FF2B5EF4-FFF2-40B4-BE49-F238E27FC236}">
                <a16:creationId xmlns:a16="http://schemas.microsoft.com/office/drawing/2014/main" id="{B4A0C38C-5A49-4547-9449-98DF26F479E2}"/>
              </a:ext>
            </a:extLst>
          </p:cNvPr>
          <p:cNvPicPr preferRelativeResize="0"/>
          <p:nvPr/>
        </p:nvPicPr>
        <p:blipFill>
          <a:blip r:embed="rId6"/>
          <a:srcRect l="3322" r="3322"/>
          <a:stretch/>
        </p:blipFill>
        <p:spPr>
          <a:xfrm>
            <a:off x="8475869" y="4748653"/>
            <a:ext cx="668077" cy="105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874;p21">
            <a:extLst>
              <a:ext uri="{FF2B5EF4-FFF2-40B4-BE49-F238E27FC236}">
                <a16:creationId xmlns:a16="http://schemas.microsoft.com/office/drawing/2014/main" id="{F3CCC7FD-C489-4F48-AA53-709BD20FBFD6}"/>
              </a:ext>
            </a:extLst>
          </p:cNvPr>
          <p:cNvPicPr preferRelativeResize="0"/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702" b="93640" l="3650" r="41606">
                        <a14:foregroundMark x1="22445" y1="9430" x2="22445" y2="9430"/>
                        <a14:foregroundMark x1="8942" y1="9430" x2="8942" y2="9430"/>
                        <a14:foregroundMark x1="16971" y1="25000" x2="16971" y2="25000"/>
                        <a14:foregroundMark x1="15693" y1="13377" x2="15693" y2="13377"/>
                        <a14:foregroundMark x1="10584" y1="6140" x2="10584" y2="6140"/>
                        <a14:foregroundMark x1="41788" y1="25439" x2="41788" y2="25439"/>
                        <a14:foregroundMark x1="3832" y1="66886" x2="3832" y2="66886"/>
                        <a14:foregroundMark x1="24088" y1="87281" x2="24088" y2="87281"/>
                        <a14:foregroundMark x1="26277" y1="93640" x2="26277" y2="93640"/>
                        <a14:foregroundMark x1="10219" y1="91667" x2="10219" y2="91667"/>
                        <a14:foregroundMark x1="22080" y1="32895" x2="22080" y2="32895"/>
                        <a14:foregroundMark x1="9307" y1="8991" x2="9307" y2="8991"/>
                      </a14:backgroundRemoval>
                    </a14:imgEffect>
                  </a14:imgLayer>
                </a14:imgProps>
              </a:ext>
            </a:extLst>
          </a:blip>
          <a:srcRect l="-5191" t="-2627" r="57121" b="2627"/>
          <a:stretch/>
        </p:blipFill>
        <p:spPr>
          <a:xfrm>
            <a:off x="4383479" y="4411515"/>
            <a:ext cx="1158392" cy="208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69;p21">
            <a:extLst>
              <a:ext uri="{FF2B5EF4-FFF2-40B4-BE49-F238E27FC236}">
                <a16:creationId xmlns:a16="http://schemas.microsoft.com/office/drawing/2014/main" id="{48934F04-29D5-4F38-A876-EF17A7506A78}"/>
              </a:ext>
            </a:extLst>
          </p:cNvPr>
          <p:cNvPicPr preferRelativeResize="0"/>
          <p:nvPr/>
        </p:nvPicPr>
        <p:blipFill rotWithShape="1">
          <a:blip r:embed="rId6"/>
          <a:srcRect l="16154" t="-2087" r="-11269"/>
          <a:stretch/>
        </p:blipFill>
        <p:spPr>
          <a:xfrm>
            <a:off x="5154745" y="5285248"/>
            <a:ext cx="831138" cy="128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60;p21">
            <a:extLst>
              <a:ext uri="{FF2B5EF4-FFF2-40B4-BE49-F238E27FC236}">
                <a16:creationId xmlns:a16="http://schemas.microsoft.com/office/drawing/2014/main" id="{F3542605-6E5D-4663-B6BB-1CD34D59668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4451163" y="3822069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62;p21">
            <a:extLst>
              <a:ext uri="{FF2B5EF4-FFF2-40B4-BE49-F238E27FC236}">
                <a16:creationId xmlns:a16="http://schemas.microsoft.com/office/drawing/2014/main" id="{754DFCC9-6C33-4E50-9312-E515E65CE1A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7487980" y="4323234"/>
            <a:ext cx="1517039" cy="140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869;p21">
            <a:extLst>
              <a:ext uri="{FF2B5EF4-FFF2-40B4-BE49-F238E27FC236}">
                <a16:creationId xmlns:a16="http://schemas.microsoft.com/office/drawing/2014/main" id="{D79BD8B6-46DD-44C3-A3FF-AB57B960FB40}"/>
              </a:ext>
            </a:extLst>
          </p:cNvPr>
          <p:cNvPicPr preferRelativeResize="0"/>
          <p:nvPr/>
        </p:nvPicPr>
        <p:blipFill>
          <a:blip r:embed="rId5"/>
          <a:srcRect l="18218" r="18218"/>
          <a:stretch/>
        </p:blipFill>
        <p:spPr>
          <a:xfrm>
            <a:off x="8443094" y="4729029"/>
            <a:ext cx="815950" cy="107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874;p21">
            <a:extLst>
              <a:ext uri="{FF2B5EF4-FFF2-40B4-BE49-F238E27FC236}">
                <a16:creationId xmlns:a16="http://schemas.microsoft.com/office/drawing/2014/main" id="{04633A6A-BEED-4525-B0AC-7E8C28B63F79}"/>
              </a:ext>
            </a:extLst>
          </p:cNvPr>
          <p:cNvPicPr preferRelativeResize="0"/>
          <p:nvPr/>
        </p:nvPicPr>
        <p:blipFill>
          <a:blip r:embed="rId27"/>
          <a:srcRect l="14081" r="14081"/>
          <a:stretch/>
        </p:blipFill>
        <p:spPr>
          <a:xfrm flipH="1">
            <a:off x="4415782" y="4009395"/>
            <a:ext cx="1419619" cy="252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869;p21">
            <a:extLst>
              <a:ext uri="{FF2B5EF4-FFF2-40B4-BE49-F238E27FC236}">
                <a16:creationId xmlns:a16="http://schemas.microsoft.com/office/drawing/2014/main" id="{BD026FC4-45D2-4A1B-AE9C-46CA4E5DAE2B}"/>
              </a:ext>
            </a:extLst>
          </p:cNvPr>
          <p:cNvPicPr preferRelativeResize="0"/>
          <p:nvPr/>
        </p:nvPicPr>
        <p:blipFill>
          <a:blip r:embed="rId5"/>
          <a:srcRect l="17658" r="17658"/>
          <a:stretch/>
        </p:blipFill>
        <p:spPr>
          <a:xfrm>
            <a:off x="5125923" y="4718031"/>
            <a:ext cx="959718" cy="1781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eart 1">
            <a:hlinkClick r:id="rId28" action="ppaction://hlinksldjump" highlightClick="1"/>
            <a:extLst>
              <a:ext uri="{FF2B5EF4-FFF2-40B4-BE49-F238E27FC236}">
                <a16:creationId xmlns:a16="http://schemas.microsoft.com/office/drawing/2014/main" id="{2EAF458F-B7CA-4AD8-8C33-E922DF1F21E2}"/>
              </a:ext>
            </a:extLst>
          </p:cNvPr>
          <p:cNvSpPr/>
          <p:nvPr/>
        </p:nvSpPr>
        <p:spPr>
          <a:xfrm>
            <a:off x="11225041" y="5730443"/>
            <a:ext cx="800750" cy="667135"/>
          </a:xfrm>
          <a:prstGeom prst="hear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99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1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1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1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2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2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63282 0.0280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13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6306 0.0328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2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2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499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1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1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1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2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2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4767 0.0324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28" y="162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49662 0.0293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2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2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1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1"/>
                            </p:stCondLst>
                            <p:childTnLst>
                              <p:par>
                                <p:cTn id="15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63281 0.0280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138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306 0.0328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1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1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499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1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1"/>
                            </p:stCondLst>
                            <p:childTnLst>
                              <p:par>
                                <p:cTn id="20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63282 0.0280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1389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63059 0.0328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1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501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499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1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001"/>
                            </p:stCondLst>
                            <p:childTnLst>
                              <p:par>
                                <p:cTn id="26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63281 0.02801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138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6306 0.03287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001"/>
                            </p:stCondLst>
                            <p:childTnLst>
                              <p:par>
                                <p:cTn id="2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501"/>
                            </p:stCondLst>
                            <p:childTnLst>
                              <p:par>
                                <p:cTn id="2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5"/>
                  </p:tgtEl>
                </p:cond>
              </p:nextCondLst>
            </p:seq>
          </p:childTnLst>
        </p:cTn>
      </p:par>
    </p:tnLst>
    <p:bldLst>
      <p:bldP spid="18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6347784-BA0B-4933-8B19-2CD88FA0C2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sp>
        <p:nvSpPr>
          <p:cNvPr id="1882" name="Google Shape;1882;p22"/>
          <p:cNvSpPr/>
          <p:nvPr/>
        </p:nvSpPr>
        <p:spPr>
          <a:xfrm>
            <a:off x="9369552" y="1528099"/>
            <a:ext cx="516419" cy="48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–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883" name="Google Shape;1883;p22"/>
          <p:cNvSpPr/>
          <p:nvPr/>
        </p:nvSpPr>
        <p:spPr>
          <a:xfrm>
            <a:off x="6894576" y="4795555"/>
            <a:ext cx="516419" cy="48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–</a:t>
            </a:r>
            <a:endParaRPr>
              <a:latin typeface="UTM Avo" panose="02040603050506020204" pitchFamily="18" charset="0"/>
            </a:endParaRPr>
          </a:p>
        </p:txBody>
      </p:sp>
      <p:pic>
        <p:nvPicPr>
          <p:cNvPr id="1884" name="Google Shape;1884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161" y="96768"/>
            <a:ext cx="10187789" cy="19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Google Shape;1886;p2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9885971" y="3716311"/>
            <a:ext cx="2847170" cy="2641042"/>
          </a:xfrm>
          <a:prstGeom prst="rect">
            <a:avLst/>
          </a:prstGeom>
          <a:noFill/>
          <a:ln>
            <a:noFill/>
          </a:ln>
        </p:spPr>
      </p:pic>
      <p:sp>
        <p:nvSpPr>
          <p:cNvPr id="1887" name="Google Shape;1887;p22"/>
          <p:cNvSpPr/>
          <p:nvPr/>
        </p:nvSpPr>
        <p:spPr>
          <a:xfrm>
            <a:off x="4930035" y="668639"/>
            <a:ext cx="2955649" cy="8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5 x 8 = ?</a:t>
            </a:r>
            <a:endParaRPr sz="4400" b="1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9ECC44-2B06-43EC-8502-A7A57E3B405A}"/>
              </a:ext>
            </a:extLst>
          </p:cNvPr>
          <p:cNvSpPr/>
          <p:nvPr/>
        </p:nvSpPr>
        <p:spPr>
          <a:xfrm>
            <a:off x="1575881" y="28019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A. 40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AE1CD7-423C-4146-B262-B6D87883235A}"/>
              </a:ext>
            </a:extLst>
          </p:cNvPr>
          <p:cNvSpPr/>
          <p:nvPr/>
        </p:nvSpPr>
        <p:spPr>
          <a:xfrm>
            <a:off x="4588213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B. 35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D8B6EF-C659-4E60-A530-9669E26609D8}"/>
              </a:ext>
            </a:extLst>
          </p:cNvPr>
          <p:cNvSpPr/>
          <p:nvPr/>
        </p:nvSpPr>
        <p:spPr>
          <a:xfrm>
            <a:off x="7600545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C. 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88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B5E0223-266D-47B6-9059-465A3CDD55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1894" name="Google Shape;1894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1847" y="111170"/>
            <a:ext cx="10273990" cy="218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9" name="Google Shape;1899;p23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9952468" y="3696511"/>
            <a:ext cx="2847170" cy="26410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87;p22">
            <a:extLst>
              <a:ext uri="{FF2B5EF4-FFF2-40B4-BE49-F238E27FC236}">
                <a16:creationId xmlns:a16="http://schemas.microsoft.com/office/drawing/2014/main" id="{012F5EF1-58A3-492B-9128-2BD0E9BF8D70}"/>
              </a:ext>
            </a:extLst>
          </p:cNvPr>
          <p:cNvSpPr/>
          <p:nvPr/>
        </p:nvSpPr>
        <p:spPr>
          <a:xfrm>
            <a:off x="4952895" y="797623"/>
            <a:ext cx="2955649" cy="8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18 : 2 = ?</a:t>
            </a:r>
            <a:endParaRPr sz="4400" b="1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DC7E60-A085-4CA3-BC45-BC01EE8CD9AB}"/>
              </a:ext>
            </a:extLst>
          </p:cNvPr>
          <p:cNvSpPr/>
          <p:nvPr/>
        </p:nvSpPr>
        <p:spPr>
          <a:xfrm>
            <a:off x="7560121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C. 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FE376F-B4EE-438B-A1EA-6CD94DD49D7B}"/>
              </a:ext>
            </a:extLst>
          </p:cNvPr>
          <p:cNvSpPr/>
          <p:nvPr/>
        </p:nvSpPr>
        <p:spPr>
          <a:xfrm>
            <a:off x="4588213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B. 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E03633-0EE5-41FD-9D04-B0D74DD88DF4}"/>
              </a:ext>
            </a:extLst>
          </p:cNvPr>
          <p:cNvSpPr/>
          <p:nvPr/>
        </p:nvSpPr>
        <p:spPr>
          <a:xfrm>
            <a:off x="1545185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A.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D8C6E0-2BF0-4825-AA86-25AC25A30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1904" name="Google Shape;190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789" y="198666"/>
            <a:ext cx="10512041" cy="214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6" name="Google Shape;1906;p2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0311642" y="3984672"/>
            <a:ext cx="2622108" cy="24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87;p22">
            <a:extLst>
              <a:ext uri="{FF2B5EF4-FFF2-40B4-BE49-F238E27FC236}">
                <a16:creationId xmlns:a16="http://schemas.microsoft.com/office/drawing/2014/main" id="{BD2FE23F-1219-494C-B86B-F0D64364EB96}"/>
              </a:ext>
            </a:extLst>
          </p:cNvPr>
          <p:cNvSpPr/>
          <p:nvPr/>
        </p:nvSpPr>
        <p:spPr>
          <a:xfrm>
            <a:off x="1909793" y="783839"/>
            <a:ext cx="8706177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sau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2 x 7 = 14 </a:t>
            </a:r>
            <a:endParaRPr sz="2800" b="1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1B3B7E-9CF6-4653-BB5E-57F730A8FCA1}"/>
              </a:ext>
            </a:extLst>
          </p:cNvPr>
          <p:cNvSpPr/>
          <p:nvPr/>
        </p:nvSpPr>
        <p:spPr>
          <a:xfrm>
            <a:off x="4850642" y="3011266"/>
            <a:ext cx="2824480" cy="1946813"/>
          </a:xfrm>
          <a:prstGeom prst="roundRect">
            <a:avLst>
              <a:gd name="adj" fmla="val 2381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14 : 7 = 2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14 : 2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682E652-C4CB-403B-9103-D0B703ABFA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1914" name="Google Shape;1914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4551" y="200932"/>
            <a:ext cx="10273990" cy="226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9" name="Google Shape;1919;p25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9823206" y="3798909"/>
            <a:ext cx="2847170" cy="26410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87;p22">
            <a:extLst>
              <a:ext uri="{FF2B5EF4-FFF2-40B4-BE49-F238E27FC236}">
                <a16:creationId xmlns:a16="http://schemas.microsoft.com/office/drawing/2014/main" id="{68F84B97-1410-4053-B653-0B04B40BE890}"/>
              </a:ext>
            </a:extLst>
          </p:cNvPr>
          <p:cNvSpPr/>
          <p:nvPr/>
        </p:nvSpPr>
        <p:spPr>
          <a:xfrm>
            <a:off x="2029216" y="684914"/>
            <a:ext cx="8133568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15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kẹo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, chia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bao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kẹo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? </a:t>
            </a:r>
            <a:endParaRPr sz="2800" b="1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C42ABC-6ADB-41AB-9CDA-A49B2E8F43BC}"/>
              </a:ext>
            </a:extLst>
          </p:cNvPr>
          <p:cNvSpPr/>
          <p:nvPr/>
        </p:nvSpPr>
        <p:spPr>
          <a:xfrm>
            <a:off x="4876639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B. 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B160A9-99EE-47C3-A5A3-0E39E5ACE7E6}"/>
              </a:ext>
            </a:extLst>
          </p:cNvPr>
          <p:cNvSpPr/>
          <p:nvPr/>
        </p:nvSpPr>
        <p:spPr>
          <a:xfrm>
            <a:off x="8208093" y="2758850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C. 12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794969-BB99-4E32-BFE5-0745336C97C6}"/>
              </a:ext>
            </a:extLst>
          </p:cNvPr>
          <p:cNvSpPr/>
          <p:nvPr/>
        </p:nvSpPr>
        <p:spPr>
          <a:xfrm>
            <a:off x="1545185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324134A-9320-4C55-B28F-AB098B87F3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cxnSp>
        <p:nvCxnSpPr>
          <p:cNvPr id="1924" name="Google Shape;1924;p26"/>
          <p:cNvCxnSpPr/>
          <p:nvPr/>
        </p:nvCxnSpPr>
        <p:spPr>
          <a:xfrm flipH="1">
            <a:off x="3500314" y="2968752"/>
            <a:ext cx="303590" cy="152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5" name="Google Shape;1925;p26"/>
          <p:cNvCxnSpPr/>
          <p:nvPr/>
        </p:nvCxnSpPr>
        <p:spPr>
          <a:xfrm>
            <a:off x="3803904" y="2968752"/>
            <a:ext cx="560832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6" name="Google Shape;1926;p26"/>
          <p:cNvCxnSpPr/>
          <p:nvPr/>
        </p:nvCxnSpPr>
        <p:spPr>
          <a:xfrm>
            <a:off x="6803136" y="2980944"/>
            <a:ext cx="97536" cy="286512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7" name="Google Shape;1927;p26"/>
          <p:cNvCxnSpPr/>
          <p:nvPr/>
        </p:nvCxnSpPr>
        <p:spPr>
          <a:xfrm>
            <a:off x="6803136" y="2980944"/>
            <a:ext cx="0" cy="54254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8" name="Google Shape;1928;p26"/>
          <p:cNvCxnSpPr/>
          <p:nvPr/>
        </p:nvCxnSpPr>
        <p:spPr>
          <a:xfrm rot="10800000">
            <a:off x="9826752" y="2682240"/>
            <a:ext cx="0" cy="298704"/>
          </a:xfrm>
          <a:prstGeom prst="straightConnector1">
            <a:avLst/>
          </a:prstGeom>
          <a:noFill/>
          <a:ln w="38100" cap="flat" cmpd="sng">
            <a:solidFill>
              <a:srgbClr val="CC009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9" name="Google Shape;1929;p26"/>
          <p:cNvCxnSpPr/>
          <p:nvPr/>
        </p:nvCxnSpPr>
        <p:spPr>
          <a:xfrm rot="10800000">
            <a:off x="9424416" y="2767584"/>
            <a:ext cx="402336" cy="213360"/>
          </a:xfrm>
          <a:prstGeom prst="straightConnector1">
            <a:avLst/>
          </a:prstGeom>
          <a:noFill/>
          <a:ln w="9525" cap="flat" cmpd="sng">
            <a:solidFill>
              <a:srgbClr val="00CC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930" name="Google Shape;193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9182" y="97518"/>
            <a:ext cx="12301182" cy="196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5" name="Google Shape;1935;p26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10012604" y="3847126"/>
            <a:ext cx="2714530" cy="251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887;p22">
            <a:extLst>
              <a:ext uri="{FF2B5EF4-FFF2-40B4-BE49-F238E27FC236}">
                <a16:creationId xmlns:a16="http://schemas.microsoft.com/office/drawing/2014/main" id="{4AE9E999-EE7D-4936-B261-FAB580E6037F}"/>
              </a:ext>
            </a:extLst>
          </p:cNvPr>
          <p:cNvSpPr/>
          <p:nvPr/>
        </p:nvSpPr>
        <p:spPr>
          <a:xfrm>
            <a:off x="2372339" y="537593"/>
            <a:ext cx="7985567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15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kẹo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, chia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kẹo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kẹo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?</a:t>
            </a:r>
            <a:endParaRPr sz="2800" b="1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C06F36-8C27-44C5-B6A8-5E8AF92A5F9E}"/>
              </a:ext>
            </a:extLst>
          </p:cNvPr>
          <p:cNvSpPr/>
          <p:nvPr/>
        </p:nvSpPr>
        <p:spPr>
          <a:xfrm>
            <a:off x="1654091" y="2932726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A.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1B54C4-CF90-4470-A177-D3AFB1D6EB7E}"/>
              </a:ext>
            </a:extLst>
          </p:cNvPr>
          <p:cNvSpPr/>
          <p:nvPr/>
        </p:nvSpPr>
        <p:spPr>
          <a:xfrm>
            <a:off x="8208093" y="2932726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C. 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81D3B7-E4AF-4423-9B48-564EADCC91C4}"/>
              </a:ext>
            </a:extLst>
          </p:cNvPr>
          <p:cNvSpPr/>
          <p:nvPr/>
        </p:nvSpPr>
        <p:spPr>
          <a:xfrm>
            <a:off x="4920361" y="2884509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B.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88EC4B-2D77-46FC-82CB-53C1E77A9C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1940" name="Google Shape;1940;p27"/>
          <p:cNvPicPr preferRelativeResize="0"/>
          <p:nvPr/>
        </p:nvPicPr>
        <p:blipFill rotWithShape="1">
          <a:blip r:embed="rId5">
            <a:alphaModFix/>
          </a:blip>
          <a:srcRect l="21144" t="47045" r="10957" b="-874"/>
          <a:stretch/>
        </p:blipFill>
        <p:spPr>
          <a:xfrm>
            <a:off x="1839120" y="2804271"/>
            <a:ext cx="9388856" cy="266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1" name="Google Shape;194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0" y="2850205"/>
            <a:ext cx="2983180" cy="318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" name="Google Shape;1945;p27"/>
          <p:cNvPicPr preferRelativeResize="0"/>
          <p:nvPr/>
        </p:nvPicPr>
        <p:blipFill rotWithShape="1">
          <a:blip r:embed="rId7">
            <a:alphaModFix/>
          </a:blip>
          <a:srcRect l="46683" b="16964"/>
          <a:stretch/>
        </p:blipFill>
        <p:spPr>
          <a:xfrm>
            <a:off x="7923578" y="4521054"/>
            <a:ext cx="1000390" cy="163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7" name="Google Shape;1947;p27"/>
          <p:cNvPicPr preferRelativeResize="0"/>
          <p:nvPr/>
        </p:nvPicPr>
        <p:blipFill rotWithShape="1">
          <a:blip r:embed="rId8"/>
          <a:srcRect l="23798" r="44807"/>
          <a:stretch/>
        </p:blipFill>
        <p:spPr>
          <a:xfrm>
            <a:off x="4334485" y="4100133"/>
            <a:ext cx="1157421" cy="304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8" name="Google Shape;1948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12049">
            <a:off x="2436730" y="4072743"/>
            <a:ext cx="1918361" cy="1918361"/>
          </a:xfrm>
          <a:prstGeom prst="rect">
            <a:avLst/>
          </a:prstGeom>
          <a:noFill/>
          <a:ln>
            <a:noFill/>
          </a:ln>
        </p:spPr>
      </p:pic>
      <p:sp>
        <p:nvSpPr>
          <p:cNvPr id="1949" name="Google Shape;1949;p27"/>
          <p:cNvSpPr/>
          <p:nvPr/>
        </p:nvSpPr>
        <p:spPr>
          <a:xfrm>
            <a:off x="3530023" y="156305"/>
            <a:ext cx="4421112" cy="2497012"/>
          </a:xfrm>
          <a:prstGeom prst="wedgeEllipseCallout">
            <a:avLst>
              <a:gd name="adj1" fmla="val 35344"/>
              <a:gd name="adj2" fmla="val 68036"/>
            </a:avLst>
          </a:prstGeom>
          <a:solidFill>
            <a:srgbClr val="002060"/>
          </a:solidFill>
          <a:ln w="127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an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toàn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. Xin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lính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cứu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hỏa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!</a:t>
            </a:r>
            <a:endParaRPr sz="2400" b="1" dirty="0">
              <a:solidFill>
                <a:schemeClr val="bg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1950" name="Google Shape;1950;p27"/>
          <p:cNvPicPr preferRelativeResize="0"/>
          <p:nvPr/>
        </p:nvPicPr>
        <p:blipFill rotWithShape="1">
          <a:blip r:embed="rId10">
            <a:alphaModFix/>
          </a:blip>
          <a:srcRect l="30116" t="6588" r="30241" b="8594"/>
          <a:stretch/>
        </p:blipFill>
        <p:spPr>
          <a:xfrm flipH="1">
            <a:off x="5454650" y="5235867"/>
            <a:ext cx="571859" cy="132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2" name="Google Shape;1942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671945" y="3887439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577D04-C090-46C3-93CE-73FC7707A5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63464" y="4295319"/>
            <a:ext cx="1760519" cy="2277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1A609-3683-4FB9-AF95-2981E1C0FF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4301" y="4108233"/>
            <a:ext cx="1527269" cy="2177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66B22B-4FFE-429E-BF78-7BC5172CD4B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895" b="94079" l="3650" r="40511">
                        <a14:foregroundMark x1="21350" y1="11404" x2="21350" y2="11404"/>
                        <a14:foregroundMark x1="10584" y1="8114" x2="10584" y2="8114"/>
                        <a14:foregroundMark x1="37956" y1="24781" x2="37956" y2="24781"/>
                        <a14:foregroundMark x1="40693" y1="22368" x2="40693" y2="22368"/>
                        <a14:foregroundMark x1="3832" y1="64693" x2="3832" y2="64693"/>
                        <a14:foregroundMark x1="10949" y1="90351" x2="10949" y2="90351"/>
                        <a14:foregroundMark x1="24453" y1="91228" x2="24453" y2="91228"/>
                        <a14:foregroundMark x1="29927" y1="91886" x2="29927" y2="91886"/>
                        <a14:foregroundMark x1="22445" y1="94079" x2="22445" y2="94079"/>
                      </a14:backgroundRemoval>
                    </a14:imgEffect>
                  </a14:imgLayer>
                </a14:imgProps>
              </a:ext>
            </a:extLst>
          </a:blip>
          <a:srcRect r="57996"/>
          <a:stretch/>
        </p:blipFill>
        <p:spPr>
          <a:xfrm>
            <a:off x="8760823" y="4400961"/>
            <a:ext cx="1077446" cy="2134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395DA6-3284-4713-B58C-0B7F97A048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0985"/>
          <a:stretch/>
        </p:blipFill>
        <p:spPr>
          <a:xfrm flipH="1">
            <a:off x="5695429" y="3900048"/>
            <a:ext cx="1236474" cy="2845471"/>
          </a:xfrm>
          <a:prstGeom prst="rect">
            <a:avLst/>
          </a:prstGeom>
        </p:spPr>
      </p:pic>
      <p:pic>
        <p:nvPicPr>
          <p:cNvPr id="1943" name="Google Shape;1943;p27"/>
          <p:cNvPicPr preferRelativeResize="0"/>
          <p:nvPr/>
        </p:nvPicPr>
        <p:blipFill rotWithShape="1">
          <a:blip r:embed="rId17">
            <a:alphaModFix/>
          </a:blip>
          <a:srcRect l="4166" t="15995" r="50000" b="15972"/>
          <a:stretch/>
        </p:blipFill>
        <p:spPr>
          <a:xfrm>
            <a:off x="6683094" y="5257313"/>
            <a:ext cx="807411" cy="123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7F0EFA-ECEF-487E-A3BB-58568BC24A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87909" y="5114048"/>
            <a:ext cx="900718" cy="1391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02DC4-EEC0-4DC7-993D-4EE039BBC4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26930" y="5119806"/>
            <a:ext cx="1415617" cy="14156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23898" y="3583835"/>
            <a:ext cx="725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374900" y="3525111"/>
            <a:ext cx="725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549849" y="2677723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6233C-7A47-4435-AEBA-C59F998CABA8}"/>
              </a:ext>
            </a:extLst>
          </p:cNvPr>
          <p:cNvSpPr/>
          <p:nvPr/>
        </p:nvSpPr>
        <p:spPr>
          <a:xfrm>
            <a:off x="3195207" y="4010738"/>
            <a:ext cx="5801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TRUYỀN ĐIỆN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76FC9B-9A88-4C69-A33B-00A60762259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>
          <a:xfrm>
            <a:off x="0" y="6350"/>
            <a:ext cx="12192000" cy="64470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2F0C3A4-6E70-4DE4-A6A4-9980B044CF06}"/>
              </a:ext>
            </a:extLst>
          </p:cNvPr>
          <p:cNvGrpSpPr/>
          <p:nvPr/>
        </p:nvGrpSpPr>
        <p:grpSpPr>
          <a:xfrm>
            <a:off x="555233" y="1728864"/>
            <a:ext cx="4272739" cy="2684655"/>
            <a:chOff x="1261286" y="1700868"/>
            <a:chExt cx="4272739" cy="2684655"/>
          </a:xfrm>
          <a:solidFill>
            <a:srgbClr val="92D050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EAEAD3-E5FF-49A9-A364-6816D66524E6}"/>
                </a:ext>
              </a:extLst>
            </p:cNvPr>
            <p:cNvGrpSpPr/>
            <p:nvPr/>
          </p:nvGrpSpPr>
          <p:grpSpPr>
            <a:xfrm>
              <a:off x="1646661" y="1819274"/>
              <a:ext cx="3887364" cy="2436362"/>
              <a:chOff x="827462" y="4533899"/>
              <a:chExt cx="2918445" cy="1855561"/>
            </a:xfrm>
            <a:grpFill/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CAD8937-921C-4972-AAE7-F124918C47BE}"/>
                  </a:ext>
                </a:extLst>
              </p:cNvPr>
              <p:cNvSpPr/>
              <p:nvPr/>
            </p:nvSpPr>
            <p:spPr>
              <a:xfrm>
                <a:off x="827462" y="4533899"/>
                <a:ext cx="1942353" cy="185556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ea typeface="Yu Gothic" panose="020B0400000000000000" pitchFamily="34" charset="-128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B86B02-BC22-47A2-B041-08D4478CC756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1429877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2 : 2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5 : 5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4 : 2 = 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F1DDE2-7027-4E30-BB81-F4F17ED0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 flipH="1">
              <a:off x="1261286" y="3848061"/>
              <a:ext cx="770750" cy="537462"/>
            </a:xfrm>
            <a:prstGeom prst="rect">
              <a:avLst/>
            </a:prstGeom>
            <a:noFill/>
          </p:spPr>
        </p:pic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459F5F3-44C2-45C7-B195-314F46DB62EB}"/>
                </a:ext>
              </a:extLst>
            </p:cNvPr>
            <p:cNvSpPr/>
            <p:nvPr/>
          </p:nvSpPr>
          <p:spPr>
            <a:xfrm rot="1558595">
              <a:off x="3862716" y="1700868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C00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UTM Avo" panose="02040603050506020204" pitchFamily="18" charset="0"/>
                <a:ea typeface="Yu Gothic" panose="020B0400000000000000" pitchFamily="34" charset="-12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495836" y="492582"/>
            <a:ext cx="4388380" cy="755245"/>
            <a:chOff x="-3369818" y="382607"/>
            <a:chExt cx="4310700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4310700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      a.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28473" cy="63881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ea typeface="Yu Gothic" panose="020B0400000000000000" pitchFamily="34" charset="-128"/>
                </a:rPr>
                <a:t>1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5D1230-6412-4B9F-882F-570045D32716}"/>
              </a:ext>
            </a:extLst>
          </p:cNvPr>
          <p:cNvGrpSpPr/>
          <p:nvPr/>
        </p:nvGrpSpPr>
        <p:grpSpPr>
          <a:xfrm>
            <a:off x="4092153" y="1674573"/>
            <a:ext cx="3456380" cy="2719843"/>
            <a:chOff x="-1024749" y="1605477"/>
            <a:chExt cx="3456380" cy="2719843"/>
          </a:xfrm>
          <a:solidFill>
            <a:srgbClr val="92D050"/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25FD347-59EA-4075-8CE9-76CE988E26D3}"/>
                </a:ext>
              </a:extLst>
            </p:cNvPr>
            <p:cNvGrpSpPr/>
            <p:nvPr/>
          </p:nvGrpSpPr>
          <p:grpSpPr>
            <a:xfrm>
              <a:off x="-655569" y="1735366"/>
              <a:ext cx="2877394" cy="2436192"/>
              <a:chOff x="-900941" y="4469992"/>
              <a:chExt cx="2160208" cy="1855431"/>
            </a:xfrm>
            <a:grpFill/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A7377A62-88C4-403C-9FD0-2C7D6B4551E8}"/>
                  </a:ext>
                </a:extLst>
              </p:cNvPr>
              <p:cNvSpPr/>
              <p:nvPr/>
            </p:nvSpPr>
            <p:spPr>
              <a:xfrm>
                <a:off x="-900941" y="4469992"/>
                <a:ext cx="2160208" cy="185543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ea typeface="Yu Gothic" panose="020B0400000000000000" pitchFamily="34" charset="-128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5AEAB7A-AD70-41D6-9999-F51269E612A7}"/>
                  </a:ext>
                </a:extLst>
              </p:cNvPr>
              <p:cNvSpPr txBox="1"/>
              <p:nvPr/>
            </p:nvSpPr>
            <p:spPr>
              <a:xfrm>
                <a:off x="-615791" y="4691309"/>
                <a:ext cx="1284028" cy="1429877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20 : 2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50 : 5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25 : 5 =</a:t>
                </a: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B46EE92-7DFF-4F3A-A098-5EA4B7ABD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 flipH="1">
              <a:off x="-1024749" y="3787858"/>
              <a:ext cx="770750" cy="537462"/>
            </a:xfrm>
            <a:prstGeom prst="rect">
              <a:avLst/>
            </a:prstGeom>
            <a:noFill/>
          </p:spPr>
        </p:pic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CC4205-BC44-4B90-A909-E6D93207E7F1}"/>
                </a:ext>
              </a:extLst>
            </p:cNvPr>
            <p:cNvSpPr/>
            <p:nvPr/>
          </p:nvSpPr>
          <p:spPr>
            <a:xfrm rot="1558595">
              <a:off x="1803897" y="1605477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C00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UTM Avo" panose="02040603050506020204" pitchFamily="18" charset="0"/>
                <a:ea typeface="Yu Gothic" panose="020B0400000000000000" pitchFamily="34" charset="-128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76CBA2-0EF3-4B2D-B4B7-5C0069D7D948}"/>
              </a:ext>
            </a:extLst>
          </p:cNvPr>
          <p:cNvGrpSpPr/>
          <p:nvPr/>
        </p:nvGrpSpPr>
        <p:grpSpPr>
          <a:xfrm>
            <a:off x="8025468" y="1576527"/>
            <a:ext cx="3373009" cy="2798759"/>
            <a:chOff x="1383693" y="1666937"/>
            <a:chExt cx="3373009" cy="2798759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C9D43A0-6AE5-4C6E-9A39-22BEC58E5268}"/>
                </a:ext>
              </a:extLst>
            </p:cNvPr>
            <p:cNvGrpSpPr/>
            <p:nvPr/>
          </p:nvGrpSpPr>
          <p:grpSpPr>
            <a:xfrm>
              <a:off x="1646661" y="1819274"/>
              <a:ext cx="2877395" cy="2571771"/>
              <a:chOff x="827462" y="4533899"/>
              <a:chExt cx="2160209" cy="1958690"/>
            </a:xfrm>
            <a:grpFill/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4B72F02-C9A0-4F55-B678-FDE7A763E68C}"/>
                  </a:ext>
                </a:extLst>
              </p:cNvPr>
              <p:cNvSpPr/>
              <p:nvPr/>
            </p:nvSpPr>
            <p:spPr>
              <a:xfrm>
                <a:off x="827462" y="4533899"/>
                <a:ext cx="2160209" cy="195869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ea typeface="Yu Gothic" panose="020B0400000000000000" pitchFamily="34" charset="-128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4C052E2-87A1-4E2F-A771-61A90C426995}"/>
                  </a:ext>
                </a:extLst>
              </p:cNvPr>
              <p:cNvSpPr txBox="1"/>
              <p:nvPr/>
            </p:nvSpPr>
            <p:spPr>
              <a:xfrm>
                <a:off x="1130274" y="4836920"/>
                <a:ext cx="1358494" cy="1429877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18 : 2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35 : 5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45 : 5 = </a:t>
                </a: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46E99FC1-53E4-4248-92C0-61CA7188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 flipH="1">
              <a:off x="1383693" y="3928234"/>
              <a:ext cx="770750" cy="537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1B007F4-1ED5-4432-994D-440F51B502F9}"/>
                </a:ext>
              </a:extLst>
            </p:cNvPr>
            <p:cNvSpPr/>
            <p:nvPr/>
          </p:nvSpPr>
          <p:spPr>
            <a:xfrm rot="1558595">
              <a:off x="4128968" y="1666937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C00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UTM Avo" panose="02040603050506020204" pitchFamily="18" charset="0"/>
                <a:ea typeface="Yu Gothic" panose="020B0400000000000000" pitchFamily="34" charset="-128"/>
              </a:endParaRP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9F78DA1-27A1-4179-942C-5FD3BFEBDD9B}"/>
              </a:ext>
            </a:extLst>
          </p:cNvPr>
          <p:cNvSpPr/>
          <p:nvPr/>
        </p:nvSpPr>
        <p:spPr>
          <a:xfrm>
            <a:off x="776761" y="4737188"/>
            <a:ext cx="10638478" cy="1116331"/>
          </a:xfrm>
          <a:prstGeom prst="roundRect">
            <a:avLst>
              <a:gd name="adj" fmla="val 49773"/>
            </a:avLst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ở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chia,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chia,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28" name="TextBox1" r:id="rId2" imgW="619200" imgH="533520"/>
        </mc:Choice>
        <mc:Fallback>
          <p:control name="TextBox1" r:id="rId2" imgW="619200" imgH="53352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3CA3F8FC-A266-4332-8C53-89454228591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68746" y="2095052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9" name="TextBox2" r:id="rId3" imgW="619200" imgH="533520"/>
        </mc:Choice>
        <mc:Fallback>
          <p:control name="TextBox2" r:id="rId3" imgW="619200" imgH="533520">
            <p:pic>
              <p:nvPicPr>
                <p:cNvPr id="32" name="TextBox2">
                  <a:extLst>
                    <a:ext uri="{FF2B5EF4-FFF2-40B4-BE49-F238E27FC236}">
                      <a16:creationId xmlns:a16="http://schemas.microsoft.com/office/drawing/2014/main" id="{D93C7646-C679-40C5-84AA-FBED8FC47ED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68745" y="2716998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0" name="TextBox3" r:id="rId4" imgW="619200" imgH="533520"/>
        </mc:Choice>
        <mc:Fallback>
          <p:control name="TextBox3" r:id="rId4" imgW="619200" imgH="533520">
            <p:pic>
              <p:nvPicPr>
                <p:cNvPr id="33" name="TextBox3">
                  <a:extLst>
                    <a:ext uri="{FF2B5EF4-FFF2-40B4-BE49-F238E27FC236}">
                      <a16:creationId xmlns:a16="http://schemas.microsoft.com/office/drawing/2014/main" id="{B59FA082-ECF2-49EE-B415-17A19BDBEC3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68744" y="3338944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1" name="TextBox4" r:id="rId5" imgW="619200" imgH="533520"/>
        </mc:Choice>
        <mc:Fallback>
          <p:control name="TextBox4" r:id="rId5" imgW="619200" imgH="533520">
            <p:pic>
              <p:nvPicPr>
                <p:cNvPr id="43" name="TextBox4">
                  <a:extLst>
                    <a:ext uri="{FF2B5EF4-FFF2-40B4-BE49-F238E27FC236}">
                      <a16:creationId xmlns:a16="http://schemas.microsoft.com/office/drawing/2014/main" id="{2F5EC766-41F0-431D-A38B-95BA9C69F70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66315" y="2095052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2" name="TextBox5" r:id="rId6" imgW="619200" imgH="533520"/>
        </mc:Choice>
        <mc:Fallback>
          <p:control name="TextBox5" r:id="rId6" imgW="619200" imgH="533520">
            <p:pic>
              <p:nvPicPr>
                <p:cNvPr id="44" name="TextBox5">
                  <a:extLst>
                    <a:ext uri="{FF2B5EF4-FFF2-40B4-BE49-F238E27FC236}">
                      <a16:creationId xmlns:a16="http://schemas.microsoft.com/office/drawing/2014/main" id="{F5B029D6-4D09-4259-882E-2361E5B5C84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66314" y="2716998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3" name="TextBox6" r:id="rId7" imgW="619200" imgH="533520"/>
        </mc:Choice>
        <mc:Fallback>
          <p:control name="TextBox6" r:id="rId7" imgW="619200" imgH="533520">
            <p:pic>
              <p:nvPicPr>
                <p:cNvPr id="45" name="TextBox6">
                  <a:extLst>
                    <a:ext uri="{FF2B5EF4-FFF2-40B4-BE49-F238E27FC236}">
                      <a16:creationId xmlns:a16="http://schemas.microsoft.com/office/drawing/2014/main" id="{C445A8A9-FFFE-4BD1-9DD7-9AE10C984C4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66313" y="3338944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4" name="TextBox7" r:id="rId8" imgW="619200" imgH="533520"/>
        </mc:Choice>
        <mc:Fallback>
          <p:control name="TextBox7" r:id="rId8" imgW="619200" imgH="533520">
            <p:pic>
              <p:nvPicPr>
                <p:cNvPr id="46" name="TextBox7">
                  <a:extLst>
                    <a:ext uri="{FF2B5EF4-FFF2-40B4-BE49-F238E27FC236}">
                      <a16:creationId xmlns:a16="http://schemas.microsoft.com/office/drawing/2014/main" id="{F75F73FA-1A8B-43EA-96E4-E9D4295AA7D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15613" y="2137480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5" name="TextBox8" r:id="rId9" imgW="619200" imgH="533520"/>
        </mc:Choice>
        <mc:Fallback>
          <p:control name="TextBox8" r:id="rId9" imgW="619200" imgH="533520">
            <p:pic>
              <p:nvPicPr>
                <p:cNvPr id="47" name="TextBox8">
                  <a:extLst>
                    <a:ext uri="{FF2B5EF4-FFF2-40B4-BE49-F238E27FC236}">
                      <a16:creationId xmlns:a16="http://schemas.microsoft.com/office/drawing/2014/main" id="{EF3F34DE-BBD6-43F0-A8C2-B23053C99FA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15612" y="2759426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6" name="TextBox9" r:id="rId10" imgW="619200" imgH="533520"/>
        </mc:Choice>
        <mc:Fallback>
          <p:control name="TextBox9" r:id="rId10" imgW="619200" imgH="533520">
            <p:pic>
              <p:nvPicPr>
                <p:cNvPr id="48" name="TextBox9">
                  <a:extLst>
                    <a:ext uri="{FF2B5EF4-FFF2-40B4-BE49-F238E27FC236}">
                      <a16:creationId xmlns:a16="http://schemas.microsoft.com/office/drawing/2014/main" id="{2C04EC4B-EFA4-4A36-891C-C61111A856C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15611" y="3381372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53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B67C62E-82AB-4A17-A256-02C418D7A3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>
          <a:xfrm>
            <a:off x="0" y="6350"/>
            <a:ext cx="12192000" cy="644700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2134AC-C17F-461C-94A4-76ACE774F4B5}"/>
              </a:ext>
            </a:extLst>
          </p:cNvPr>
          <p:cNvSpPr/>
          <p:nvPr/>
        </p:nvSpPr>
        <p:spPr>
          <a:xfrm>
            <a:off x="3044923" y="2333136"/>
            <a:ext cx="2752065" cy="78939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       :           =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175A7D-5131-4323-9C69-D789DB5A7796}"/>
              </a:ext>
            </a:extLst>
          </p:cNvPr>
          <p:cNvGrpSpPr/>
          <p:nvPr/>
        </p:nvGrpSpPr>
        <p:grpSpPr>
          <a:xfrm>
            <a:off x="1658110" y="762706"/>
            <a:ext cx="8703176" cy="729614"/>
            <a:chOff x="1261265" y="393642"/>
            <a:chExt cx="8624989" cy="659403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CE68AB76-9F55-42DB-9947-7F779A47B1F8}"/>
                </a:ext>
              </a:extLst>
            </p:cNvPr>
            <p:cNvSpPr/>
            <p:nvPr/>
          </p:nvSpPr>
          <p:spPr>
            <a:xfrm>
              <a:off x="1757878" y="458115"/>
              <a:ext cx="8128376" cy="530459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 Cho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C5CC9C-59CA-4E33-A78E-FBB769274729}"/>
                </a:ext>
              </a:extLst>
            </p:cNvPr>
            <p:cNvSpPr/>
            <p:nvPr/>
          </p:nvSpPr>
          <p:spPr>
            <a:xfrm>
              <a:off x="1261265" y="393642"/>
              <a:ext cx="739168" cy="659403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34704B-84B1-45AC-A9AC-4E4F0A63A46A}"/>
              </a:ext>
            </a:extLst>
          </p:cNvPr>
          <p:cNvCxnSpPr>
            <a:cxnSpLocks/>
          </p:cNvCxnSpPr>
          <p:nvPr/>
        </p:nvCxnSpPr>
        <p:spPr>
          <a:xfrm flipV="1">
            <a:off x="2403979" y="2652530"/>
            <a:ext cx="629804" cy="76182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05ADE7-EC68-4C48-BE32-091EE0139EB1}"/>
              </a:ext>
            </a:extLst>
          </p:cNvPr>
          <p:cNvCxnSpPr>
            <a:cxnSpLocks/>
          </p:cNvCxnSpPr>
          <p:nvPr/>
        </p:nvCxnSpPr>
        <p:spPr>
          <a:xfrm>
            <a:off x="2390867" y="3446782"/>
            <a:ext cx="629804" cy="70064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CAC291-4493-4D4D-96A4-4CC91CB1B48E}"/>
              </a:ext>
            </a:extLst>
          </p:cNvPr>
          <p:cNvSpPr txBox="1"/>
          <p:nvPr/>
        </p:nvSpPr>
        <p:spPr>
          <a:xfrm>
            <a:off x="555884" y="3122533"/>
            <a:ext cx="1969989" cy="510778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8 = 16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2D8A16-95F3-4220-98D7-A56C9269F5F1}"/>
              </a:ext>
            </a:extLst>
          </p:cNvPr>
          <p:cNvCxnSpPr>
            <a:cxnSpLocks/>
            <a:stCxn id="19" idx="3"/>
            <a:endCxn id="57" idx="1"/>
          </p:cNvCxnSpPr>
          <p:nvPr/>
        </p:nvCxnSpPr>
        <p:spPr>
          <a:xfrm flipV="1">
            <a:off x="8404731" y="2729058"/>
            <a:ext cx="568641" cy="6488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DD06B25-5E5A-4800-89D7-BFEF73DBC6D8}"/>
              </a:ext>
            </a:extLst>
          </p:cNvPr>
          <p:cNvCxnSpPr>
            <a:cxnSpLocks/>
            <a:stCxn id="19" idx="3"/>
            <a:endCxn id="61" idx="1"/>
          </p:cNvCxnSpPr>
          <p:nvPr/>
        </p:nvCxnSpPr>
        <p:spPr>
          <a:xfrm>
            <a:off x="8404731" y="3377922"/>
            <a:ext cx="615702" cy="74916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436E48-2F09-45A5-AAB7-010B0CCF10E8}"/>
              </a:ext>
            </a:extLst>
          </p:cNvPr>
          <p:cNvSpPr txBox="1"/>
          <p:nvPr/>
        </p:nvSpPr>
        <p:spPr>
          <a:xfrm>
            <a:off x="6365629" y="3122533"/>
            <a:ext cx="2039102" cy="510778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7 = 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0657D7-20D2-4FA5-9EB3-986E812006F7}"/>
              </a:ext>
            </a:extLst>
          </p:cNvPr>
          <p:cNvSpPr txBox="1"/>
          <p:nvPr/>
        </p:nvSpPr>
        <p:spPr>
          <a:xfrm>
            <a:off x="876854" y="2086185"/>
            <a:ext cx="6275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C22260-4A2F-4EC0-9C7C-68332F308B3B}"/>
              </a:ext>
            </a:extLst>
          </p:cNvPr>
          <p:cNvSpPr txBox="1"/>
          <p:nvPr/>
        </p:nvSpPr>
        <p:spPr>
          <a:xfrm>
            <a:off x="6500610" y="2086186"/>
            <a:ext cx="7428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7ADD3DB-C322-4D10-B6F0-1E9C87EE9AB0}"/>
              </a:ext>
            </a:extLst>
          </p:cNvPr>
          <p:cNvSpPr/>
          <p:nvPr/>
        </p:nvSpPr>
        <p:spPr>
          <a:xfrm>
            <a:off x="3044924" y="3731163"/>
            <a:ext cx="2753522" cy="79184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       :           =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2A1D9DA-F246-446C-80C7-EE8C76CFF46C}"/>
              </a:ext>
            </a:extLst>
          </p:cNvPr>
          <p:cNvSpPr/>
          <p:nvPr/>
        </p:nvSpPr>
        <p:spPr>
          <a:xfrm>
            <a:off x="8973372" y="2333136"/>
            <a:ext cx="2621280" cy="79184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       :          =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DF85159-A17E-405D-8F66-E531AADF3134}"/>
              </a:ext>
            </a:extLst>
          </p:cNvPr>
          <p:cNvSpPr/>
          <p:nvPr/>
        </p:nvSpPr>
        <p:spPr>
          <a:xfrm>
            <a:off x="9020433" y="3731163"/>
            <a:ext cx="2621280" cy="79184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       :          =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02" name="TextBox1" r:id="rId2" imgW="609480" imgH="457200"/>
        </mc:Choice>
        <mc:Fallback>
          <p:control name="TextBox1" r:id="rId2" imgW="609480" imgH="457200">
            <p:pic>
              <p:nvPicPr>
                <p:cNvPr id="41" name="TextBox1">
                  <a:extLst>
                    <a:ext uri="{FF2B5EF4-FFF2-40B4-BE49-F238E27FC236}">
                      <a16:creationId xmlns:a16="http://schemas.microsoft.com/office/drawing/2014/main" id="{925479FF-82E3-4E60-94EF-6F03B980DC1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64884" y="2496973"/>
                  <a:ext cx="611814" cy="45517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03" name="TextBox2" r:id="rId3" imgW="561960" imgH="485640"/>
        </mc:Choice>
        <mc:Fallback>
          <p:control name="TextBox2" r:id="rId3" imgW="561960" imgH="485640">
            <p:pic>
              <p:nvPicPr>
                <p:cNvPr id="67" name="TextBox2">
                  <a:extLst>
                    <a:ext uri="{FF2B5EF4-FFF2-40B4-BE49-F238E27FC236}">
                      <a16:creationId xmlns:a16="http://schemas.microsoft.com/office/drawing/2014/main" id="{3ED5A8DF-5324-472B-AF05-CD670AD7039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86274" y="2496973"/>
                  <a:ext cx="561728" cy="48900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04" name="TextBox3" r:id="rId4" imgW="628560" imgH="495360"/>
        </mc:Choice>
        <mc:Fallback>
          <p:control name="TextBox3" r:id="rId4" imgW="628560" imgH="495360">
            <p:pic>
              <p:nvPicPr>
                <p:cNvPr id="68" name="TextBox3">
                  <a:extLst>
                    <a:ext uri="{FF2B5EF4-FFF2-40B4-BE49-F238E27FC236}">
                      <a16:creationId xmlns:a16="http://schemas.microsoft.com/office/drawing/2014/main" id="{DB4CD23F-B20F-4543-9189-5CCE0F61917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68418" y="2489889"/>
                  <a:ext cx="625561" cy="4960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05" name="TextBox4" r:id="rId5" imgW="619200" imgH="495360"/>
        </mc:Choice>
        <mc:Fallback>
          <p:control name="TextBox4" r:id="rId5" imgW="619200" imgH="495360">
            <p:pic>
              <p:nvPicPr>
                <p:cNvPr id="69" name="TextBox4">
                  <a:extLst>
                    <a:ext uri="{FF2B5EF4-FFF2-40B4-BE49-F238E27FC236}">
                      <a16:creationId xmlns:a16="http://schemas.microsoft.com/office/drawing/2014/main" id="{E76C3E4F-C89A-41B7-8AF9-90917AEC06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57535" y="3899381"/>
                  <a:ext cx="619163" cy="4960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06" name="TextBox5" r:id="rId6" imgW="542880" imgH="495360"/>
        </mc:Choice>
        <mc:Fallback>
          <p:control name="TextBox5" r:id="rId6" imgW="542880" imgH="495360">
            <p:pic>
              <p:nvPicPr>
                <p:cNvPr id="70" name="TextBox5">
                  <a:extLst>
                    <a:ext uri="{FF2B5EF4-FFF2-40B4-BE49-F238E27FC236}">
                      <a16:creationId xmlns:a16="http://schemas.microsoft.com/office/drawing/2014/main" id="{E11F8820-605D-48CD-BB11-E7AD29A1483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99987" y="3884128"/>
                  <a:ext cx="548016" cy="4960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07" name="TextBox6" r:id="rId7" imgW="581040" imgH="495360"/>
        </mc:Choice>
        <mc:Fallback>
          <p:control name="TextBox6" r:id="rId7" imgW="581040" imgH="495360">
            <p:pic>
              <p:nvPicPr>
                <p:cNvPr id="71" name="TextBox6">
                  <a:extLst>
                    <a:ext uri="{FF2B5EF4-FFF2-40B4-BE49-F238E27FC236}">
                      <a16:creationId xmlns:a16="http://schemas.microsoft.com/office/drawing/2014/main" id="{BABE3B16-8BD7-4081-9834-57F436227D0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15428" y="3884128"/>
                  <a:ext cx="578552" cy="4960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08" name="TextBox13" r:id="rId8" imgW="628560" imgH="495360"/>
        </mc:Choice>
        <mc:Fallback>
          <p:control name="TextBox13" r:id="rId8" imgW="628560" imgH="495360">
            <p:pic>
              <p:nvPicPr>
                <p:cNvPr id="72" name="TextBox13">
                  <a:extLst>
                    <a:ext uri="{FF2B5EF4-FFF2-40B4-BE49-F238E27FC236}">
                      <a16:creationId xmlns:a16="http://schemas.microsoft.com/office/drawing/2014/main" id="{A38EC4DD-6C57-4BCA-9E88-25C24AC16C3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88574" y="2472345"/>
                  <a:ext cx="625561" cy="4960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09" name="TextBox14" r:id="rId9" imgW="628560" imgH="495360"/>
        </mc:Choice>
        <mc:Fallback>
          <p:control name="TextBox14" r:id="rId9" imgW="628560" imgH="495360">
            <p:pic>
              <p:nvPicPr>
                <p:cNvPr id="73" name="TextBox14">
                  <a:extLst>
                    <a:ext uri="{FF2B5EF4-FFF2-40B4-BE49-F238E27FC236}">
                      <a16:creationId xmlns:a16="http://schemas.microsoft.com/office/drawing/2014/main" id="{89A4D96B-4276-4385-A5C0-BC08E5790A3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957124" y="2479789"/>
                  <a:ext cx="625561" cy="4960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10" name="TextBox15" r:id="rId10" imgW="628560" imgH="495360"/>
        </mc:Choice>
        <mc:Fallback>
          <p:control name="TextBox15" r:id="rId10" imgW="628560" imgH="495360">
            <p:pic>
              <p:nvPicPr>
                <p:cNvPr id="74" name="TextBox15">
                  <a:extLst>
                    <a:ext uri="{FF2B5EF4-FFF2-40B4-BE49-F238E27FC236}">
                      <a16:creationId xmlns:a16="http://schemas.microsoft.com/office/drawing/2014/main" id="{DC48AF53-9B73-4675-9DB0-8F5946BE40E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06560" y="2472345"/>
                  <a:ext cx="625561" cy="4960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11" name="TextBox7" r:id="rId11" imgW="628560" imgH="495360"/>
        </mc:Choice>
        <mc:Fallback>
          <p:control name="TextBox7" r:id="rId11" imgW="628560" imgH="495360">
            <p:pic>
              <p:nvPicPr>
                <p:cNvPr id="75" name="TextBox7">
                  <a:extLst>
                    <a:ext uri="{FF2B5EF4-FFF2-40B4-BE49-F238E27FC236}">
                      <a16:creationId xmlns:a16="http://schemas.microsoft.com/office/drawing/2014/main" id="{3C5E732B-3561-4F4E-A8C1-82EFFE64BDC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34678" y="3884128"/>
                  <a:ext cx="625561" cy="4960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12" name="TextBox8" r:id="rId12" imgW="628560" imgH="495360"/>
        </mc:Choice>
        <mc:Fallback>
          <p:control name="TextBox8" r:id="rId12" imgW="628560" imgH="495360">
            <p:pic>
              <p:nvPicPr>
                <p:cNvPr id="76" name="TextBox8">
                  <a:extLst>
                    <a:ext uri="{FF2B5EF4-FFF2-40B4-BE49-F238E27FC236}">
                      <a16:creationId xmlns:a16="http://schemas.microsoft.com/office/drawing/2014/main" id="{C24D15D3-F2E4-4452-AEDD-529D6B4863E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18292" y="3842107"/>
                  <a:ext cx="625561" cy="4960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13" name="TextBox9" r:id="rId13" imgW="628560" imgH="495360"/>
        </mc:Choice>
        <mc:Fallback>
          <p:control name="TextBox9" r:id="rId13" imgW="628560" imgH="495360">
            <p:pic>
              <p:nvPicPr>
                <p:cNvPr id="77" name="TextBox9">
                  <a:extLst>
                    <a:ext uri="{FF2B5EF4-FFF2-40B4-BE49-F238E27FC236}">
                      <a16:creationId xmlns:a16="http://schemas.microsoft.com/office/drawing/2014/main" id="{719E5B25-040F-4E9A-BC8E-958DD10679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52664" y="3884128"/>
                  <a:ext cx="625561" cy="49609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348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4DA3AF67-0EE3-463E-B61F-FCB1DF4C7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E41B83-C75D-41CE-A5DE-DE86D6193453}"/>
              </a:ext>
            </a:extLst>
          </p:cNvPr>
          <p:cNvSpPr/>
          <p:nvPr/>
        </p:nvSpPr>
        <p:spPr>
          <a:xfrm>
            <a:off x="670559" y="463296"/>
            <a:ext cx="11143395" cy="5815584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FF4CD8B-3E13-40A0-9295-C7E113F4D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2" t="19935" r="1329" b="32678"/>
          <a:stretch/>
        </p:blipFill>
        <p:spPr>
          <a:xfrm>
            <a:off x="2036458" y="1531829"/>
            <a:ext cx="8410744" cy="263619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39D7864-1B38-4304-A6B4-291EC18028FB}"/>
              </a:ext>
            </a:extLst>
          </p:cNvPr>
          <p:cNvGrpSpPr/>
          <p:nvPr/>
        </p:nvGrpSpPr>
        <p:grpSpPr>
          <a:xfrm>
            <a:off x="1471517" y="235796"/>
            <a:ext cx="9248967" cy="861532"/>
            <a:chOff x="1603175" y="357116"/>
            <a:chExt cx="9248967" cy="776822"/>
          </a:xfrm>
        </p:grpSpPr>
        <p:sp>
          <p:nvSpPr>
            <p:cNvPr id="38" name="Flowchart: Alternate Process 37">
              <a:extLst>
                <a:ext uri="{FF2B5EF4-FFF2-40B4-BE49-F238E27FC236}">
                  <a16:creationId xmlns:a16="http://schemas.microsoft.com/office/drawing/2014/main" id="{3A4CC37B-1DEE-49C3-886D-21701F7E2543}"/>
                </a:ext>
              </a:extLst>
            </p:cNvPr>
            <p:cNvSpPr/>
            <p:nvPr/>
          </p:nvSpPr>
          <p:spPr>
            <a:xfrm>
              <a:off x="2025222" y="357116"/>
              <a:ext cx="8826920" cy="776822"/>
            </a:xfrm>
            <a:prstGeom prst="flowChartAlternateProcess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2C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20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dự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phân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nhau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dọn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vệ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5007767-8259-4076-93FB-510BF6AD4106}"/>
                </a:ext>
              </a:extLst>
            </p:cNvPr>
            <p:cNvGrpSpPr/>
            <p:nvPr/>
          </p:nvGrpSpPr>
          <p:grpSpPr>
            <a:xfrm>
              <a:off x="1603175" y="357116"/>
              <a:ext cx="680936" cy="682141"/>
              <a:chOff x="4681215" y="1001418"/>
              <a:chExt cx="496594" cy="47673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9F5BF4B-7C60-48A8-ADA8-E5475BC38417}"/>
                  </a:ext>
                </a:extLst>
              </p:cNvPr>
              <p:cNvSpPr/>
              <p:nvPr/>
            </p:nvSpPr>
            <p:spPr>
              <a:xfrm>
                <a:off x="4681215" y="1001418"/>
                <a:ext cx="496594" cy="47673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BDF303-84AB-4CED-A54C-210B24D6C48E}"/>
                  </a:ext>
                </a:extLst>
              </p:cNvPr>
              <p:cNvSpPr/>
              <p:nvPr/>
            </p:nvSpPr>
            <p:spPr>
              <a:xfrm>
                <a:off x="4760669" y="1094095"/>
                <a:ext cx="337684" cy="278092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D239B58F-6831-47BE-8BA5-6CBD47250F02}"/>
              </a:ext>
            </a:extLst>
          </p:cNvPr>
          <p:cNvSpPr/>
          <p:nvPr/>
        </p:nvSpPr>
        <p:spPr>
          <a:xfrm>
            <a:off x="880768" y="4854935"/>
            <a:ext cx="10008330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mấy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54BD9B62-D57B-47E6-BE90-852F12F2BB51}"/>
              </a:ext>
            </a:extLst>
          </p:cNvPr>
          <p:cNvSpPr/>
          <p:nvPr/>
        </p:nvSpPr>
        <p:spPr>
          <a:xfrm>
            <a:off x="873331" y="5255404"/>
            <a:ext cx="11031454" cy="762065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lớp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0C638CF4-D157-4D32-9F7C-F91A3E38E55D}"/>
              </a:ext>
            </a:extLst>
          </p:cNvPr>
          <p:cNvSpPr/>
          <p:nvPr/>
        </p:nvSpPr>
        <p:spPr>
          <a:xfrm>
            <a:off x="484231" y="4277214"/>
            <a:ext cx="3767622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Trả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lời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hỏi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: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4DA3AF67-0EE3-463E-B61F-FCB1DF4C7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E41B83-C75D-41CE-A5DE-DE86D6193453}"/>
              </a:ext>
            </a:extLst>
          </p:cNvPr>
          <p:cNvSpPr/>
          <p:nvPr/>
        </p:nvSpPr>
        <p:spPr>
          <a:xfrm>
            <a:off x="598515" y="334228"/>
            <a:ext cx="11143395" cy="5934873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FF4CD8B-3E13-40A0-9295-C7E113F4D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2" t="19935" r="1329" b="32678"/>
          <a:stretch/>
        </p:blipFill>
        <p:spPr>
          <a:xfrm>
            <a:off x="2648832" y="1256827"/>
            <a:ext cx="6894335" cy="236633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39D7864-1B38-4304-A6B4-291EC18028FB}"/>
              </a:ext>
            </a:extLst>
          </p:cNvPr>
          <p:cNvGrpSpPr/>
          <p:nvPr/>
        </p:nvGrpSpPr>
        <p:grpSpPr>
          <a:xfrm>
            <a:off x="1471517" y="179556"/>
            <a:ext cx="9248966" cy="861532"/>
            <a:chOff x="1603175" y="306406"/>
            <a:chExt cx="9248966" cy="776822"/>
          </a:xfrm>
        </p:grpSpPr>
        <p:sp>
          <p:nvSpPr>
            <p:cNvPr id="38" name="Flowchart: Alternate Process 37">
              <a:extLst>
                <a:ext uri="{FF2B5EF4-FFF2-40B4-BE49-F238E27FC236}">
                  <a16:creationId xmlns:a16="http://schemas.microsoft.com/office/drawing/2014/main" id="{3A4CC37B-1DEE-49C3-886D-21701F7E2543}"/>
                </a:ext>
              </a:extLst>
            </p:cNvPr>
            <p:cNvSpPr/>
            <p:nvPr/>
          </p:nvSpPr>
          <p:spPr>
            <a:xfrm>
              <a:off x="2025221" y="306406"/>
              <a:ext cx="8826920" cy="776822"/>
            </a:xfrm>
            <a:prstGeom prst="flowChartAlternateProcess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2C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20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dự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phân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nhau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dọn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vệ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5007767-8259-4076-93FB-510BF6AD4106}"/>
                </a:ext>
              </a:extLst>
            </p:cNvPr>
            <p:cNvGrpSpPr/>
            <p:nvPr/>
          </p:nvGrpSpPr>
          <p:grpSpPr>
            <a:xfrm>
              <a:off x="1603175" y="357116"/>
              <a:ext cx="680936" cy="638478"/>
              <a:chOff x="4681215" y="1001418"/>
              <a:chExt cx="496594" cy="44621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9F5BF4B-7C60-48A8-ADA8-E5475BC38417}"/>
                  </a:ext>
                </a:extLst>
              </p:cNvPr>
              <p:cNvSpPr/>
              <p:nvPr/>
            </p:nvSpPr>
            <p:spPr>
              <a:xfrm>
                <a:off x="4681215" y="1001418"/>
                <a:ext cx="496594" cy="44621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BDF303-84AB-4CED-A54C-210B24D6C48E}"/>
                  </a:ext>
                </a:extLst>
              </p:cNvPr>
              <p:cNvSpPr/>
              <p:nvPr/>
            </p:nvSpPr>
            <p:spPr>
              <a:xfrm>
                <a:off x="4760669" y="1094095"/>
                <a:ext cx="337684" cy="278092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D239B58F-6831-47BE-8BA5-6CBD47250F02}"/>
              </a:ext>
            </a:extLst>
          </p:cNvPr>
          <p:cNvSpPr/>
          <p:nvPr/>
        </p:nvSpPr>
        <p:spPr>
          <a:xfrm>
            <a:off x="2748963" y="4616393"/>
            <a:ext cx="6694075" cy="1526252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20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chia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20 : 2 = 10</a:t>
            </a:r>
          </a:p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0C638CF4-D157-4D32-9F7C-F91A3E38E55D}"/>
              </a:ext>
            </a:extLst>
          </p:cNvPr>
          <p:cNvSpPr/>
          <p:nvPr/>
        </p:nvSpPr>
        <p:spPr>
          <a:xfrm>
            <a:off x="598515" y="3633277"/>
            <a:ext cx="3521413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: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ea typeface="微软雅黑" pitchFamily="34" charset="-122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A5346D55-80EE-4239-88BD-4E280454C0C9}"/>
              </a:ext>
            </a:extLst>
          </p:cNvPr>
          <p:cNvSpPr/>
          <p:nvPr/>
        </p:nvSpPr>
        <p:spPr>
          <a:xfrm>
            <a:off x="1166048" y="4128454"/>
            <a:ext cx="9067716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4533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4DA3AF67-0EE3-463E-B61F-FCB1DF4C7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E41B83-C75D-41CE-A5DE-DE86D6193453}"/>
              </a:ext>
            </a:extLst>
          </p:cNvPr>
          <p:cNvSpPr/>
          <p:nvPr/>
        </p:nvSpPr>
        <p:spPr>
          <a:xfrm>
            <a:off x="598515" y="334228"/>
            <a:ext cx="11143395" cy="5934873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FF4CD8B-3E13-40A0-9295-C7E113F4D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2" t="19935" r="1329" b="32678"/>
          <a:stretch/>
        </p:blipFill>
        <p:spPr>
          <a:xfrm>
            <a:off x="2648832" y="1256827"/>
            <a:ext cx="6894335" cy="236633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39D7864-1B38-4304-A6B4-291EC18028FB}"/>
              </a:ext>
            </a:extLst>
          </p:cNvPr>
          <p:cNvGrpSpPr/>
          <p:nvPr/>
        </p:nvGrpSpPr>
        <p:grpSpPr>
          <a:xfrm>
            <a:off x="1471517" y="179556"/>
            <a:ext cx="9248966" cy="861532"/>
            <a:chOff x="1603175" y="306406"/>
            <a:chExt cx="9248966" cy="776822"/>
          </a:xfrm>
        </p:grpSpPr>
        <p:sp>
          <p:nvSpPr>
            <p:cNvPr id="38" name="Flowchart: Alternate Process 37">
              <a:extLst>
                <a:ext uri="{FF2B5EF4-FFF2-40B4-BE49-F238E27FC236}">
                  <a16:creationId xmlns:a16="http://schemas.microsoft.com/office/drawing/2014/main" id="{3A4CC37B-1DEE-49C3-886D-21701F7E2543}"/>
                </a:ext>
              </a:extLst>
            </p:cNvPr>
            <p:cNvSpPr/>
            <p:nvPr/>
          </p:nvSpPr>
          <p:spPr>
            <a:xfrm>
              <a:off x="2025221" y="306406"/>
              <a:ext cx="8826920" cy="776822"/>
            </a:xfrm>
            <a:prstGeom prst="flowChartAlternateProcess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2C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20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dự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phân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nhau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dọn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vệ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5007767-8259-4076-93FB-510BF6AD4106}"/>
                </a:ext>
              </a:extLst>
            </p:cNvPr>
            <p:cNvGrpSpPr/>
            <p:nvPr/>
          </p:nvGrpSpPr>
          <p:grpSpPr>
            <a:xfrm>
              <a:off x="1603175" y="357116"/>
              <a:ext cx="680936" cy="638478"/>
              <a:chOff x="4681215" y="1001418"/>
              <a:chExt cx="496594" cy="44621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9F5BF4B-7C60-48A8-ADA8-E5475BC38417}"/>
                  </a:ext>
                </a:extLst>
              </p:cNvPr>
              <p:cNvSpPr/>
              <p:nvPr/>
            </p:nvSpPr>
            <p:spPr>
              <a:xfrm>
                <a:off x="4681215" y="1001418"/>
                <a:ext cx="496594" cy="44621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BDF303-84AB-4CED-A54C-210B24D6C48E}"/>
                  </a:ext>
                </a:extLst>
              </p:cNvPr>
              <p:cNvSpPr/>
              <p:nvPr/>
            </p:nvSpPr>
            <p:spPr>
              <a:xfrm>
                <a:off x="4760669" y="1094095"/>
                <a:ext cx="337684" cy="278092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D239B58F-6831-47BE-8BA5-6CBD47250F02}"/>
              </a:ext>
            </a:extLst>
          </p:cNvPr>
          <p:cNvSpPr/>
          <p:nvPr/>
        </p:nvSpPr>
        <p:spPr>
          <a:xfrm>
            <a:off x="2748963" y="4616393"/>
            <a:ext cx="6677139" cy="1526252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20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chia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20 : 5 = 4</a:t>
            </a:r>
          </a:p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400" b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0C638CF4-D157-4D32-9F7C-F91A3E38E55D}"/>
              </a:ext>
            </a:extLst>
          </p:cNvPr>
          <p:cNvSpPr/>
          <p:nvPr/>
        </p:nvSpPr>
        <p:spPr>
          <a:xfrm>
            <a:off x="598515" y="3633277"/>
            <a:ext cx="3521413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: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ea typeface="微软雅黑" pitchFamily="34" charset="-122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A5346D55-80EE-4239-88BD-4E280454C0C9}"/>
              </a:ext>
            </a:extLst>
          </p:cNvPr>
          <p:cNvSpPr/>
          <p:nvPr/>
        </p:nvSpPr>
        <p:spPr>
          <a:xfrm>
            <a:off x="856847" y="4130600"/>
            <a:ext cx="10885063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lớp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463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D087E-39DB-4E1F-959C-35ACCE52A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1843" name="Google Shape;184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21020" y="-548640"/>
            <a:ext cx="7167972" cy="515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" name="Google Shape;1844;p20"/>
          <p:cNvPicPr preferRelativeResize="0"/>
          <p:nvPr/>
        </p:nvPicPr>
        <p:blipFill rotWithShape="1">
          <a:blip r:embed="rId6">
            <a:alphaModFix/>
          </a:blip>
          <a:srcRect l="30116" t="6588" r="30241" b="8594"/>
          <a:stretch/>
        </p:blipFill>
        <p:spPr>
          <a:xfrm>
            <a:off x="3850234" y="3154949"/>
            <a:ext cx="570249" cy="121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5" name="Google Shape;1845;p20"/>
          <p:cNvPicPr preferRelativeResize="0"/>
          <p:nvPr/>
        </p:nvPicPr>
        <p:blipFill rotWithShape="1">
          <a:blip r:embed="rId7">
            <a:alphaModFix/>
          </a:blip>
          <a:srcRect l="4166" t="15995" r="50000" b="15972"/>
          <a:stretch/>
        </p:blipFill>
        <p:spPr>
          <a:xfrm>
            <a:off x="7178169" y="3041197"/>
            <a:ext cx="831137" cy="121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6" name="Google Shape;1846;p20"/>
          <p:cNvPicPr preferRelativeResize="0"/>
          <p:nvPr/>
        </p:nvPicPr>
        <p:blipFill rotWithShape="1">
          <a:blip r:embed="rId8">
            <a:alphaModFix/>
          </a:blip>
          <a:srcRect l="46683" b="16964"/>
          <a:stretch/>
        </p:blipFill>
        <p:spPr>
          <a:xfrm>
            <a:off x="6096000" y="2850205"/>
            <a:ext cx="831138" cy="12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7" name="Google Shape;1847;p20"/>
          <p:cNvPicPr preferRelativeResize="0"/>
          <p:nvPr/>
        </p:nvPicPr>
        <p:blipFill rotWithShape="1">
          <a:blip r:embed="rId9">
            <a:alphaModFix/>
          </a:blip>
          <a:srcRect l="21144" t="47045" r="10957" b="-874"/>
          <a:stretch/>
        </p:blipFill>
        <p:spPr>
          <a:xfrm>
            <a:off x="1938439" y="2850205"/>
            <a:ext cx="9388856" cy="266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8" name="Google Shape;1848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0" y="2850205"/>
            <a:ext cx="2983180" cy="3188410"/>
          </a:xfrm>
          <a:prstGeom prst="rect">
            <a:avLst/>
          </a:prstGeom>
          <a:noFill/>
          <a:ln>
            <a:noFill/>
          </a:ln>
        </p:spPr>
      </p:pic>
      <p:sp>
        <p:nvSpPr>
          <p:cNvPr id="1849" name="Google Shape;1849;p20"/>
          <p:cNvSpPr/>
          <p:nvPr/>
        </p:nvSpPr>
        <p:spPr>
          <a:xfrm>
            <a:off x="-12774" y="132161"/>
            <a:ext cx="546758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LÍNH CỨU HỎA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A03AC-4FE5-4DB2-93D6-2170E2E5CAF0}"/>
              </a:ext>
            </a:extLst>
          </p:cNvPr>
          <p:cNvSpPr txBox="1"/>
          <p:nvPr/>
        </p:nvSpPr>
        <p:spPr>
          <a:xfrm>
            <a:off x="1938438" y="5429227"/>
            <a:ext cx="1025356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hóa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lính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cứu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hỏa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cứu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/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đúng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!</a:t>
            </a:r>
            <a:endParaRPr lang="en-US" sz="24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153115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543</Words>
  <Application>Microsoft Office PowerPoint</Application>
  <PresentationFormat>Widescreen</PresentationFormat>
  <Paragraphs>86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.VnVogue</vt:lpstr>
      <vt:lpstr>Arial</vt:lpstr>
      <vt:lpstr>Calibri</vt:lpstr>
      <vt:lpstr>Calibri Light</vt:lpstr>
      <vt:lpstr>Times New Roman</vt:lpstr>
      <vt:lpstr>UTM Avo</vt:lpstr>
      <vt:lpstr>Office Theme</vt:lpstr>
      <vt:lpstr>Tuần 22 Bài 63: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Ziczac</cp:lastModifiedBy>
  <cp:revision>152</cp:revision>
  <dcterms:created xsi:type="dcterms:W3CDTF">2021-07-12T03:44:38Z</dcterms:created>
  <dcterms:modified xsi:type="dcterms:W3CDTF">2022-01-19T08:41:55Z</dcterms:modified>
</cp:coreProperties>
</file>